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4"/>
  </p:sldMasterIdLst>
  <p:notesMasterIdLst>
    <p:notesMasterId r:id="rId22"/>
  </p:notesMasterIdLst>
  <p:handoutMasterIdLst>
    <p:handoutMasterId r:id="rId23"/>
  </p:handoutMasterIdLst>
  <p:sldIdLst>
    <p:sldId id="265" r:id="rId5"/>
    <p:sldId id="257" r:id="rId6"/>
    <p:sldId id="284" r:id="rId7"/>
    <p:sldId id="345" r:id="rId8"/>
    <p:sldId id="346" r:id="rId9"/>
    <p:sldId id="347" r:id="rId10"/>
    <p:sldId id="348" r:id="rId11"/>
    <p:sldId id="273" r:id="rId12"/>
    <p:sldId id="274" r:id="rId13"/>
    <p:sldId id="357" r:id="rId14"/>
    <p:sldId id="353" r:id="rId15"/>
    <p:sldId id="354" r:id="rId16"/>
    <p:sldId id="355" r:id="rId17"/>
    <p:sldId id="356" r:id="rId18"/>
    <p:sldId id="351" r:id="rId19"/>
    <p:sldId id="352" r:id="rId20"/>
    <p:sldId id="267" r:id="rId21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47F0B05-B2F6-80E4-9EBA-4B0FF54635F9}" name="IMAIZUMI Yoshiaki" initials="" userId="S::yoshiaki.imaizumi@aperc.or.jp::fac21fb6-0f4c-4c2a-9f21-d8cf87ef4fe8" providerId="AD"/>
  <p188:author id="{48BEA91C-7B1D-3560-9021-161017B3B36A}" name="Edito BARCELONA" initials="EB" userId="S::edito.barcelona@aperc.or.jp::ec456cf1-53c4-42fc-8946-c3c84ac7a771" providerId="AD"/>
  <p188:author id="{FD2C1625-8CF6-D1E1-43F6-9D3752D1D1C3}" name="Mathew HORNE" initials="" userId="S::mathew.horne@aperc.or.jp::f5fdea47-a277-446a-bd6c-3c6424f39542" providerId="AD"/>
  <p188:author id="{576CB328-9AE7-C2C4-47BB-8141CCC2E12A}" name="Elvira  GELINDON" initials="EG" userId="S::gelindon@aperc.or.jp::233fa48b-407a-4693-9e68-0f3d163bd797" providerId="AD"/>
  <p188:author id="{65880C2A-1EE1-A70B-01F8-6803E822623F}" name="Thanan MARUKATAT" initials="" userId="S::thanan.marukatat@aperc.or.jp::44d32604-08ff-4fa6-a144-a57418390b4b" providerId="AD"/>
  <p188:author id="{0CC64830-9710-0C68-8C1D-E4BB51D6C0BB}" name="Yasmin FOULADI" initials="YF" userId="S::yasmin.fouladi@aperc.or.jp::6c88d883-76ff-4324-b8ba-6d0caf307944" providerId="AD"/>
  <p188:author id="{19978E36-6162-6F85-60EC-378C01CB659C}" name="Rodrigo MARTINEZ PICAZO" initials="" userId="S::rodrigo.martinez@aperc.or.jp::9ca71e4d-6ee0-454c-bac8-2108a2b3982f" providerId="AD"/>
  <p188:author id="{B7991350-0DD3-773C-C99A-C223D74D63E0}" name="HANNON Takako" initials="" userId="S::takako.hannon@aperc.or.jp::282b06cb-0e2a-4273-9210-c320d99041ae" providerId="AD"/>
  <p188:author id="{3EA30B5A-4740-C7D5-7C92-20E3571B46C0}" name="Ting-Jui SUN" initials="" userId="S::tingjui.sun@aperc.or.jp::594917a2-b9b3-4b1f-bcf1-84001edc406b" providerId="AD"/>
  <p188:author id="{ECE07E61-3BBF-FCE3-D1FC-CD97AA8EC08F}" name="Alexander ERMAKOV" initials="AE" userId="S::alexander.ermakov@aperc.or.jp::986c7903-57ce-4163-93ed-1973bc32e965" providerId="AD"/>
  <p188:author id="{5F4F1D6A-DD9B-B2CE-B232-ED833BC693A8}" name="Nabih MATUSSIN" initials="NM" userId="S::nabih.matussin@aperc.or.jp::b35db2e9-b974-45e2-8fb2-5945bfba853e" providerId="AD"/>
  <p188:author id="{AB75B870-E9A3-B5E2-CD82-E9014F504B51}" name="Takako Hannon" initials="TH" userId="Takako Hannon" providerId="None"/>
  <p188:author id="{A28EF573-9934-BC55-AC9E-B69A0CCEB375}" name="Sih-Ting JHOU" initials="" userId="S::sihting.jhou@aperc.or.jp::476d7150-387d-4f0e-8e29-5169180b41f5" providerId="AD"/>
  <p188:author id="{E7C6048B-B860-B232-BCC8-63A1F2BD1AD7}" name="Manuel Antonio HEREDIA MUNOZ" initials="MH" userId="S::manuel.heredia@aperc.or.jp::b8e4fc20-aef7-4242-b308-e3ba7dc70149" providerId="AD"/>
  <p188:author id="{2A2237AF-8C64-808E-DDF6-37C2EA36CEF8}" name="Robert TROMOP" initials="" userId="S::robert.tromop@aperc.or.jp::45387320-2e80-4ff4-93dc-a9f4f09f1c04" providerId="AD"/>
  <p188:author id="{7D2FA5D1-A178-1FE9-6EAB-67DC4194B67E}" name="Glen SWEETNAM" initials="" userId="S::glen.sweetnam@aperc.or.jp::3e8193f3-50d7-418a-8833-739f38e40c24" providerId="AD"/>
  <p188:author id="{F7054FF6-4EE1-4AD1-2384-EDE535763366}" name="IRIE Kazutomo" initials="IK" userId="S::kazutomo.irie@aperc.or.jp::8463845c-759e-4a1c-91a1-e25cbfb9d48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0957"/>
    <a:srgbClr val="D4ED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4B27C1-D27D-498B-A275-BCCC963E35EF}" v="63" dt="2026-03-23T07:50:12.6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3758" autoAdjust="0"/>
  </p:normalViewPr>
  <p:slideViewPr>
    <p:cSldViewPr snapToGrid="0">
      <p:cViewPr varScale="1">
        <p:scale>
          <a:sx n="70" d="100"/>
          <a:sy n="70" d="100"/>
        </p:scale>
        <p:origin x="21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Relationship Id="rId30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vira  GELINDON" userId="233fa48b-407a-4693-9e68-0f3d163bd797" providerId="ADAL" clId="{6875BDAF-D495-4862-9481-F7B719A03F3D}"/>
    <pc:docChg chg="custSel modSld">
      <pc:chgData name="Elvira  GELINDON" userId="233fa48b-407a-4693-9e68-0f3d163bd797" providerId="ADAL" clId="{6875BDAF-D495-4862-9481-F7B719A03F3D}" dt="2026-02-26T09:09:12.799" v="117" actId="207"/>
      <pc:docMkLst>
        <pc:docMk/>
      </pc:docMkLst>
      <pc:sldChg chg="modSp mod">
        <pc:chgData name="Elvira  GELINDON" userId="233fa48b-407a-4693-9e68-0f3d163bd797" providerId="ADAL" clId="{6875BDAF-D495-4862-9481-F7B719A03F3D}" dt="2026-02-26T09:07:53.293" v="42" actId="207"/>
        <pc:sldMkLst>
          <pc:docMk/>
          <pc:sldMk cId="117767584" sldId="353"/>
        </pc:sldMkLst>
        <pc:spChg chg="mod">
          <ac:chgData name="Elvira  GELINDON" userId="233fa48b-407a-4693-9e68-0f3d163bd797" providerId="ADAL" clId="{6875BDAF-D495-4862-9481-F7B719A03F3D}" dt="2026-02-26T09:07:53.293" v="42" actId="207"/>
          <ac:spMkLst>
            <pc:docMk/>
            <pc:sldMk cId="117767584" sldId="353"/>
            <ac:spMk id="3" creationId="{468828AB-38C7-4A88-787D-4F995215DAF9}"/>
          </ac:spMkLst>
        </pc:spChg>
      </pc:sldChg>
      <pc:sldChg chg="modSp mod">
        <pc:chgData name="Elvira  GELINDON" userId="233fa48b-407a-4693-9e68-0f3d163bd797" providerId="ADAL" clId="{6875BDAF-D495-4862-9481-F7B719A03F3D}" dt="2026-02-26T09:09:12.799" v="117" actId="207"/>
        <pc:sldMkLst>
          <pc:docMk/>
          <pc:sldMk cId="3405082639" sldId="354"/>
        </pc:sldMkLst>
        <pc:spChg chg="mod">
          <ac:chgData name="Elvira  GELINDON" userId="233fa48b-407a-4693-9e68-0f3d163bd797" providerId="ADAL" clId="{6875BDAF-D495-4862-9481-F7B719A03F3D}" dt="2026-02-26T09:09:12.799" v="117" actId="207"/>
          <ac:spMkLst>
            <pc:docMk/>
            <pc:sldMk cId="3405082639" sldId="354"/>
            <ac:spMk id="3" creationId="{71E4A44F-FECB-B293-233A-7669B8FE5264}"/>
          </ac:spMkLst>
        </pc:spChg>
      </pc:sldChg>
    </pc:docChg>
  </pc:docChgLst>
  <pc:docChgLst>
    <pc:chgData name="TAKADA Mitsuhito" userId="2c8bf802-0c21-4d28-bb06-32e0ae41f539" providerId="ADAL" clId="{28A89FB7-2254-496A-8EEF-1D379C577D66}"/>
    <pc:docChg chg="undo custSel addSld delSld modSld">
      <pc:chgData name="TAKADA Mitsuhito" userId="2c8bf802-0c21-4d28-bb06-32e0ae41f539" providerId="ADAL" clId="{28A89FB7-2254-496A-8EEF-1D379C577D66}" dt="2026-03-23T07:50:18.113" v="7309" actId="20577"/>
      <pc:docMkLst>
        <pc:docMk/>
      </pc:docMkLst>
      <pc:sldChg chg="modNotesTx">
        <pc:chgData name="TAKADA Mitsuhito" userId="2c8bf802-0c21-4d28-bb06-32e0ae41f539" providerId="ADAL" clId="{28A89FB7-2254-496A-8EEF-1D379C577D66}" dt="2026-03-23T07:18:30.517" v="7122" actId="20577"/>
        <pc:sldMkLst>
          <pc:docMk/>
          <pc:sldMk cId="485586237" sldId="257"/>
        </pc:sldMkLst>
      </pc:sldChg>
      <pc:sldChg chg="modNotesTx">
        <pc:chgData name="TAKADA Mitsuhito" userId="2c8bf802-0c21-4d28-bb06-32e0ae41f539" providerId="ADAL" clId="{28A89FB7-2254-496A-8EEF-1D379C577D66}" dt="2026-03-23T07:17:09.803" v="7121" actId="20577"/>
        <pc:sldMkLst>
          <pc:docMk/>
          <pc:sldMk cId="3888789972" sldId="265"/>
        </pc:sldMkLst>
      </pc:sldChg>
      <pc:sldChg chg="addSp modSp mod modNotesTx">
        <pc:chgData name="TAKADA Mitsuhito" userId="2c8bf802-0c21-4d28-bb06-32e0ae41f539" providerId="ADAL" clId="{28A89FB7-2254-496A-8EEF-1D379C577D66}" dt="2026-03-23T07:50:18.113" v="7309" actId="20577"/>
        <pc:sldMkLst>
          <pc:docMk/>
          <pc:sldMk cId="2837260655" sldId="267"/>
        </pc:sldMkLst>
        <pc:spChg chg="mod">
          <ac:chgData name="TAKADA Mitsuhito" userId="2c8bf802-0c21-4d28-bb06-32e0ae41f539" providerId="ADAL" clId="{28A89FB7-2254-496A-8EEF-1D379C577D66}" dt="2026-03-23T06:17:39.913" v="6387"/>
          <ac:spMkLst>
            <pc:docMk/>
            <pc:sldMk cId="2837260655" sldId="267"/>
            <ac:spMk id="8" creationId="{EE399BF8-8874-5499-AAC1-C36BC97631AB}"/>
          </ac:spMkLst>
        </pc:spChg>
        <pc:grpChg chg="add mod">
          <ac:chgData name="TAKADA Mitsuhito" userId="2c8bf802-0c21-4d28-bb06-32e0ae41f539" providerId="ADAL" clId="{28A89FB7-2254-496A-8EEF-1D379C577D66}" dt="2026-03-23T06:18:31.193" v="6402" actId="1035"/>
          <ac:grpSpMkLst>
            <pc:docMk/>
            <pc:sldMk cId="2837260655" sldId="267"/>
            <ac:grpSpMk id="5" creationId="{7AC6054B-A2DE-FC86-0D15-165E41821216}"/>
          </ac:grpSpMkLst>
        </pc:grpChg>
        <pc:picChg chg="add mod">
          <ac:chgData name="TAKADA Mitsuhito" userId="2c8bf802-0c21-4d28-bb06-32e0ae41f539" providerId="ADAL" clId="{28A89FB7-2254-496A-8EEF-1D379C577D66}" dt="2026-03-23T06:31:23.240" v="6888" actId="14100"/>
          <ac:picMkLst>
            <pc:docMk/>
            <pc:sldMk cId="2837260655" sldId="267"/>
            <ac:picMk id="4" creationId="{DA7A605F-E130-BCDA-377C-AF163F7CBFFF}"/>
          </ac:picMkLst>
        </pc:picChg>
        <pc:picChg chg="mod">
          <ac:chgData name="TAKADA Mitsuhito" userId="2c8bf802-0c21-4d28-bb06-32e0ae41f539" providerId="ADAL" clId="{28A89FB7-2254-496A-8EEF-1D379C577D66}" dt="2026-03-23T06:17:39.913" v="6387"/>
          <ac:picMkLst>
            <pc:docMk/>
            <pc:sldMk cId="2837260655" sldId="267"/>
            <ac:picMk id="6" creationId="{667BE5A9-73C8-DFF8-9A46-C38003787E4C}"/>
          </ac:picMkLst>
        </pc:picChg>
        <pc:picChg chg="mod">
          <ac:chgData name="TAKADA Mitsuhito" userId="2c8bf802-0c21-4d28-bb06-32e0ae41f539" providerId="ADAL" clId="{28A89FB7-2254-496A-8EEF-1D379C577D66}" dt="2026-03-23T06:17:39.913" v="6387"/>
          <ac:picMkLst>
            <pc:docMk/>
            <pc:sldMk cId="2837260655" sldId="267"/>
            <ac:picMk id="7" creationId="{90ED9F9B-1AB7-B935-4184-195299CF11D9}"/>
          </ac:picMkLst>
        </pc:picChg>
      </pc:sldChg>
      <pc:sldChg chg="modNotesTx">
        <pc:chgData name="TAKADA Mitsuhito" userId="2c8bf802-0c21-4d28-bb06-32e0ae41f539" providerId="ADAL" clId="{28A89FB7-2254-496A-8EEF-1D379C577D66}" dt="2026-03-23T07:31:48.955" v="7217" actId="20577"/>
        <pc:sldMkLst>
          <pc:docMk/>
          <pc:sldMk cId="1172626944" sldId="273"/>
        </pc:sldMkLst>
      </pc:sldChg>
      <pc:sldChg chg="modNotesTx">
        <pc:chgData name="TAKADA Mitsuhito" userId="2c8bf802-0c21-4d28-bb06-32e0ae41f539" providerId="ADAL" clId="{28A89FB7-2254-496A-8EEF-1D379C577D66}" dt="2026-03-23T05:26:04.972" v="5454" actId="113"/>
        <pc:sldMkLst>
          <pc:docMk/>
          <pc:sldMk cId="1694244729" sldId="274"/>
        </pc:sldMkLst>
      </pc:sldChg>
      <pc:sldChg chg="modNotesTx">
        <pc:chgData name="TAKADA Mitsuhito" userId="2c8bf802-0c21-4d28-bb06-32e0ae41f539" providerId="ADAL" clId="{28A89FB7-2254-496A-8EEF-1D379C577D66}" dt="2026-03-23T07:20:09.612" v="7124" actId="114"/>
        <pc:sldMkLst>
          <pc:docMk/>
          <pc:sldMk cId="1025176792" sldId="284"/>
        </pc:sldMkLst>
      </pc:sldChg>
      <pc:sldChg chg="modNotesTx">
        <pc:chgData name="TAKADA Mitsuhito" userId="2c8bf802-0c21-4d28-bb06-32e0ae41f539" providerId="ADAL" clId="{28A89FB7-2254-496A-8EEF-1D379C577D66}" dt="2026-03-23T05:18:12.101" v="5385" actId="20577"/>
        <pc:sldMkLst>
          <pc:docMk/>
          <pc:sldMk cId="2071678535" sldId="345"/>
        </pc:sldMkLst>
      </pc:sldChg>
      <pc:sldChg chg="modSp add del mod modNotesTx">
        <pc:chgData name="TAKADA Mitsuhito" userId="2c8bf802-0c21-4d28-bb06-32e0ae41f539" providerId="ADAL" clId="{28A89FB7-2254-496A-8EEF-1D379C577D66}" dt="2026-03-23T07:23:28.367" v="7136" actId="20577"/>
        <pc:sldMkLst>
          <pc:docMk/>
          <pc:sldMk cId="978263957" sldId="346"/>
        </pc:sldMkLst>
        <pc:spChg chg="mod">
          <ac:chgData name="TAKADA Mitsuhito" userId="2c8bf802-0c21-4d28-bb06-32e0ae41f539" providerId="ADAL" clId="{28A89FB7-2254-496A-8EEF-1D379C577D66}" dt="2026-03-23T02:12:30.413" v="1032" actId="20577"/>
          <ac:spMkLst>
            <pc:docMk/>
            <pc:sldMk cId="978263957" sldId="346"/>
            <ac:spMk id="3" creationId="{468828AB-38C7-4A88-787D-4F995215DAF9}"/>
          </ac:spMkLst>
        </pc:spChg>
      </pc:sldChg>
      <pc:sldChg chg="modNotesTx">
        <pc:chgData name="TAKADA Mitsuhito" userId="2c8bf802-0c21-4d28-bb06-32e0ae41f539" providerId="ADAL" clId="{28A89FB7-2254-496A-8EEF-1D379C577D66}" dt="2026-03-23T07:26:31.828" v="7155" actId="20577"/>
        <pc:sldMkLst>
          <pc:docMk/>
          <pc:sldMk cId="3740599561" sldId="347"/>
        </pc:sldMkLst>
      </pc:sldChg>
      <pc:sldChg chg="modNotesTx">
        <pc:chgData name="TAKADA Mitsuhito" userId="2c8bf802-0c21-4d28-bb06-32e0ae41f539" providerId="ADAL" clId="{28A89FB7-2254-496A-8EEF-1D379C577D66}" dt="2026-03-23T07:29:48.074" v="7212" actId="20577"/>
        <pc:sldMkLst>
          <pc:docMk/>
          <pc:sldMk cId="2523284462" sldId="348"/>
        </pc:sldMkLst>
      </pc:sldChg>
      <pc:sldChg chg="modNotesTx">
        <pc:chgData name="TAKADA Mitsuhito" userId="2c8bf802-0c21-4d28-bb06-32e0ae41f539" providerId="ADAL" clId="{28A89FB7-2254-496A-8EEF-1D379C577D66}" dt="2026-03-23T07:46:13.682" v="7301" actId="313"/>
        <pc:sldMkLst>
          <pc:docMk/>
          <pc:sldMk cId="3912335028" sldId="351"/>
        </pc:sldMkLst>
      </pc:sldChg>
      <pc:sldChg chg="modNotesTx">
        <pc:chgData name="TAKADA Mitsuhito" userId="2c8bf802-0c21-4d28-bb06-32e0ae41f539" providerId="ADAL" clId="{28A89FB7-2254-496A-8EEF-1D379C577D66}" dt="2026-03-23T07:48:13.952" v="7308" actId="20577"/>
        <pc:sldMkLst>
          <pc:docMk/>
          <pc:sldMk cId="3978915481" sldId="352"/>
        </pc:sldMkLst>
      </pc:sldChg>
      <pc:sldChg chg="modNotesTx">
        <pc:chgData name="TAKADA Mitsuhito" userId="2c8bf802-0c21-4d28-bb06-32e0ae41f539" providerId="ADAL" clId="{28A89FB7-2254-496A-8EEF-1D379C577D66}" dt="2026-03-23T07:35:27.865" v="7237" actId="5793"/>
        <pc:sldMkLst>
          <pc:docMk/>
          <pc:sldMk cId="117767584" sldId="353"/>
        </pc:sldMkLst>
      </pc:sldChg>
      <pc:sldChg chg="modNotesTx">
        <pc:chgData name="TAKADA Mitsuhito" userId="2c8bf802-0c21-4d28-bb06-32e0ae41f539" providerId="ADAL" clId="{28A89FB7-2254-496A-8EEF-1D379C577D66}" dt="2026-03-23T07:36:54.834" v="7246" actId="20577"/>
        <pc:sldMkLst>
          <pc:docMk/>
          <pc:sldMk cId="3405082639" sldId="354"/>
        </pc:sldMkLst>
      </pc:sldChg>
      <pc:sldChg chg="modNotesTx">
        <pc:chgData name="TAKADA Mitsuhito" userId="2c8bf802-0c21-4d28-bb06-32e0ae41f539" providerId="ADAL" clId="{28A89FB7-2254-496A-8EEF-1D379C577D66}" dt="2026-03-23T07:40:59.214" v="7260" actId="113"/>
        <pc:sldMkLst>
          <pc:docMk/>
          <pc:sldMk cId="2232979481" sldId="355"/>
        </pc:sldMkLst>
      </pc:sldChg>
      <pc:sldChg chg="add del modNotesTx">
        <pc:chgData name="TAKADA Mitsuhito" userId="2c8bf802-0c21-4d28-bb06-32e0ae41f539" providerId="ADAL" clId="{28A89FB7-2254-496A-8EEF-1D379C577D66}" dt="2026-03-23T07:43:12.062" v="7281" actId="20577"/>
        <pc:sldMkLst>
          <pc:docMk/>
          <pc:sldMk cId="2323136193" sldId="356"/>
        </pc:sldMkLst>
      </pc:sldChg>
      <pc:sldChg chg="modNotesTx">
        <pc:chgData name="TAKADA Mitsuhito" userId="2c8bf802-0c21-4d28-bb06-32e0ae41f539" providerId="ADAL" clId="{28A89FB7-2254-496A-8EEF-1D379C577D66}" dt="2026-03-23T03:02:32.131" v="3099" actId="20577"/>
        <pc:sldMkLst>
          <pc:docMk/>
          <pc:sldMk cId="3446893917" sldId="357"/>
        </pc:sldMkLst>
      </pc:sldChg>
    </pc:docChg>
  </pc:docChgLst>
  <pc:docChgLst>
    <pc:chgData name="IMAIZUMI Yoshiaki" userId="fac21fb6-0f4c-4c2a-9f21-d8cf87ef4fe8" providerId="ADAL" clId="{50F8BF68-7883-4F4B-8A68-17F68D88AC32}"/>
    <pc:docChg chg="undo custSel modSld">
      <pc:chgData name="IMAIZUMI Yoshiaki" userId="fac21fb6-0f4c-4c2a-9f21-d8cf87ef4fe8" providerId="ADAL" clId="{50F8BF68-7883-4F4B-8A68-17F68D88AC32}" dt="2026-03-02T07:11:46.502" v="143" actId="6549"/>
      <pc:docMkLst>
        <pc:docMk/>
      </pc:docMkLst>
      <pc:sldChg chg="modSp mod">
        <pc:chgData name="IMAIZUMI Yoshiaki" userId="fac21fb6-0f4c-4c2a-9f21-d8cf87ef4fe8" providerId="ADAL" clId="{50F8BF68-7883-4F4B-8A68-17F68D88AC32}" dt="2026-03-02T07:09:54.778" v="141" actId="6549"/>
        <pc:sldMkLst>
          <pc:docMk/>
          <pc:sldMk cId="3912335028" sldId="351"/>
        </pc:sldMkLst>
        <pc:spChg chg="mod">
          <ac:chgData name="IMAIZUMI Yoshiaki" userId="fac21fb6-0f4c-4c2a-9f21-d8cf87ef4fe8" providerId="ADAL" clId="{50F8BF68-7883-4F4B-8A68-17F68D88AC32}" dt="2026-03-02T07:09:54.778" v="141" actId="6549"/>
          <ac:spMkLst>
            <pc:docMk/>
            <pc:sldMk cId="3912335028" sldId="351"/>
            <ac:spMk id="3" creationId="{278F93E7-F5F6-B74D-7198-AEABE993959A}"/>
          </ac:spMkLst>
        </pc:spChg>
      </pc:sldChg>
      <pc:sldChg chg="modSp mod">
        <pc:chgData name="IMAIZUMI Yoshiaki" userId="fac21fb6-0f4c-4c2a-9f21-d8cf87ef4fe8" providerId="ADAL" clId="{50F8BF68-7883-4F4B-8A68-17F68D88AC32}" dt="2026-03-02T07:11:46.502" v="143" actId="6549"/>
        <pc:sldMkLst>
          <pc:docMk/>
          <pc:sldMk cId="3978915481" sldId="352"/>
        </pc:sldMkLst>
        <pc:spChg chg="mod">
          <ac:chgData name="IMAIZUMI Yoshiaki" userId="fac21fb6-0f4c-4c2a-9f21-d8cf87ef4fe8" providerId="ADAL" clId="{50F8BF68-7883-4F4B-8A68-17F68D88AC32}" dt="2026-03-02T07:11:46.502" v="143" actId="6549"/>
          <ac:spMkLst>
            <pc:docMk/>
            <pc:sldMk cId="3978915481" sldId="352"/>
            <ac:spMk id="3" creationId="{274B0AC5-817D-0634-1EBA-25518ECB192C}"/>
          </ac:spMkLst>
        </pc:spChg>
      </pc:sldChg>
    </pc:docChg>
  </pc:docChgLst>
  <pc:docChgLst>
    <pc:chgData name="HANNON Takako" userId="282b06cb-0e2a-4273-9210-c320d99041ae" providerId="ADAL" clId="{0AF1E023-C087-4F91-8B7A-508FF0B98356}"/>
    <pc:docChg chg="undo custSel modSld">
      <pc:chgData name="HANNON Takako" userId="282b06cb-0e2a-4273-9210-c320d99041ae" providerId="ADAL" clId="{0AF1E023-C087-4F91-8B7A-508FF0B98356}" dt="2026-02-25T07:58:26.638" v="143" actId="20577"/>
      <pc:docMkLst>
        <pc:docMk/>
      </pc:docMkLst>
      <pc:sldChg chg="modSp mod">
        <pc:chgData name="HANNON Takako" userId="282b06cb-0e2a-4273-9210-c320d99041ae" providerId="ADAL" clId="{0AF1E023-C087-4F91-8B7A-508FF0B98356}" dt="2026-02-25T06:30:13.565" v="7"/>
        <pc:sldMkLst>
          <pc:docMk/>
          <pc:sldMk cId="3888789972" sldId="265"/>
        </pc:sldMkLst>
        <pc:spChg chg="mod">
          <ac:chgData name="HANNON Takako" userId="282b06cb-0e2a-4273-9210-c320d99041ae" providerId="ADAL" clId="{0AF1E023-C087-4F91-8B7A-508FF0B98356}" dt="2026-02-25T06:30:13.565" v="7"/>
          <ac:spMkLst>
            <pc:docMk/>
            <pc:sldMk cId="3888789972" sldId="265"/>
            <ac:spMk id="2" creationId="{991789AD-16CA-562F-08F6-B47198470BDB}"/>
          </ac:spMkLst>
        </pc:spChg>
        <pc:spChg chg="mod">
          <ac:chgData name="HANNON Takako" userId="282b06cb-0e2a-4273-9210-c320d99041ae" providerId="ADAL" clId="{0AF1E023-C087-4F91-8B7A-508FF0B98356}" dt="2026-02-25T06:28:58.306" v="2" actId="20577"/>
          <ac:spMkLst>
            <pc:docMk/>
            <pc:sldMk cId="3888789972" sldId="265"/>
            <ac:spMk id="8" creationId="{784FBA83-8957-B703-30C9-86D9C5B70CF2}"/>
          </ac:spMkLst>
        </pc:spChg>
      </pc:sldChg>
      <pc:sldChg chg="modSp mod">
        <pc:chgData name="HANNON Takako" userId="282b06cb-0e2a-4273-9210-c320d99041ae" providerId="ADAL" clId="{0AF1E023-C087-4F91-8B7A-508FF0B98356}" dt="2026-02-25T07:07:56.843" v="12" actId="20577"/>
        <pc:sldMkLst>
          <pc:docMk/>
          <pc:sldMk cId="978263957" sldId="346"/>
        </pc:sldMkLst>
        <pc:spChg chg="mod">
          <ac:chgData name="HANNON Takako" userId="282b06cb-0e2a-4273-9210-c320d99041ae" providerId="ADAL" clId="{0AF1E023-C087-4F91-8B7A-508FF0B98356}" dt="2026-02-25T07:07:56.843" v="12" actId="20577"/>
          <ac:spMkLst>
            <pc:docMk/>
            <pc:sldMk cId="978263957" sldId="346"/>
            <ac:spMk id="3" creationId="{468828AB-38C7-4A88-787D-4F995215DAF9}"/>
          </ac:spMkLst>
        </pc:spChg>
      </pc:sldChg>
      <pc:sldChg chg="modSp mod">
        <pc:chgData name="HANNON Takako" userId="282b06cb-0e2a-4273-9210-c320d99041ae" providerId="ADAL" clId="{0AF1E023-C087-4F91-8B7A-508FF0B98356}" dt="2026-02-25T07:29:06.335" v="32" actId="13926"/>
        <pc:sldMkLst>
          <pc:docMk/>
          <pc:sldMk cId="2523284462" sldId="348"/>
        </pc:sldMkLst>
        <pc:spChg chg="mod">
          <ac:chgData name="HANNON Takako" userId="282b06cb-0e2a-4273-9210-c320d99041ae" providerId="ADAL" clId="{0AF1E023-C087-4F91-8B7A-508FF0B98356}" dt="2026-02-25T07:29:06.335" v="32" actId="13926"/>
          <ac:spMkLst>
            <pc:docMk/>
            <pc:sldMk cId="2523284462" sldId="348"/>
            <ac:spMk id="3" creationId="{468828AB-38C7-4A88-787D-4F995215DAF9}"/>
          </ac:spMkLst>
        </pc:spChg>
      </pc:sldChg>
      <pc:sldChg chg="modSp mod">
        <pc:chgData name="HANNON Takako" userId="282b06cb-0e2a-4273-9210-c320d99041ae" providerId="ADAL" clId="{0AF1E023-C087-4F91-8B7A-508FF0B98356}" dt="2026-02-25T07:58:26.638" v="143" actId="20577"/>
        <pc:sldMkLst>
          <pc:docMk/>
          <pc:sldMk cId="2232979481" sldId="355"/>
        </pc:sldMkLst>
        <pc:spChg chg="mod">
          <ac:chgData name="HANNON Takako" userId="282b06cb-0e2a-4273-9210-c320d99041ae" providerId="ADAL" clId="{0AF1E023-C087-4F91-8B7A-508FF0B98356}" dt="2026-02-25T07:58:26.638" v="143" actId="20577"/>
          <ac:spMkLst>
            <pc:docMk/>
            <pc:sldMk cId="2232979481" sldId="355"/>
            <ac:spMk id="3" creationId="{468828AB-38C7-4A88-787D-4F995215DAF9}"/>
          </ac:spMkLst>
        </pc:spChg>
      </pc:sldChg>
    </pc:docChg>
  </pc:docChgLst>
  <pc:docChgLst>
    <pc:chgData name="Elvira  GELINDON" userId="S::gelindon@aperc.or.jp::233fa48b-407a-4693-9e68-0f3d163bd797" providerId="AD" clId="Web-{5B879E90-A3A9-EB75-752C-6AB70082F83B}"/>
    <pc:docChg chg="modSld">
      <pc:chgData name="Elvira  GELINDON" userId="S::gelindon@aperc.or.jp::233fa48b-407a-4693-9e68-0f3d163bd797" providerId="AD" clId="Web-{5B879E90-A3A9-EB75-752C-6AB70082F83B}" dt="2026-02-27T05:12:20.185" v="4" actId="20577"/>
      <pc:docMkLst>
        <pc:docMk/>
      </pc:docMkLst>
      <pc:sldChg chg="modSp">
        <pc:chgData name="Elvira  GELINDON" userId="S::gelindon@aperc.or.jp::233fa48b-407a-4693-9e68-0f3d163bd797" providerId="AD" clId="Web-{5B879E90-A3A9-EB75-752C-6AB70082F83B}" dt="2026-02-27T05:11:59.200" v="3" actId="20577"/>
        <pc:sldMkLst>
          <pc:docMk/>
          <pc:sldMk cId="117767584" sldId="353"/>
        </pc:sldMkLst>
        <pc:spChg chg="mod">
          <ac:chgData name="Elvira  GELINDON" userId="S::gelindon@aperc.or.jp::233fa48b-407a-4693-9e68-0f3d163bd797" providerId="AD" clId="Web-{5B879E90-A3A9-EB75-752C-6AB70082F83B}" dt="2026-02-27T05:11:59.200" v="3" actId="20577"/>
          <ac:spMkLst>
            <pc:docMk/>
            <pc:sldMk cId="117767584" sldId="353"/>
            <ac:spMk id="3" creationId="{468828AB-38C7-4A88-787D-4F995215DAF9}"/>
          </ac:spMkLst>
        </pc:spChg>
      </pc:sldChg>
      <pc:sldChg chg="modSp">
        <pc:chgData name="Elvira  GELINDON" userId="S::gelindon@aperc.or.jp::233fa48b-407a-4693-9e68-0f3d163bd797" providerId="AD" clId="Web-{5B879E90-A3A9-EB75-752C-6AB70082F83B}" dt="2026-02-27T05:12:20.185" v="4" actId="20577"/>
        <pc:sldMkLst>
          <pc:docMk/>
          <pc:sldMk cId="3405082639" sldId="354"/>
        </pc:sldMkLst>
        <pc:spChg chg="mod">
          <ac:chgData name="Elvira  GELINDON" userId="S::gelindon@aperc.or.jp::233fa48b-407a-4693-9e68-0f3d163bd797" providerId="AD" clId="Web-{5B879E90-A3A9-EB75-752C-6AB70082F83B}" dt="2026-02-27T05:12:20.185" v="4" actId="20577"/>
          <ac:spMkLst>
            <pc:docMk/>
            <pc:sldMk cId="3405082639" sldId="354"/>
            <ac:spMk id="3" creationId="{71E4A44F-FECB-B293-233A-7669B8FE5264}"/>
          </ac:spMkLst>
        </pc:spChg>
      </pc:sldChg>
    </pc:docChg>
  </pc:docChgLst>
  <pc:docChgLst>
    <pc:chgData name="Alexander ERMAKOV" userId="S::alexander.ermakov@aperc.or.jp::986c7903-57ce-4163-93ed-1973bc32e965" providerId="AD" clId="Web-{9B92DFD8-459F-EB58-5A14-A0C0E6A96EB2}"/>
    <pc:docChg chg="mod modSld">
      <pc:chgData name="Alexander ERMAKOV" userId="S::alexander.ermakov@aperc.or.jp::986c7903-57ce-4163-93ed-1973bc32e965" providerId="AD" clId="Web-{9B92DFD8-459F-EB58-5A14-A0C0E6A96EB2}" dt="2026-02-27T03:10:48.677" v="99"/>
      <pc:docMkLst>
        <pc:docMk/>
      </pc:docMkLst>
      <pc:sldChg chg="modSp modCm">
        <pc:chgData name="Alexander ERMAKOV" userId="S::alexander.ermakov@aperc.or.jp::986c7903-57ce-4163-93ed-1973bc32e965" providerId="AD" clId="Web-{9B92DFD8-459F-EB58-5A14-A0C0E6A96EB2}" dt="2026-02-27T03:05:14.572" v="98" actId="20577"/>
        <pc:sldMkLst>
          <pc:docMk/>
          <pc:sldMk cId="2523284462" sldId="348"/>
        </pc:sldMkLst>
        <pc:spChg chg="mod">
          <ac:chgData name="Alexander ERMAKOV" userId="S::alexander.ermakov@aperc.or.jp::986c7903-57ce-4163-93ed-1973bc32e965" providerId="AD" clId="Web-{9B92DFD8-459F-EB58-5A14-A0C0E6A96EB2}" dt="2026-02-27T03:05:14.572" v="98" actId="20577"/>
          <ac:spMkLst>
            <pc:docMk/>
            <pc:sldMk cId="2523284462" sldId="348"/>
            <ac:spMk id="3" creationId="{468828AB-38C7-4A88-787D-4F995215DAF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Alexander ERMAKOV" userId="S::alexander.ermakov@aperc.or.jp::986c7903-57ce-4163-93ed-1973bc32e965" providerId="AD" clId="Web-{9B92DFD8-459F-EB58-5A14-A0C0E6A96EB2}" dt="2026-02-27T03:05:02.228" v="97" actId="20577"/>
              <pc2:cmMkLst xmlns:pc2="http://schemas.microsoft.com/office/powerpoint/2019/9/main/command">
                <pc:docMk/>
                <pc:sldMk cId="2523284462" sldId="348"/>
                <pc2:cmMk id="{9B7C0C73-0A61-45C2-A278-1E5B81557151}"/>
              </pc2:cmMkLst>
            </pc226:cmChg>
          </p:ext>
        </pc:extLst>
      </pc:sldChg>
    </pc:docChg>
  </pc:docChgLst>
  <pc:docChgLst>
    <pc:chgData name="HANNON Takako" userId="282b06cb-0e2a-4273-9210-c320d99041ae" providerId="ADAL" clId="{CF9AD908-33F3-4348-9142-54E80EA523A0}"/>
    <pc:docChg chg="undo custSel modSld">
      <pc:chgData name="HANNON Takako" userId="282b06cb-0e2a-4273-9210-c320d99041ae" providerId="ADAL" clId="{CF9AD908-33F3-4348-9142-54E80EA523A0}" dt="2026-03-18T09:46:27.458" v="1417" actId="20577"/>
      <pc:docMkLst>
        <pc:docMk/>
      </pc:docMkLst>
      <pc:sldChg chg="modSp mod">
        <pc:chgData name="HANNON Takako" userId="282b06cb-0e2a-4273-9210-c320d99041ae" providerId="ADAL" clId="{CF9AD908-33F3-4348-9142-54E80EA523A0}" dt="2026-03-06T05:44:20.274" v="1349" actId="5793"/>
        <pc:sldMkLst>
          <pc:docMk/>
          <pc:sldMk cId="485586237" sldId="257"/>
        </pc:sldMkLst>
        <pc:spChg chg="mod">
          <ac:chgData name="HANNON Takako" userId="282b06cb-0e2a-4273-9210-c320d99041ae" providerId="ADAL" clId="{CF9AD908-33F3-4348-9142-54E80EA523A0}" dt="2026-03-06T05:44:20.274" v="1349" actId="5793"/>
          <ac:spMkLst>
            <pc:docMk/>
            <pc:sldMk cId="485586237" sldId="257"/>
            <ac:spMk id="3" creationId="{468828AB-38C7-4A88-787D-4F995215DAF9}"/>
          </ac:spMkLst>
        </pc:spChg>
      </pc:sldChg>
      <pc:sldChg chg="modSp mod">
        <pc:chgData name="HANNON Takako" userId="282b06cb-0e2a-4273-9210-c320d99041ae" providerId="ADAL" clId="{CF9AD908-33F3-4348-9142-54E80EA523A0}" dt="2026-03-02T06:30:59.063" v="435" actId="20577"/>
        <pc:sldMkLst>
          <pc:docMk/>
          <pc:sldMk cId="3888789972" sldId="265"/>
        </pc:sldMkLst>
        <pc:spChg chg="mod">
          <ac:chgData name="HANNON Takako" userId="282b06cb-0e2a-4273-9210-c320d99041ae" providerId="ADAL" clId="{CF9AD908-33F3-4348-9142-54E80EA523A0}" dt="2026-03-02T06:30:59.063" v="435" actId="20577"/>
          <ac:spMkLst>
            <pc:docMk/>
            <pc:sldMk cId="3888789972" sldId="265"/>
            <ac:spMk id="2" creationId="{991789AD-16CA-562F-08F6-B47198470BDB}"/>
          </ac:spMkLst>
        </pc:spChg>
      </pc:sldChg>
      <pc:sldChg chg="modSp mod">
        <pc:chgData name="HANNON Takako" userId="282b06cb-0e2a-4273-9210-c320d99041ae" providerId="ADAL" clId="{CF9AD908-33F3-4348-9142-54E80EA523A0}" dt="2026-03-18T09:46:27.458" v="1417" actId="20577"/>
        <pc:sldMkLst>
          <pc:docMk/>
          <pc:sldMk cId="1172626944" sldId="273"/>
        </pc:sldMkLst>
        <pc:spChg chg="mod">
          <ac:chgData name="HANNON Takako" userId="282b06cb-0e2a-4273-9210-c320d99041ae" providerId="ADAL" clId="{CF9AD908-33F3-4348-9142-54E80EA523A0}" dt="2026-03-18T09:46:27.458" v="1417" actId="20577"/>
          <ac:spMkLst>
            <pc:docMk/>
            <pc:sldMk cId="1172626944" sldId="273"/>
            <ac:spMk id="3" creationId="{468828AB-38C7-4A88-787D-4F995215DAF9}"/>
          </ac:spMkLst>
        </pc:spChg>
      </pc:sldChg>
      <pc:sldChg chg="modSp mod">
        <pc:chgData name="HANNON Takako" userId="282b06cb-0e2a-4273-9210-c320d99041ae" providerId="ADAL" clId="{CF9AD908-33F3-4348-9142-54E80EA523A0}" dt="2026-03-06T07:26:46.947" v="1406" actId="207"/>
        <pc:sldMkLst>
          <pc:docMk/>
          <pc:sldMk cId="1694244729" sldId="274"/>
        </pc:sldMkLst>
        <pc:spChg chg="mod">
          <ac:chgData name="HANNON Takako" userId="282b06cb-0e2a-4273-9210-c320d99041ae" providerId="ADAL" clId="{CF9AD908-33F3-4348-9142-54E80EA523A0}" dt="2026-03-05T09:08:18.787" v="1254" actId="20577"/>
          <ac:spMkLst>
            <pc:docMk/>
            <pc:sldMk cId="1694244729" sldId="274"/>
            <ac:spMk id="2" creationId="{BB2EAAAE-521E-AFC6-CEA3-F8396E5EDA88}"/>
          </ac:spMkLst>
        </pc:spChg>
        <pc:spChg chg="mod">
          <ac:chgData name="HANNON Takako" userId="282b06cb-0e2a-4273-9210-c320d99041ae" providerId="ADAL" clId="{CF9AD908-33F3-4348-9142-54E80EA523A0}" dt="2026-03-06T07:26:46.947" v="1406" actId="207"/>
          <ac:spMkLst>
            <pc:docMk/>
            <pc:sldMk cId="1694244729" sldId="274"/>
            <ac:spMk id="3" creationId="{468828AB-38C7-4A88-787D-4F995215DAF9}"/>
          </ac:spMkLst>
        </pc:spChg>
      </pc:sldChg>
      <pc:sldChg chg="modSp mod">
        <pc:chgData name="HANNON Takako" userId="282b06cb-0e2a-4273-9210-c320d99041ae" providerId="ADAL" clId="{CF9AD908-33F3-4348-9142-54E80EA523A0}" dt="2026-03-06T06:19:35.401" v="1357" actId="255"/>
        <pc:sldMkLst>
          <pc:docMk/>
          <pc:sldMk cId="1025176792" sldId="284"/>
        </pc:sldMkLst>
        <pc:spChg chg="mod">
          <ac:chgData name="HANNON Takako" userId="282b06cb-0e2a-4273-9210-c320d99041ae" providerId="ADAL" clId="{CF9AD908-33F3-4348-9142-54E80EA523A0}" dt="2026-03-06T06:19:35.401" v="1357" actId="255"/>
          <ac:spMkLst>
            <pc:docMk/>
            <pc:sldMk cId="1025176792" sldId="284"/>
            <ac:spMk id="42" creationId="{0FAEB550-F7E6-9C8A-814A-2A00E18216F8}"/>
          </ac:spMkLst>
        </pc:spChg>
      </pc:sldChg>
      <pc:sldChg chg="modSp mod">
        <pc:chgData name="HANNON Takako" userId="282b06cb-0e2a-4273-9210-c320d99041ae" providerId="ADAL" clId="{CF9AD908-33F3-4348-9142-54E80EA523A0}" dt="2026-03-05T02:57:59.096" v="832" actId="6549"/>
        <pc:sldMkLst>
          <pc:docMk/>
          <pc:sldMk cId="2071678535" sldId="345"/>
        </pc:sldMkLst>
        <pc:spChg chg="mod">
          <ac:chgData name="HANNON Takako" userId="282b06cb-0e2a-4273-9210-c320d99041ae" providerId="ADAL" clId="{CF9AD908-33F3-4348-9142-54E80EA523A0}" dt="2026-03-05T02:57:59.096" v="832" actId="6549"/>
          <ac:spMkLst>
            <pc:docMk/>
            <pc:sldMk cId="2071678535" sldId="345"/>
            <ac:spMk id="3" creationId="{6FD04BC4-437D-B1EF-1A36-75D4E1F13E82}"/>
          </ac:spMkLst>
        </pc:spChg>
      </pc:sldChg>
      <pc:sldChg chg="modSp mod">
        <pc:chgData name="HANNON Takako" userId="282b06cb-0e2a-4273-9210-c320d99041ae" providerId="ADAL" clId="{CF9AD908-33F3-4348-9142-54E80EA523A0}" dt="2026-03-06T06:31:54.795" v="1360" actId="207"/>
        <pc:sldMkLst>
          <pc:docMk/>
          <pc:sldMk cId="978263957" sldId="346"/>
        </pc:sldMkLst>
        <pc:spChg chg="mod">
          <ac:chgData name="HANNON Takako" userId="282b06cb-0e2a-4273-9210-c320d99041ae" providerId="ADAL" clId="{CF9AD908-33F3-4348-9142-54E80EA523A0}" dt="2026-03-06T06:31:54.795" v="1360" actId="207"/>
          <ac:spMkLst>
            <pc:docMk/>
            <pc:sldMk cId="978263957" sldId="346"/>
            <ac:spMk id="3" creationId="{468828AB-38C7-4A88-787D-4F995215DAF9}"/>
          </ac:spMkLst>
        </pc:spChg>
      </pc:sldChg>
      <pc:sldChg chg="modSp mod modCm">
        <pc:chgData name="HANNON Takako" userId="282b06cb-0e2a-4273-9210-c320d99041ae" providerId="ADAL" clId="{CF9AD908-33F3-4348-9142-54E80EA523A0}" dt="2026-03-02T06:22:05.088" v="432" actId="6549"/>
        <pc:sldMkLst>
          <pc:docMk/>
          <pc:sldMk cId="2523284462" sldId="348"/>
        </pc:sldMkLst>
        <pc:spChg chg="mod">
          <ac:chgData name="HANNON Takako" userId="282b06cb-0e2a-4273-9210-c320d99041ae" providerId="ADAL" clId="{CF9AD908-33F3-4348-9142-54E80EA523A0}" dt="2026-03-02T06:22:05.088" v="432" actId="6549"/>
          <ac:spMkLst>
            <pc:docMk/>
            <pc:sldMk cId="2523284462" sldId="348"/>
            <ac:spMk id="3" creationId="{468828AB-38C7-4A88-787D-4F995215DAF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HANNON Takako" userId="282b06cb-0e2a-4273-9210-c320d99041ae" providerId="ADAL" clId="{CF9AD908-33F3-4348-9142-54E80EA523A0}" dt="2026-03-02T06:22:05.088" v="432" actId="6549"/>
              <pc2:cmMkLst xmlns:pc2="http://schemas.microsoft.com/office/powerpoint/2019/9/main/command">
                <pc:docMk/>
                <pc:sldMk cId="2523284462" sldId="348"/>
                <pc2:cmMk id="{9B7C0C73-0A61-45C2-A278-1E5B81557151}"/>
              </pc2:cmMkLst>
            </pc226:cmChg>
          </p:ext>
        </pc:extLst>
      </pc:sldChg>
      <pc:sldChg chg="modSp mod">
        <pc:chgData name="HANNON Takako" userId="282b06cb-0e2a-4273-9210-c320d99041ae" providerId="ADAL" clId="{CF9AD908-33F3-4348-9142-54E80EA523A0}" dt="2026-03-05T08:38:38.975" v="1217" actId="207"/>
        <pc:sldMkLst>
          <pc:docMk/>
          <pc:sldMk cId="3912335028" sldId="351"/>
        </pc:sldMkLst>
        <pc:spChg chg="mod">
          <ac:chgData name="HANNON Takako" userId="282b06cb-0e2a-4273-9210-c320d99041ae" providerId="ADAL" clId="{CF9AD908-33F3-4348-9142-54E80EA523A0}" dt="2026-03-05T08:38:38.975" v="1217" actId="207"/>
          <ac:spMkLst>
            <pc:docMk/>
            <pc:sldMk cId="3912335028" sldId="351"/>
            <ac:spMk id="3" creationId="{278F93E7-F5F6-B74D-7198-AEABE993959A}"/>
          </ac:spMkLst>
        </pc:spChg>
      </pc:sldChg>
      <pc:sldChg chg="modSp mod">
        <pc:chgData name="HANNON Takako" userId="282b06cb-0e2a-4273-9210-c320d99041ae" providerId="ADAL" clId="{CF9AD908-33F3-4348-9142-54E80EA523A0}" dt="2026-03-05T08:39:19.923" v="1220" actId="207"/>
        <pc:sldMkLst>
          <pc:docMk/>
          <pc:sldMk cId="3978915481" sldId="352"/>
        </pc:sldMkLst>
        <pc:spChg chg="mod">
          <ac:chgData name="HANNON Takako" userId="282b06cb-0e2a-4273-9210-c320d99041ae" providerId="ADAL" clId="{CF9AD908-33F3-4348-9142-54E80EA523A0}" dt="2026-03-05T08:39:19.923" v="1220" actId="207"/>
          <ac:spMkLst>
            <pc:docMk/>
            <pc:sldMk cId="3978915481" sldId="352"/>
            <ac:spMk id="3" creationId="{274B0AC5-817D-0634-1EBA-25518ECB192C}"/>
          </ac:spMkLst>
        </pc:spChg>
        <pc:spChg chg="mod">
          <ac:chgData name="HANNON Takako" userId="282b06cb-0e2a-4273-9210-c320d99041ae" providerId="ADAL" clId="{CF9AD908-33F3-4348-9142-54E80EA523A0}" dt="2026-03-02T06:01:35.108" v="421" actId="1076"/>
          <ac:spMkLst>
            <pc:docMk/>
            <pc:sldMk cId="3978915481" sldId="352"/>
            <ac:spMk id="10" creationId="{6910378B-C318-04F5-8985-447E5B2FB347}"/>
          </ac:spMkLst>
        </pc:spChg>
        <pc:spChg chg="mod">
          <ac:chgData name="HANNON Takako" userId="282b06cb-0e2a-4273-9210-c320d99041ae" providerId="ADAL" clId="{CF9AD908-33F3-4348-9142-54E80EA523A0}" dt="2026-03-02T05:59:02.759" v="404" actId="21"/>
          <ac:spMkLst>
            <pc:docMk/>
            <pc:sldMk cId="3978915481" sldId="352"/>
            <ac:spMk id="11" creationId="{5741731A-A3F2-87D5-10E3-ABE0222BDB14}"/>
          </ac:spMkLst>
        </pc:spChg>
      </pc:sldChg>
      <pc:sldChg chg="modSp mod modCm">
        <pc:chgData name="HANNON Takako" userId="282b06cb-0e2a-4273-9210-c320d99041ae" providerId="ADAL" clId="{CF9AD908-33F3-4348-9142-54E80EA523A0}" dt="2026-03-06T01:57:37.297" v="1333" actId="20577"/>
        <pc:sldMkLst>
          <pc:docMk/>
          <pc:sldMk cId="117767584" sldId="353"/>
        </pc:sldMkLst>
        <pc:spChg chg="mod">
          <ac:chgData name="HANNON Takako" userId="282b06cb-0e2a-4273-9210-c320d99041ae" providerId="ADAL" clId="{CF9AD908-33F3-4348-9142-54E80EA523A0}" dt="2026-03-06T01:57:37.297" v="1333" actId="20577"/>
          <ac:spMkLst>
            <pc:docMk/>
            <pc:sldMk cId="117767584" sldId="353"/>
            <ac:spMk id="3" creationId="{468828AB-38C7-4A88-787D-4F995215DAF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HANNON Takako" userId="282b06cb-0e2a-4273-9210-c320d99041ae" providerId="ADAL" clId="{CF9AD908-33F3-4348-9142-54E80EA523A0}" dt="2026-02-27T05:14:54.728" v="51" actId="6549"/>
              <pc2:cmMkLst xmlns:pc2="http://schemas.microsoft.com/office/powerpoint/2019/9/main/command">
                <pc:docMk/>
                <pc:sldMk cId="117767584" sldId="353"/>
                <pc2:cmMk id="{23FE013C-6C1C-4BA1-8E0D-F85A9BE884F4}"/>
              </pc2:cmMkLst>
            </pc226:cmChg>
            <pc226:cmChg xmlns:pc226="http://schemas.microsoft.com/office/powerpoint/2022/06/main/command" chg="mod">
              <pc226:chgData name="HANNON Takako" userId="282b06cb-0e2a-4273-9210-c320d99041ae" providerId="ADAL" clId="{CF9AD908-33F3-4348-9142-54E80EA523A0}" dt="2026-02-27T05:14:54.728" v="51" actId="6549"/>
              <pc2:cmMkLst xmlns:pc2="http://schemas.microsoft.com/office/powerpoint/2019/9/main/command">
                <pc:docMk/>
                <pc:sldMk cId="117767584" sldId="353"/>
                <pc2:cmMk id="{2A8522CE-83DB-436D-925F-C9160DAA9ACC}"/>
              </pc2:cmMkLst>
            </pc226:cmChg>
          </p:ext>
        </pc:extLst>
      </pc:sldChg>
      <pc:sldChg chg="modSp mod modCm">
        <pc:chgData name="HANNON Takako" userId="282b06cb-0e2a-4273-9210-c320d99041ae" providerId="ADAL" clId="{CF9AD908-33F3-4348-9142-54E80EA523A0}" dt="2026-03-06T06:32:24.259" v="1361" actId="207"/>
        <pc:sldMkLst>
          <pc:docMk/>
          <pc:sldMk cId="3405082639" sldId="354"/>
        </pc:sldMkLst>
        <pc:spChg chg="mod">
          <ac:chgData name="HANNON Takako" userId="282b06cb-0e2a-4273-9210-c320d99041ae" providerId="ADAL" clId="{CF9AD908-33F3-4348-9142-54E80EA523A0}" dt="2026-03-06T06:32:24.259" v="1361" actId="207"/>
          <ac:spMkLst>
            <pc:docMk/>
            <pc:sldMk cId="3405082639" sldId="354"/>
            <ac:spMk id="3" creationId="{71E4A44F-FECB-B293-233A-7669B8FE5264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HANNON Takako" userId="282b06cb-0e2a-4273-9210-c320d99041ae" providerId="ADAL" clId="{CF9AD908-33F3-4348-9142-54E80EA523A0}" dt="2026-02-27T05:54:00.023" v="70" actId="20577"/>
              <pc2:cmMkLst xmlns:pc2="http://schemas.microsoft.com/office/powerpoint/2019/9/main/command">
                <pc:docMk/>
                <pc:sldMk cId="3405082639" sldId="354"/>
                <pc2:cmMk id="{8672542A-3FCB-4BF0-BABC-A51688FC6DD6}"/>
              </pc2:cmMkLst>
            </pc226:cmChg>
          </p:ext>
        </pc:extLst>
      </pc:sldChg>
      <pc:sldChg chg="modSp mod">
        <pc:chgData name="HANNON Takako" userId="282b06cb-0e2a-4273-9210-c320d99041ae" providerId="ADAL" clId="{CF9AD908-33F3-4348-9142-54E80EA523A0}" dt="2026-03-06T06:34:33.220" v="1384" actId="207"/>
        <pc:sldMkLst>
          <pc:docMk/>
          <pc:sldMk cId="2232979481" sldId="355"/>
        </pc:sldMkLst>
        <pc:spChg chg="mod">
          <ac:chgData name="HANNON Takako" userId="282b06cb-0e2a-4273-9210-c320d99041ae" providerId="ADAL" clId="{CF9AD908-33F3-4348-9142-54E80EA523A0}" dt="2026-03-06T06:34:33.220" v="1384" actId="207"/>
          <ac:spMkLst>
            <pc:docMk/>
            <pc:sldMk cId="2232979481" sldId="355"/>
            <ac:spMk id="3" creationId="{468828AB-38C7-4A88-787D-4F995215DAF9}"/>
          </ac:spMkLst>
        </pc:spChg>
      </pc:sldChg>
      <pc:sldChg chg="modSp mod modCm">
        <pc:chgData name="HANNON Takako" userId="282b06cb-0e2a-4273-9210-c320d99041ae" providerId="ADAL" clId="{CF9AD908-33F3-4348-9142-54E80EA523A0}" dt="2026-03-06T02:05:24.824" v="1335" actId="6549"/>
        <pc:sldMkLst>
          <pc:docMk/>
          <pc:sldMk cId="2323136193" sldId="356"/>
        </pc:sldMkLst>
        <pc:spChg chg="mod">
          <ac:chgData name="HANNON Takako" userId="282b06cb-0e2a-4273-9210-c320d99041ae" providerId="ADAL" clId="{CF9AD908-33F3-4348-9142-54E80EA523A0}" dt="2026-03-06T02:05:24.824" v="1335" actId="6549"/>
          <ac:spMkLst>
            <pc:docMk/>
            <pc:sldMk cId="2323136193" sldId="356"/>
            <ac:spMk id="3" creationId="{0BE6F79D-80F1-56AA-81A1-0B4B8D021CEB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HANNON Takako" userId="282b06cb-0e2a-4273-9210-c320d99041ae" providerId="ADAL" clId="{CF9AD908-33F3-4348-9142-54E80EA523A0}" dt="2026-03-02T05:53:12.770" v="398" actId="20577"/>
              <pc2:cmMkLst xmlns:pc2="http://schemas.microsoft.com/office/powerpoint/2019/9/main/command">
                <pc:docMk/>
                <pc:sldMk cId="2323136193" sldId="356"/>
                <pc2:cmMk id="{76B789EE-BA35-4A7C-8120-A80A2A79C662}"/>
              </pc2:cmMkLst>
            </pc226:cmChg>
          </p:ext>
        </pc:extLst>
      </pc:sldChg>
      <pc:sldChg chg="modSp mod">
        <pc:chgData name="HANNON Takako" userId="282b06cb-0e2a-4273-9210-c320d99041ae" providerId="ADAL" clId="{CF9AD908-33F3-4348-9142-54E80EA523A0}" dt="2026-03-05T09:08:28.434" v="1259" actId="20577"/>
        <pc:sldMkLst>
          <pc:docMk/>
          <pc:sldMk cId="3446893917" sldId="357"/>
        </pc:sldMkLst>
        <pc:spChg chg="mod">
          <ac:chgData name="HANNON Takako" userId="282b06cb-0e2a-4273-9210-c320d99041ae" providerId="ADAL" clId="{CF9AD908-33F3-4348-9142-54E80EA523A0}" dt="2026-03-05T09:08:28.434" v="1259" actId="20577"/>
          <ac:spMkLst>
            <pc:docMk/>
            <pc:sldMk cId="3446893917" sldId="357"/>
            <ac:spMk id="2" creationId="{45723B2D-2195-F5F6-74C2-4C101AFB3E1F}"/>
          </ac:spMkLst>
        </pc:spChg>
        <pc:spChg chg="mod">
          <ac:chgData name="HANNON Takako" userId="282b06cb-0e2a-4273-9210-c320d99041ae" providerId="ADAL" clId="{CF9AD908-33F3-4348-9142-54E80EA523A0}" dt="2026-03-05T08:24:20.094" v="1157" actId="207"/>
          <ac:spMkLst>
            <pc:docMk/>
            <pc:sldMk cId="3446893917" sldId="357"/>
            <ac:spMk id="3" creationId="{A1F9821E-4D88-3523-8FDC-52BAAE8203AB}"/>
          </ac:spMkLst>
        </pc:spChg>
      </pc:sldChg>
    </pc:docChg>
  </pc:docChgLst>
  <pc:docChgLst>
    <pc:chgData name="Yasmin FOULADI" userId="6c88d883-76ff-4324-b8ba-6d0caf307944" providerId="ADAL" clId="{871592D2-3223-4596-A756-72ED3402E069}"/>
    <pc:docChg chg="undo custSel modSld">
      <pc:chgData name="Yasmin FOULADI" userId="6c88d883-76ff-4324-b8ba-6d0caf307944" providerId="ADAL" clId="{871592D2-3223-4596-A756-72ED3402E069}" dt="2026-02-25T07:38:35.463" v="289" actId="20577"/>
      <pc:docMkLst>
        <pc:docMk/>
      </pc:docMkLst>
      <pc:sldChg chg="modSp mod">
        <pc:chgData name="Yasmin FOULADI" userId="6c88d883-76ff-4324-b8ba-6d0caf307944" providerId="ADAL" clId="{871592D2-3223-4596-A756-72ED3402E069}" dt="2026-02-25T07:38:35.463" v="289" actId="20577"/>
        <pc:sldMkLst>
          <pc:docMk/>
          <pc:sldMk cId="978263957" sldId="346"/>
        </pc:sldMkLst>
        <pc:spChg chg="mod">
          <ac:chgData name="Yasmin FOULADI" userId="6c88d883-76ff-4324-b8ba-6d0caf307944" providerId="ADAL" clId="{871592D2-3223-4596-A756-72ED3402E069}" dt="2026-02-25T07:38:35.463" v="289" actId="20577"/>
          <ac:spMkLst>
            <pc:docMk/>
            <pc:sldMk cId="978263957" sldId="346"/>
            <ac:spMk id="3" creationId="{468828AB-38C7-4A88-787D-4F995215DAF9}"/>
          </ac:spMkLst>
        </pc:spChg>
      </pc:sldChg>
    </pc:docChg>
  </pc:docChgLst>
  <pc:docChgLst>
    <pc:chgData name="Thanan MARUKATAT" userId="S::thanan.marukatat@aperc.or.jp::44d32604-08ff-4fa6-a144-a57418390b4b" providerId="AD" clId="Web-{06E2FF3F-2733-CEB1-92C2-9DD426051673}"/>
    <pc:docChg chg="modSld">
      <pc:chgData name="Thanan MARUKATAT" userId="S::thanan.marukatat@aperc.or.jp::44d32604-08ff-4fa6-a144-a57418390b4b" providerId="AD" clId="Web-{06E2FF3F-2733-CEB1-92C2-9DD426051673}" dt="2026-02-27T07:09:06.608" v="113" actId="20577"/>
      <pc:docMkLst>
        <pc:docMk/>
      </pc:docMkLst>
      <pc:sldChg chg="modSp">
        <pc:chgData name="Thanan MARUKATAT" userId="S::thanan.marukatat@aperc.or.jp::44d32604-08ff-4fa6-a144-a57418390b4b" providerId="AD" clId="Web-{06E2FF3F-2733-CEB1-92C2-9DD426051673}" dt="2026-02-27T07:09:06.608" v="113" actId="20577"/>
        <pc:sldMkLst>
          <pc:docMk/>
          <pc:sldMk cId="2323136193" sldId="356"/>
        </pc:sldMkLst>
        <pc:spChg chg="mod">
          <ac:chgData name="Thanan MARUKATAT" userId="S::thanan.marukatat@aperc.or.jp::44d32604-08ff-4fa6-a144-a57418390b4b" providerId="AD" clId="Web-{06E2FF3F-2733-CEB1-92C2-9DD426051673}" dt="2026-02-27T07:09:06.608" v="113" actId="20577"/>
          <ac:spMkLst>
            <pc:docMk/>
            <pc:sldMk cId="2323136193" sldId="356"/>
            <ac:spMk id="3" creationId="{0BE6F79D-80F1-56AA-81A1-0B4B8D021CEB}"/>
          </ac:spMkLst>
        </pc:spChg>
      </pc:sldChg>
    </pc:docChg>
  </pc:docChgLst>
  <pc:docChgLst>
    <pc:chgData name="Edito BARCELONA" userId="S::edito.barcelona@aperc.or.jp::ec456cf1-53c4-42fc-8946-c3c84ac7a771" providerId="AD" clId="Web-{7B490E54-2B59-70B2-167E-C24AEDEC55FC}"/>
    <pc:docChg chg="addSld modSld">
      <pc:chgData name="Edito BARCELONA" userId="S::edito.barcelona@aperc.or.jp::ec456cf1-53c4-42fc-8946-c3c84ac7a771" providerId="AD" clId="Web-{7B490E54-2B59-70B2-167E-C24AEDEC55FC}" dt="2026-02-25T08:44:30.270" v="69" actId="20577"/>
      <pc:docMkLst>
        <pc:docMk/>
      </pc:docMkLst>
      <pc:sldChg chg="modSp">
        <pc:chgData name="Edito BARCELONA" userId="S::edito.barcelona@aperc.or.jp::ec456cf1-53c4-42fc-8946-c3c84ac7a771" providerId="AD" clId="Web-{7B490E54-2B59-70B2-167E-C24AEDEC55FC}" dt="2026-02-25T08:40:07.453" v="25" actId="20577"/>
        <pc:sldMkLst>
          <pc:docMk/>
          <pc:sldMk cId="1694244729" sldId="274"/>
        </pc:sldMkLst>
        <pc:spChg chg="mod">
          <ac:chgData name="Edito BARCELONA" userId="S::edito.barcelona@aperc.or.jp::ec456cf1-53c4-42fc-8946-c3c84ac7a771" providerId="AD" clId="Web-{7B490E54-2B59-70B2-167E-C24AEDEC55FC}" dt="2026-02-25T08:40:07.453" v="25" actId="20577"/>
          <ac:spMkLst>
            <pc:docMk/>
            <pc:sldMk cId="1694244729" sldId="274"/>
            <ac:spMk id="3" creationId="{468828AB-38C7-4A88-787D-4F995215DAF9}"/>
          </ac:spMkLst>
        </pc:spChg>
      </pc:sldChg>
      <pc:sldChg chg="modSp add replId">
        <pc:chgData name="Edito BARCELONA" userId="S::edito.barcelona@aperc.or.jp::ec456cf1-53c4-42fc-8946-c3c84ac7a771" providerId="AD" clId="Web-{7B490E54-2B59-70B2-167E-C24AEDEC55FC}" dt="2026-02-25T08:44:30.270" v="69" actId="20577"/>
        <pc:sldMkLst>
          <pc:docMk/>
          <pc:sldMk cId="3446893917" sldId="357"/>
        </pc:sldMkLst>
        <pc:spChg chg="mod">
          <ac:chgData name="Edito BARCELONA" userId="S::edito.barcelona@aperc.or.jp::ec456cf1-53c4-42fc-8946-c3c84ac7a771" providerId="AD" clId="Web-{7B490E54-2B59-70B2-167E-C24AEDEC55FC}" dt="2026-02-25T08:41:11.423" v="32" actId="20577"/>
          <ac:spMkLst>
            <pc:docMk/>
            <pc:sldMk cId="3446893917" sldId="357"/>
            <ac:spMk id="2" creationId="{45723B2D-2195-F5F6-74C2-4C101AFB3E1F}"/>
          </ac:spMkLst>
        </pc:spChg>
        <pc:spChg chg="mod">
          <ac:chgData name="Edito BARCELONA" userId="S::edito.barcelona@aperc.or.jp::ec456cf1-53c4-42fc-8946-c3c84ac7a771" providerId="AD" clId="Web-{7B490E54-2B59-70B2-167E-C24AEDEC55FC}" dt="2026-02-25T08:44:30.270" v="69" actId="20577"/>
          <ac:spMkLst>
            <pc:docMk/>
            <pc:sldMk cId="3446893917" sldId="357"/>
            <ac:spMk id="3" creationId="{A1F9821E-4D88-3523-8FDC-52BAAE8203AB}"/>
          </ac:spMkLst>
        </pc:spChg>
      </pc:sldChg>
    </pc:docChg>
  </pc:docChgLst>
  <pc:docChgLst>
    <pc:chgData name="Sih-Ting Jhou" userId="S::sihting.jhou@aperc.or.jp::476d7150-387d-4f0e-8e29-5169180b41f5" providerId="AD" clId="Web-{08C8B296-ED1D-FC91-7E05-4619D1DD6457}"/>
    <pc:docChg chg="modSld">
      <pc:chgData name="Sih-Ting Jhou" userId="S::sihting.jhou@aperc.or.jp::476d7150-387d-4f0e-8e29-5169180b41f5" providerId="AD" clId="Web-{08C8B296-ED1D-FC91-7E05-4619D1DD6457}" dt="2026-02-27T07:24:51.180" v="74" actId="20577"/>
      <pc:docMkLst>
        <pc:docMk/>
      </pc:docMkLst>
      <pc:sldChg chg="modSp">
        <pc:chgData name="Sih-Ting Jhou" userId="S::sihting.jhou@aperc.or.jp::476d7150-387d-4f0e-8e29-5169180b41f5" providerId="AD" clId="Web-{08C8B296-ED1D-FC91-7E05-4619D1DD6457}" dt="2026-02-27T07:24:51.180" v="74" actId="20577"/>
        <pc:sldMkLst>
          <pc:docMk/>
          <pc:sldMk cId="3978915481" sldId="352"/>
        </pc:sldMkLst>
        <pc:spChg chg="mod">
          <ac:chgData name="Sih-Ting Jhou" userId="S::sihting.jhou@aperc.or.jp::476d7150-387d-4f0e-8e29-5169180b41f5" providerId="AD" clId="Web-{08C8B296-ED1D-FC91-7E05-4619D1DD6457}" dt="2026-02-27T07:24:51.180" v="74" actId="20577"/>
          <ac:spMkLst>
            <pc:docMk/>
            <pc:sldMk cId="3978915481" sldId="352"/>
            <ac:spMk id="2" creationId="{8F41159D-537B-4FEF-2C35-5577F092F7BA}"/>
          </ac:spMkLst>
        </pc:spChg>
        <pc:spChg chg="mod">
          <ac:chgData name="Sih-Ting Jhou" userId="S::sihting.jhou@aperc.or.jp::476d7150-387d-4f0e-8e29-5169180b41f5" providerId="AD" clId="Web-{08C8B296-ED1D-FC91-7E05-4619D1DD6457}" dt="2026-02-27T07:23:35.348" v="53" actId="20577"/>
          <ac:spMkLst>
            <pc:docMk/>
            <pc:sldMk cId="3978915481" sldId="352"/>
            <ac:spMk id="3" creationId="{274B0AC5-817D-0634-1EBA-25518ECB192C}"/>
          </ac:spMkLst>
        </pc:spChg>
        <pc:spChg chg="mod">
          <ac:chgData name="Sih-Ting Jhou" userId="S::sihting.jhou@aperc.or.jp::476d7150-387d-4f0e-8e29-5169180b41f5" providerId="AD" clId="Web-{08C8B296-ED1D-FC91-7E05-4619D1DD6457}" dt="2026-02-27T07:24:25.804" v="58" actId="1076"/>
          <ac:spMkLst>
            <pc:docMk/>
            <pc:sldMk cId="3978915481" sldId="352"/>
            <ac:spMk id="10" creationId="{6910378B-C318-04F5-8985-447E5B2FB347}"/>
          </ac:spMkLst>
        </pc:spChg>
        <pc:spChg chg="mod">
          <ac:chgData name="Sih-Ting Jhou" userId="S::sihting.jhou@aperc.or.jp::476d7150-387d-4f0e-8e29-5169180b41f5" providerId="AD" clId="Web-{08C8B296-ED1D-FC91-7E05-4619D1DD6457}" dt="2026-02-27T07:23:05.769" v="51" actId="1076"/>
          <ac:spMkLst>
            <pc:docMk/>
            <pc:sldMk cId="3978915481" sldId="352"/>
            <ac:spMk id="11" creationId="{5741731A-A3F2-87D5-10E3-ABE0222BDB14}"/>
          </ac:spMkLst>
        </pc:spChg>
      </pc:sldChg>
    </pc:docChg>
  </pc:docChgLst>
  <pc:docChgLst>
    <pc:chgData name="Edito BARCELONA" userId="S::edito.barcelona@aperc.or.jp::ec456cf1-53c4-42fc-8946-c3c84ac7a771" providerId="AD" clId="Web-{BE582883-3495-CD5A-7F62-B16760B79914}"/>
    <pc:docChg chg="modSld">
      <pc:chgData name="Edito BARCELONA" userId="S::edito.barcelona@aperc.or.jp::ec456cf1-53c4-42fc-8946-c3c84ac7a771" providerId="AD" clId="Web-{BE582883-3495-CD5A-7F62-B16760B79914}" dt="2026-02-25T08:36:55.598" v="13" actId="20577"/>
      <pc:docMkLst>
        <pc:docMk/>
      </pc:docMkLst>
      <pc:sldChg chg="modSp">
        <pc:chgData name="Edito BARCELONA" userId="S::edito.barcelona@aperc.or.jp::ec456cf1-53c4-42fc-8946-c3c84ac7a771" providerId="AD" clId="Web-{BE582883-3495-CD5A-7F62-B16760B79914}" dt="2026-02-25T08:36:55.598" v="13" actId="20577"/>
        <pc:sldMkLst>
          <pc:docMk/>
          <pc:sldMk cId="1172626944" sldId="273"/>
        </pc:sldMkLst>
        <pc:spChg chg="mod">
          <ac:chgData name="Edito BARCELONA" userId="S::edito.barcelona@aperc.or.jp::ec456cf1-53c4-42fc-8946-c3c84ac7a771" providerId="AD" clId="Web-{BE582883-3495-CD5A-7F62-B16760B79914}" dt="2026-02-25T08:36:55.598" v="13" actId="20577"/>
          <ac:spMkLst>
            <pc:docMk/>
            <pc:sldMk cId="1172626944" sldId="273"/>
            <ac:spMk id="3" creationId="{468828AB-38C7-4A88-787D-4F995215DAF9}"/>
          </ac:spMkLst>
        </pc:spChg>
      </pc:sldChg>
    </pc:docChg>
  </pc:docChgLst>
  <pc:docChgLst>
    <pc:chgData name="Thanan MARUKATAT" userId="44d32604-08ff-4fa6-a144-a57418390b4b" providerId="ADAL" clId="{C1D12B5D-F8A3-436A-9025-322282E03C4B}"/>
    <pc:docChg chg="modSld">
      <pc:chgData name="Thanan MARUKATAT" userId="44d32604-08ff-4fa6-a144-a57418390b4b" providerId="ADAL" clId="{C1D12B5D-F8A3-436A-9025-322282E03C4B}" dt="2026-02-27T07:11:00.271" v="0" actId="113"/>
      <pc:docMkLst>
        <pc:docMk/>
      </pc:docMkLst>
      <pc:sldChg chg="modSp mod">
        <pc:chgData name="Thanan MARUKATAT" userId="44d32604-08ff-4fa6-a144-a57418390b4b" providerId="ADAL" clId="{C1D12B5D-F8A3-436A-9025-322282E03C4B}" dt="2026-02-27T07:11:00.271" v="0" actId="113"/>
        <pc:sldMkLst>
          <pc:docMk/>
          <pc:sldMk cId="2323136193" sldId="356"/>
        </pc:sldMkLst>
        <pc:spChg chg="mod">
          <ac:chgData name="Thanan MARUKATAT" userId="44d32604-08ff-4fa6-a144-a57418390b4b" providerId="ADAL" clId="{C1D12B5D-F8A3-436A-9025-322282E03C4B}" dt="2026-02-27T07:11:00.271" v="0" actId="113"/>
          <ac:spMkLst>
            <pc:docMk/>
            <pc:sldMk cId="2323136193" sldId="356"/>
            <ac:spMk id="3" creationId="{0BE6F79D-80F1-56AA-81A1-0B4B8D021CEB}"/>
          </ac:spMkLst>
        </pc:spChg>
      </pc:sldChg>
    </pc:docChg>
  </pc:docChgLst>
  <pc:docChgLst>
    <pc:chgData name="Sih-Ting JHOU" userId="S::sihting.jhou@aperc.or.jp::476d7150-387d-4f0e-8e29-5169180b41f5" providerId="AD" clId="Web-{C93BF991-BD87-02F0-A5E4-83589C1D7F13}"/>
    <pc:docChg chg="modSld">
      <pc:chgData name="Sih-Ting JHOU" userId="S::sihting.jhou@aperc.or.jp::476d7150-387d-4f0e-8e29-5169180b41f5" providerId="AD" clId="Web-{C93BF991-BD87-02F0-A5E4-83589C1D7F13}" dt="2026-02-27T07:16:06.109" v="59" actId="20577"/>
      <pc:docMkLst>
        <pc:docMk/>
      </pc:docMkLst>
      <pc:sldChg chg="modSp modCm">
        <pc:chgData name="Sih-Ting JHOU" userId="S::sihting.jhou@aperc.or.jp::476d7150-387d-4f0e-8e29-5169180b41f5" providerId="AD" clId="Web-{C93BF991-BD87-02F0-A5E4-83589C1D7F13}" dt="2026-02-27T07:16:06.109" v="59" actId="20577"/>
        <pc:sldMkLst>
          <pc:docMk/>
          <pc:sldMk cId="2523284462" sldId="348"/>
        </pc:sldMkLst>
        <pc:spChg chg="mod">
          <ac:chgData name="Sih-Ting JHOU" userId="S::sihting.jhou@aperc.or.jp::476d7150-387d-4f0e-8e29-5169180b41f5" providerId="AD" clId="Web-{C93BF991-BD87-02F0-A5E4-83589C1D7F13}" dt="2026-02-27T07:16:06.109" v="59" actId="20577"/>
          <ac:spMkLst>
            <pc:docMk/>
            <pc:sldMk cId="2523284462" sldId="348"/>
            <ac:spMk id="3" creationId="{468828AB-38C7-4A88-787D-4F995215DAF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ih-Ting JHOU" userId="S::sihting.jhou@aperc.or.jp::476d7150-387d-4f0e-8e29-5169180b41f5" providerId="AD" clId="Web-{C93BF991-BD87-02F0-A5E4-83589C1D7F13}" dt="2026-02-27T07:15:29.218" v="58" actId="20577"/>
              <pc2:cmMkLst xmlns:pc2="http://schemas.microsoft.com/office/powerpoint/2019/9/main/command">
                <pc:docMk/>
                <pc:sldMk cId="2523284462" sldId="348"/>
                <pc2:cmMk id="{9B7C0C73-0A61-45C2-A278-1E5B81557151}"/>
              </pc2:cmMkLst>
            </pc226:cmChg>
          </p:ext>
        </pc:extLst>
      </pc:sldChg>
    </pc:docChg>
  </pc:docChgLst>
  <pc:docChgLst>
    <pc:chgData name="Elvira  GELINDON" userId="S::gelindon@aperc.or.jp::233fa48b-407a-4693-9e68-0f3d163bd797" providerId="AD" clId="Web-{6D5C4A99-1128-FE42-61C5-91C49A674EDC}"/>
    <pc:docChg chg="modSld">
      <pc:chgData name="Elvira  GELINDON" userId="S::gelindon@aperc.or.jp::233fa48b-407a-4693-9e68-0f3d163bd797" providerId="AD" clId="Web-{6D5C4A99-1128-FE42-61C5-91C49A674EDC}" dt="2026-02-26T09:06:52.292" v="46" actId="20577"/>
      <pc:docMkLst>
        <pc:docMk/>
      </pc:docMkLst>
      <pc:sldChg chg="modSp">
        <pc:chgData name="Elvira  GELINDON" userId="S::gelindon@aperc.or.jp::233fa48b-407a-4693-9e68-0f3d163bd797" providerId="AD" clId="Web-{6D5C4A99-1128-FE42-61C5-91C49A674EDC}" dt="2026-02-26T09:05:22.743" v="14" actId="20577"/>
        <pc:sldMkLst>
          <pc:docMk/>
          <pc:sldMk cId="3740599561" sldId="347"/>
        </pc:sldMkLst>
        <pc:spChg chg="mod">
          <ac:chgData name="Elvira  GELINDON" userId="S::gelindon@aperc.or.jp::233fa48b-407a-4693-9e68-0f3d163bd797" providerId="AD" clId="Web-{6D5C4A99-1128-FE42-61C5-91C49A674EDC}" dt="2026-02-26T09:05:22.743" v="14" actId="20577"/>
          <ac:spMkLst>
            <pc:docMk/>
            <pc:sldMk cId="3740599561" sldId="347"/>
            <ac:spMk id="3" creationId="{00DC1CE9-7FB6-0030-87BC-5229A7B3ED5F}"/>
          </ac:spMkLst>
        </pc:spChg>
      </pc:sldChg>
      <pc:sldChg chg="modSp">
        <pc:chgData name="Elvira  GELINDON" userId="S::gelindon@aperc.or.jp::233fa48b-407a-4693-9e68-0f3d163bd797" providerId="AD" clId="Web-{6D5C4A99-1128-FE42-61C5-91C49A674EDC}" dt="2026-02-26T09:06:52.292" v="46" actId="20577"/>
        <pc:sldMkLst>
          <pc:docMk/>
          <pc:sldMk cId="117767584" sldId="353"/>
        </pc:sldMkLst>
        <pc:spChg chg="mod">
          <ac:chgData name="Elvira  GELINDON" userId="S::gelindon@aperc.or.jp::233fa48b-407a-4693-9e68-0f3d163bd797" providerId="AD" clId="Web-{6D5C4A99-1128-FE42-61C5-91C49A674EDC}" dt="2026-02-26T09:06:52.292" v="46" actId="20577"/>
          <ac:spMkLst>
            <pc:docMk/>
            <pc:sldMk cId="117767584" sldId="353"/>
            <ac:spMk id="3" creationId="{468828AB-38C7-4A88-787D-4F995215DAF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31A0A35-26BF-1CD7-F15A-9A07E5D0187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4"/>
            <a:ext cx="2918831" cy="495029"/>
          </a:xfrm>
          <a:prstGeom prst="rect">
            <a:avLst/>
          </a:prstGeom>
        </p:spPr>
        <p:txBody>
          <a:bodyPr vert="horz" lIns="92475" tIns="46238" rIns="92475" bIns="4623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ABB6E2-6A51-B0F8-99FD-A404EDD760C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4" y="4"/>
            <a:ext cx="2918831" cy="495029"/>
          </a:xfrm>
          <a:prstGeom prst="rect">
            <a:avLst/>
          </a:prstGeom>
        </p:spPr>
        <p:txBody>
          <a:bodyPr vert="horz" lIns="92475" tIns="46238" rIns="92475" bIns="46238" rtlCol="0"/>
          <a:lstStyle>
            <a:lvl1pPr algn="r">
              <a:defRPr sz="1200"/>
            </a:lvl1pPr>
          </a:lstStyle>
          <a:p>
            <a:fld id="{2C7A576F-5313-4BCF-80FC-B2445804680E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AB47E5-B913-8FD6-D8AC-757E14BFD70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289"/>
            <a:ext cx="2918831" cy="495028"/>
          </a:xfrm>
          <a:prstGeom prst="rect">
            <a:avLst/>
          </a:prstGeom>
        </p:spPr>
        <p:txBody>
          <a:bodyPr vert="horz" lIns="92475" tIns="46238" rIns="92475" bIns="4623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678612-9119-6D98-91AA-36C540136DB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5374" y="9371289"/>
            <a:ext cx="2918831" cy="495028"/>
          </a:xfrm>
          <a:prstGeom prst="rect">
            <a:avLst/>
          </a:prstGeom>
        </p:spPr>
        <p:txBody>
          <a:bodyPr vert="horz" lIns="92475" tIns="46238" rIns="92475" bIns="46238" rtlCol="0" anchor="b"/>
          <a:lstStyle>
            <a:lvl1pPr algn="r">
              <a:defRPr sz="1200"/>
            </a:lvl1pPr>
          </a:lstStyle>
          <a:p>
            <a:fld id="{214DE5D9-CF95-4022-92FB-F6715FFE82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7900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2918831" cy="495029"/>
          </a:xfrm>
          <a:prstGeom prst="rect">
            <a:avLst/>
          </a:prstGeom>
        </p:spPr>
        <p:txBody>
          <a:bodyPr vert="horz" lIns="92475" tIns="46238" rIns="92475" bIns="4623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4" y="4"/>
            <a:ext cx="2918831" cy="495029"/>
          </a:xfrm>
          <a:prstGeom prst="rect">
            <a:avLst/>
          </a:prstGeom>
        </p:spPr>
        <p:txBody>
          <a:bodyPr vert="horz" lIns="92475" tIns="46238" rIns="92475" bIns="46238" rtlCol="0"/>
          <a:lstStyle>
            <a:lvl1pPr algn="r">
              <a:defRPr sz="1200"/>
            </a:lvl1pPr>
          </a:lstStyle>
          <a:p>
            <a:fld id="{2B02A7D1-147F-433A-9DC9-9A5ACAB3397C}" type="datetimeFigureOut">
              <a:rPr lang="en-US" smtClean="0"/>
              <a:t>3/23/2026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75" tIns="46238" rIns="92475" bIns="4623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0"/>
          </a:xfrm>
          <a:prstGeom prst="rect">
            <a:avLst/>
          </a:prstGeom>
        </p:spPr>
        <p:txBody>
          <a:bodyPr vert="horz" lIns="92475" tIns="46238" rIns="92475" bIns="4623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9"/>
            <a:ext cx="2918831" cy="495028"/>
          </a:xfrm>
          <a:prstGeom prst="rect">
            <a:avLst/>
          </a:prstGeom>
        </p:spPr>
        <p:txBody>
          <a:bodyPr vert="horz" lIns="92475" tIns="46238" rIns="92475" bIns="4623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4" y="9371289"/>
            <a:ext cx="2918831" cy="495028"/>
          </a:xfrm>
          <a:prstGeom prst="rect">
            <a:avLst/>
          </a:prstGeom>
        </p:spPr>
        <p:txBody>
          <a:bodyPr vert="horz" lIns="92475" tIns="46238" rIns="92475" bIns="46238" rtlCol="0" anchor="b"/>
          <a:lstStyle>
            <a:lvl1pPr algn="r">
              <a:defRPr sz="1200"/>
            </a:lvl1pPr>
          </a:lstStyle>
          <a:p>
            <a:fld id="{48FDE13F-FB8C-4943-900A-10B81EB268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698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Good morning. My name is Mitsuhito Takada, Vice President of APERC. </a:t>
            </a:r>
          </a:p>
          <a:p>
            <a:pPr fontAlgn="t"/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Today, I would like to explain our current work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FDE13F-FB8C-4943-900A-10B81EB268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700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(continued)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FDE13F-FB8C-4943-900A-10B81EB2681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6764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would now like to move on to our </a:t>
            </a:r>
            <a:r>
              <a:rPr lang="en-US" altLang="ja-JP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Policy Cooperative Activities</a:t>
            </a: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fontAlgn="t"/>
            <a:endParaRPr lang="en-US" altLang="ja-JP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First, let me introduce </a:t>
            </a:r>
            <a:r>
              <a:rPr lang="en-US" altLang="ja-JP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Capacity Building Workshop for Energy Efficiency &amp; Conservation Policy</a:t>
            </a: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workshop succeeds the Peer Review on Energy Efficiency (PREE), which began in 2009.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broaden the benefits to a larger number of member economies, we launched this new initiative.</a:t>
            </a:r>
          </a:p>
          <a:p>
            <a:pPr fontAlgn="t"/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first workshop was successfully held in Seoul, Korea, in November 2025, focusing on Minimum Energy Performance Standards (MEPS).</a:t>
            </a:r>
          </a:p>
          <a:p>
            <a:r>
              <a:rPr kumimoji="1" lang="en-US" altLang="ja-JP" b="0" dirty="0"/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ja-JP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kumimoji="1" lang="en-US" altLang="ja-JP" b="0" dirty="0"/>
          </a:p>
          <a:p>
            <a:endParaRPr kumimoji="1" lang="ja-JP" altLang="en-US" b="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FDE13F-FB8C-4943-900A-10B81EB2681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1567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94055F-620C-0524-4EC4-4528FED1A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76D7B79-B2C6-6034-7025-4CD50F5A14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65755C7-DE25-E861-DAE8-0B5FD1AAAE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Next, I would like to introduce </a:t>
            </a:r>
            <a:r>
              <a:rPr lang="en-US" altLang="ja-JP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Capacity Building for New &amp; Renewable Energy Policy</a:t>
            </a: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program.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workshop is the successor to the Peer Review on Low Carbon Energy Policy (PRLCE).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Through this workshop, we aim to provide broader benefits to member economies by helping them enhance and strengthen their new and renewable energy policies.</a:t>
            </a:r>
          </a:p>
          <a:p>
            <a:pPr fontAlgn="t"/>
            <a:endParaRPr lang="en-US" altLang="ja-JP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first workshop was also successfully held just yesterday, with XX participants from YY economies.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85C43F0-A0E9-8238-AF49-110A1B3A08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FDE13F-FB8C-4943-900A-10B81EB2681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6251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Now, I would like to introduce our </a:t>
            </a:r>
            <a:r>
              <a:rPr lang="en-US" altLang="ja-JP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Oil &amp; Gas Security Initiative</a:t>
            </a: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fontAlgn="t"/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6th </a:t>
            </a:r>
            <a:r>
              <a:rPr lang="en-US" altLang="ja-JP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Oil &amp; Gas Security Exercise (OGSE)</a:t>
            </a: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was held in Indonesia in 2025.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7th OGSE will be hosted by Malaysia from 19 to 21 May 2026.</a:t>
            </a:r>
          </a:p>
          <a:p>
            <a:pPr fontAlgn="t"/>
            <a:endParaRPr lang="en-US" altLang="ja-JP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altLang="ja-JP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Oil &amp; Gas Security Network (OGSN) Forum</a:t>
            </a: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will take place in Tomakomai, Hokkaido, Japan, from 9 to 11 June 2026, in conjunction with EGCFE 2026.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program will include a site visit to the Tomakomai Carbon Capture &amp; Storage (CCS) Demonstration Project.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General Information Circular (GIC) for the forum will be circulated shortly.</a:t>
            </a:r>
          </a:p>
          <a:p>
            <a:pPr fontAlgn="t"/>
            <a:endParaRPr lang="en-US" altLang="ja-JP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altLang="ja-JP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Oil &amp; Gas Security Newsletter</a:t>
            </a: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published every two months.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upcoming Issue No. 69 will be released by the end of April 2026.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FDE13F-FB8C-4943-900A-10B81EB2681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0355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Oil &amp; Gas Security Studies (OGSS) </a:t>
            </a: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 another important component of the OGSI activities.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21st OGSS study is now in its final preparation stage and is scheduled for release in the first half of 2026.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22nd OGSS study was approved at the EGCFE meeting in 2025, and its key issues will be presented at the OGSN Forum in Tomakomai, Japan, this June.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FDE13F-FB8C-4943-900A-10B81EB2681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6749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Now I would like to introduce </a:t>
            </a:r>
            <a:r>
              <a:rPr lang="en-US" altLang="ja-JP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two new initiatives</a:t>
            </a: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that we have recently launched.</a:t>
            </a:r>
          </a:p>
          <a:p>
            <a:pPr fontAlgn="t"/>
            <a:endParaRPr lang="en-US" altLang="ja-JP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first initiative is </a:t>
            </a:r>
            <a:r>
              <a:rPr lang="en-US" altLang="ja-JP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APEC Workshop on Cleaner and More Efficient Operation of the Fossil Energy Industry</a:t>
            </a: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 highlighted in the 9th edition of the Outlook, fossil energy will continue to play a significant role in meeting future energy demand and supply.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this context, improving the efficiency and environmental performance of fossil energy industries remains a crucial policy priority.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is why we developed and launched this new initiative.</a:t>
            </a:r>
          </a:p>
          <a:p>
            <a:pPr fontAlgn="t"/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first workshop under this project was successfully held in Tokyo in December 2025.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FDE13F-FB8C-4943-900A-10B81EB2681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257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Finally, I would like to introduce our new initiative, </a:t>
            </a:r>
            <a:r>
              <a:rPr lang="en-US" altLang="ja-JP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Clean &amp; Low‑Carbon Hydrogen (CLCH) Policy Convention</a:t>
            </a: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fontAlgn="t"/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Hydrogen is widely expected to play a key role in the future energy system.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However, integrating hydrogen into existing energy infrastructures is not straightforward.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challenge highlights the strong need to build capacity for developing appropriate and effective policy measures.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CLCH Policy Convention has been created to support member economies in addressing this need.</a:t>
            </a:r>
          </a:p>
          <a:p>
            <a:pPr fontAlgn="t"/>
            <a:endParaRPr lang="en-US" altLang="ja-JP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first convention will be held in Hong Kong, China, from 20 to 21 May 2026.</a:t>
            </a:r>
          </a:p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FDE13F-FB8C-4943-900A-10B81EB2681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0831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 concludes my presentation.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further improve our activities, we warmly welcome your comments and feedback at any time.</a:t>
            </a:r>
          </a:p>
          <a:p>
            <a:pPr fontAlgn="t"/>
            <a:endParaRPr lang="en-US" altLang="ja-JP" sz="1200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altLang="ja-JP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Thank </a:t>
            </a: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you very much.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FDE13F-FB8C-4943-900A-10B81EB2681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9240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is the outline of my presentation. </a:t>
            </a:r>
          </a:p>
          <a:p>
            <a:pPr fontAlgn="t"/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will begin with an overview of our activities, followed by our four major areas of work: Research, Training, Data‑Network, and Policy Cooperation.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FDE13F-FB8C-4943-900A-10B81EB268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132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slide shows the overall structure of APERC’s activities.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 the core of our work is the </a:t>
            </a:r>
            <a:r>
              <a:rPr lang="en-US" altLang="ja-JP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APEC Energy Demand &amp; Supply Outlook</a:t>
            </a: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is supported by our other key functions: Research activities, the Data‑Network, Training, and Policy Cooperation.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 of these activities are closely aligned with the APEC energy policy framework, including the EMM, the EWG, and the four Expert Groups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FDE13F-FB8C-4943-900A-10B81EB2681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657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slide shows how our activities align with APERC’s Terms of Reference.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FDE13F-FB8C-4943-900A-10B81EB2681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3360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Now, I would like to move on to each of our activity pillars.</a:t>
            </a:r>
          </a:p>
          <a:p>
            <a:pPr fontAlgn="t"/>
            <a:endParaRPr lang="en-US" altLang="ja-JP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first pillar is </a:t>
            </a:r>
            <a:r>
              <a:rPr lang="en-US" altLang="ja-JP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APEC Energy Demand &amp; Supply Outlook</a:t>
            </a: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latest 9th edition was officially launched on December 17, 2025, in Tokyo, with the attendance of Mr. Eduardo Pedrosa, Executive Director of APEC.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Although we conducted an ‘Outlook Roadshow’ to present the highlights to most member economies, I encourage you to visit our website to access the full report.</a:t>
            </a:r>
          </a:p>
          <a:p>
            <a:pPr fontAlgn="t"/>
            <a:endParaRPr lang="en-US" altLang="ja-JP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 APERC, we are now working to shorten the publication cycle from three years to two, in order to better respond to the rapidly evolving energy landscape.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aim to release the 10th edition in 2027.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  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FDE13F-FB8C-4943-900A-10B81EB2681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1583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altLang="ja-JP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APEC Energy Overview </a:t>
            </a: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 another of our flagship publications.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provides up‑to‑date information and highlights new developments in the APEC region, helping deepen our understanding of key energy issues.</a:t>
            </a:r>
          </a:p>
          <a:p>
            <a:pPr fontAlgn="t"/>
            <a:endParaRPr lang="en-US" altLang="ja-JP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most recent edition was published in July 2025.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 on the next edition, the APEC Energy Overview 2026, is currently underway.</a:t>
            </a:r>
          </a:p>
          <a:p>
            <a:r>
              <a:rPr kumimoji="1" lang="en-US" altLang="ja-JP" dirty="0"/>
              <a:t> 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FDE13F-FB8C-4943-900A-10B81EB2681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3547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slide presents other important research activities.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 far, we have published studies on coal, oil, gas, and hydrogen.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APERC researchers from member economies are pursuing research themes in these fields.</a:t>
            </a:r>
          </a:p>
          <a:p>
            <a:endParaRPr kumimoji="1"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FDE13F-FB8C-4943-900A-10B81EB2681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1597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altLang="ja-JP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Training Activities</a:t>
            </a: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are one of APERC’s four main pillars.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slide highlights our recent and major training initiatives.</a:t>
            </a:r>
          </a:p>
          <a:p>
            <a:pPr fontAlgn="t"/>
            <a:endParaRPr lang="en-US" altLang="ja-JP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APERC can also dispatch experts to provide training on energy data and the Outlook upon request from member economies.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 far, we have not received any requests for expert dispatch for fiscal year 2026–2027.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 warmly welcome consultations and future requests from member economies regarding these expert‑dispatch services.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FDE13F-FB8C-4943-900A-10B81EB2681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7525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 &amp; Statistics are, of course, indispensable for effective policymaking.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APERC undertakes several important activities related to energy data and statistics.</a:t>
            </a:r>
            <a:b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altLang="ja-JP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These two slides highlight our recent major publications, as well as our training programs and workshops focused on data and statistics.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(continues)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FDE13F-FB8C-4943-900A-10B81EB2681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65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E719A-558F-7056-2B2D-14C8798708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62729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CC3D98-A632-6AE8-3A7E-1863308C2C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61731"/>
            <a:ext cx="9144000" cy="1090613"/>
          </a:xfrm>
          <a:prstGeom prst="rect">
            <a:avLst/>
          </a:prstGeom>
        </p:spPr>
        <p:txBody>
          <a:bodyPr anchor="t"/>
          <a:lstStyle>
            <a:lvl1pPr marL="0" indent="0" algn="l">
              <a:spcBef>
                <a:spcPts val="0"/>
              </a:spcBef>
              <a:buNone/>
              <a:defRPr sz="24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AU"/>
          </a:p>
        </p:txBody>
      </p:sp>
      <p:pic>
        <p:nvPicPr>
          <p:cNvPr id="5" name="図 13">
            <a:extLst>
              <a:ext uri="{FF2B5EF4-FFF2-40B4-BE49-F238E27FC236}">
                <a16:creationId xmlns:a16="http://schemas.microsoft.com/office/drawing/2014/main" id="{C15456DA-D3C9-405E-3DFB-ADD18B73AC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5816" y="273309"/>
            <a:ext cx="1666352" cy="588993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ADE83D28-6E9C-3208-91CD-5953196215C1}"/>
              </a:ext>
            </a:extLst>
          </p:cNvPr>
          <p:cNvGrpSpPr/>
          <p:nvPr userDrawn="1"/>
        </p:nvGrpSpPr>
        <p:grpSpPr>
          <a:xfrm>
            <a:off x="1" y="4652344"/>
            <a:ext cx="12192000" cy="2225534"/>
            <a:chOff x="1" y="4652344"/>
            <a:chExt cx="12192000" cy="2225534"/>
          </a:xfrm>
        </p:grpSpPr>
        <p:pic>
          <p:nvPicPr>
            <p:cNvPr id="14" name="Picture 13" descr="A picture containing several, city&#10;&#10;Description automatically generated">
              <a:extLst>
                <a:ext uri="{FF2B5EF4-FFF2-40B4-BE49-F238E27FC236}">
                  <a16:creationId xmlns:a16="http://schemas.microsoft.com/office/drawing/2014/main" id="{D62B8CED-8569-D807-6A20-55FA3F31A16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12227" t="-616" r="77184" b="616"/>
            <a:stretch/>
          </p:blipFill>
          <p:spPr>
            <a:xfrm>
              <a:off x="10600608" y="4652344"/>
              <a:ext cx="1410905" cy="2205656"/>
            </a:xfrm>
            <a:custGeom>
              <a:avLst/>
              <a:gdLst>
                <a:gd name="connsiteX0" fmla="*/ 269056 w 1076225"/>
                <a:gd name="connsiteY0" fmla="*/ 0 h 1697355"/>
                <a:gd name="connsiteX1" fmla="*/ 1076225 w 1076225"/>
                <a:gd name="connsiteY1" fmla="*/ 0 h 1697355"/>
                <a:gd name="connsiteX2" fmla="*/ 1074567 w 1076225"/>
                <a:gd name="connsiteY2" fmla="*/ 10459 h 1697355"/>
                <a:gd name="connsiteX3" fmla="*/ 375500 w 1076225"/>
                <a:gd name="connsiteY3" fmla="*/ 10459 h 1697355"/>
                <a:gd name="connsiteX4" fmla="*/ 375500 w 1076225"/>
                <a:gd name="connsiteY4" fmla="*/ 1697355 h 1697355"/>
                <a:gd name="connsiteX5" fmla="*/ 0 w 1076225"/>
                <a:gd name="connsiteY5" fmla="*/ 1697355 h 1697355"/>
                <a:gd name="connsiteX6" fmla="*/ 269056 w 1076225"/>
                <a:gd name="connsiteY6" fmla="*/ 0 h 1697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76225" h="1697355">
                  <a:moveTo>
                    <a:pt x="269056" y="0"/>
                  </a:moveTo>
                  <a:lnTo>
                    <a:pt x="1076225" y="0"/>
                  </a:lnTo>
                  <a:lnTo>
                    <a:pt x="1074567" y="10459"/>
                  </a:lnTo>
                  <a:lnTo>
                    <a:pt x="375500" y="10459"/>
                  </a:lnTo>
                  <a:lnTo>
                    <a:pt x="375500" y="1697355"/>
                  </a:lnTo>
                  <a:lnTo>
                    <a:pt x="0" y="1697355"/>
                  </a:lnTo>
                  <a:lnTo>
                    <a:pt x="269056" y="0"/>
                  </a:lnTo>
                  <a:close/>
                </a:path>
              </a:pathLst>
            </a:cu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726D1A2-23CB-FF81-F809-14FA231AFFA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15687"/>
            <a:stretch>
              <a:fillRect/>
            </a:stretch>
          </p:blipFill>
          <p:spPr>
            <a:xfrm>
              <a:off x="1" y="4672221"/>
              <a:ext cx="3322562" cy="2205657"/>
            </a:xfrm>
            <a:custGeom>
              <a:avLst/>
              <a:gdLst>
                <a:gd name="connsiteX0" fmla="*/ 0 w 2544171"/>
                <a:gd name="connsiteY0" fmla="*/ 0 h 1697355"/>
                <a:gd name="connsiteX1" fmla="*/ 2544171 w 2544171"/>
                <a:gd name="connsiteY1" fmla="*/ 0 h 1697355"/>
                <a:gd name="connsiteX2" fmla="*/ 2275115 w 2544171"/>
                <a:gd name="connsiteY2" fmla="*/ 1697355 h 1697355"/>
                <a:gd name="connsiteX3" fmla="*/ 0 w 2544171"/>
                <a:gd name="connsiteY3" fmla="*/ 1697355 h 1697355"/>
                <a:gd name="connsiteX4" fmla="*/ 0 w 2544171"/>
                <a:gd name="connsiteY4" fmla="*/ 0 h 1697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171" h="1697355">
                  <a:moveTo>
                    <a:pt x="0" y="0"/>
                  </a:moveTo>
                  <a:lnTo>
                    <a:pt x="2544171" y="0"/>
                  </a:lnTo>
                  <a:lnTo>
                    <a:pt x="2275115" y="1697355"/>
                  </a:lnTo>
                  <a:lnTo>
                    <a:pt x="0" y="1697355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8" name="Picture 7" descr="A picture containing text, sky, outdoor, nature&#10;&#10;Description automatically generated">
              <a:extLst>
                <a:ext uri="{FF2B5EF4-FFF2-40B4-BE49-F238E27FC236}">
                  <a16:creationId xmlns:a16="http://schemas.microsoft.com/office/drawing/2014/main" id="{7305F016-793B-8F22-B5E4-8A2BFCDF84F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12535"/>
            <a:stretch/>
          </p:blipFill>
          <p:spPr>
            <a:xfrm>
              <a:off x="2641684" y="4672221"/>
              <a:ext cx="3492370" cy="2205657"/>
            </a:xfrm>
            <a:custGeom>
              <a:avLst/>
              <a:gdLst>
                <a:gd name="connsiteX0" fmla="*/ 597508 w 2674197"/>
                <a:gd name="connsiteY0" fmla="*/ 0 h 1697355"/>
                <a:gd name="connsiteX1" fmla="*/ 2674197 w 2674197"/>
                <a:gd name="connsiteY1" fmla="*/ 0 h 1697355"/>
                <a:gd name="connsiteX2" fmla="*/ 2405141 w 2674197"/>
                <a:gd name="connsiteY2" fmla="*/ 1697355 h 1697355"/>
                <a:gd name="connsiteX3" fmla="*/ 0 w 2674197"/>
                <a:gd name="connsiteY3" fmla="*/ 1697355 h 1697355"/>
                <a:gd name="connsiteX4" fmla="*/ 0 w 2674197"/>
                <a:gd name="connsiteY4" fmla="*/ 1697353 h 1697355"/>
                <a:gd name="connsiteX5" fmla="*/ 328452 w 2674197"/>
                <a:gd name="connsiteY5" fmla="*/ 1697353 h 1697355"/>
                <a:gd name="connsiteX6" fmla="*/ 597508 w 2674197"/>
                <a:gd name="connsiteY6" fmla="*/ 0 h 1697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74197" h="1697355">
                  <a:moveTo>
                    <a:pt x="597508" y="0"/>
                  </a:moveTo>
                  <a:lnTo>
                    <a:pt x="2674197" y="0"/>
                  </a:lnTo>
                  <a:lnTo>
                    <a:pt x="2405141" y="1697355"/>
                  </a:lnTo>
                  <a:lnTo>
                    <a:pt x="0" y="1697355"/>
                  </a:lnTo>
                  <a:lnTo>
                    <a:pt x="0" y="1697353"/>
                  </a:lnTo>
                  <a:lnTo>
                    <a:pt x="328452" y="1697353"/>
                  </a:lnTo>
                  <a:lnTo>
                    <a:pt x="597508" y="0"/>
                  </a:lnTo>
                  <a:close/>
                </a:path>
              </a:pathLst>
            </a:custGeom>
          </p:spPr>
        </p:pic>
        <p:pic>
          <p:nvPicPr>
            <p:cNvPr id="10" name="Picture 9" descr="A couple of ships in the water&#10;&#10;Description automatically generated with low confidence">
              <a:extLst>
                <a:ext uri="{FF2B5EF4-FFF2-40B4-BE49-F238E27FC236}">
                  <a16:creationId xmlns:a16="http://schemas.microsoft.com/office/drawing/2014/main" id="{16BA1724-D71E-8866-9DF6-A40ECF0C5D7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2673"/>
            <a:stretch/>
          </p:blipFill>
          <p:spPr>
            <a:xfrm>
              <a:off x="5885897" y="4672221"/>
              <a:ext cx="3087572" cy="2205657"/>
            </a:xfrm>
            <a:custGeom>
              <a:avLst/>
              <a:gdLst>
                <a:gd name="connsiteX0" fmla="*/ 341850 w 3099453"/>
                <a:gd name="connsiteY0" fmla="*/ 0 h 2205656"/>
                <a:gd name="connsiteX1" fmla="*/ 3099453 w 3099453"/>
                <a:gd name="connsiteY1" fmla="*/ 0 h 2205656"/>
                <a:gd name="connsiteX2" fmla="*/ 3099453 w 3099453"/>
                <a:gd name="connsiteY2" fmla="*/ 37338 h 2205656"/>
                <a:gd name="connsiteX3" fmla="*/ 2752698 w 3099453"/>
                <a:gd name="connsiteY3" fmla="*/ 2205652 h 2205656"/>
                <a:gd name="connsiteX4" fmla="*/ 3099453 w 3099453"/>
                <a:gd name="connsiteY4" fmla="*/ 2205652 h 2205656"/>
                <a:gd name="connsiteX5" fmla="*/ 3099453 w 3099453"/>
                <a:gd name="connsiteY5" fmla="*/ 2205656 h 2205656"/>
                <a:gd name="connsiteX6" fmla="*/ 0 w 3099453"/>
                <a:gd name="connsiteY6" fmla="*/ 2205656 h 2205656"/>
                <a:gd name="connsiteX7" fmla="*/ 350664 w 3099453"/>
                <a:gd name="connsiteY7" fmla="*/ 12895 h 2205656"/>
                <a:gd name="connsiteX8" fmla="*/ 338627 w 3099453"/>
                <a:gd name="connsiteY8" fmla="*/ 12895 h 2205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99453" h="2205656">
                  <a:moveTo>
                    <a:pt x="341850" y="0"/>
                  </a:moveTo>
                  <a:lnTo>
                    <a:pt x="3099453" y="0"/>
                  </a:lnTo>
                  <a:lnTo>
                    <a:pt x="3099453" y="37338"/>
                  </a:lnTo>
                  <a:lnTo>
                    <a:pt x="2752698" y="2205652"/>
                  </a:lnTo>
                  <a:lnTo>
                    <a:pt x="3099453" y="2205652"/>
                  </a:lnTo>
                  <a:lnTo>
                    <a:pt x="3099453" y="2205656"/>
                  </a:lnTo>
                  <a:lnTo>
                    <a:pt x="0" y="2205656"/>
                  </a:lnTo>
                  <a:lnTo>
                    <a:pt x="350664" y="12895"/>
                  </a:lnTo>
                  <a:lnTo>
                    <a:pt x="338627" y="12895"/>
                  </a:lnTo>
                  <a:close/>
                </a:path>
              </a:pathLst>
            </a:custGeom>
          </p:spPr>
        </p:pic>
        <p:pic>
          <p:nvPicPr>
            <p:cNvPr id="12" name="Picture 11" descr="A picture containing several, city&#10;&#10;Description automatically generated">
              <a:extLst>
                <a:ext uri="{FF2B5EF4-FFF2-40B4-BE49-F238E27FC236}">
                  <a16:creationId xmlns:a16="http://schemas.microsoft.com/office/drawing/2014/main" id="{3468B75B-EB04-F3D8-A9C5-2CC885AB0FD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8181239" y="4672221"/>
              <a:ext cx="4010762" cy="2205657"/>
            </a:xfrm>
            <a:custGeom>
              <a:avLst/>
              <a:gdLst>
                <a:gd name="connsiteX0" fmla="*/ 699067 w 3071143"/>
                <a:gd name="connsiteY0" fmla="*/ 0 h 1697355"/>
                <a:gd name="connsiteX1" fmla="*/ 3071143 w 3071143"/>
                <a:gd name="connsiteY1" fmla="*/ 0 h 1697355"/>
                <a:gd name="connsiteX2" fmla="*/ 3071143 w 3071143"/>
                <a:gd name="connsiteY2" fmla="*/ 1697355 h 1697355"/>
                <a:gd name="connsiteX3" fmla="*/ 0 w 3071143"/>
                <a:gd name="connsiteY3" fmla="*/ 1697355 h 1697355"/>
                <a:gd name="connsiteX4" fmla="*/ 0 w 3071143"/>
                <a:gd name="connsiteY4" fmla="*/ 1686896 h 1697355"/>
                <a:gd name="connsiteX5" fmla="*/ 431669 w 3071143"/>
                <a:gd name="connsiteY5" fmla="*/ 1686896 h 1697355"/>
                <a:gd name="connsiteX6" fmla="*/ 699067 w 3071143"/>
                <a:gd name="connsiteY6" fmla="*/ 0 h 1697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71143" h="1697355">
                  <a:moveTo>
                    <a:pt x="699067" y="0"/>
                  </a:moveTo>
                  <a:lnTo>
                    <a:pt x="3071143" y="0"/>
                  </a:lnTo>
                  <a:lnTo>
                    <a:pt x="3071143" y="1697355"/>
                  </a:lnTo>
                  <a:lnTo>
                    <a:pt x="0" y="1697355"/>
                  </a:lnTo>
                  <a:lnTo>
                    <a:pt x="0" y="1686896"/>
                  </a:lnTo>
                  <a:lnTo>
                    <a:pt x="431669" y="1686896"/>
                  </a:lnTo>
                  <a:lnTo>
                    <a:pt x="699067" y="0"/>
                  </a:lnTo>
                  <a:close/>
                </a:path>
              </a:pathLst>
            </a:custGeom>
          </p:spPr>
        </p:pic>
      </p:grpSp>
    </p:spTree>
    <p:extLst>
      <p:ext uri="{BB962C8B-B14F-4D97-AF65-F5344CB8AC3E}">
        <p14:creationId xmlns:p14="http://schemas.microsoft.com/office/powerpoint/2010/main" val="33263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A706C-A146-C366-4B00-707B085B7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70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F6399B-E970-48CA-821C-EAB94E252A21}" type="slidenum">
              <a:rPr lang="en-AU" smtClean="0"/>
              <a:t>‹#›</a:t>
            </a:fld>
            <a:endParaRPr lang="en-AU"/>
          </a:p>
        </p:txBody>
      </p:sp>
      <p:pic>
        <p:nvPicPr>
          <p:cNvPr id="3" name="図 13">
            <a:extLst>
              <a:ext uri="{FF2B5EF4-FFF2-40B4-BE49-F238E27FC236}">
                <a16:creationId xmlns:a16="http://schemas.microsoft.com/office/drawing/2014/main" id="{04E79978-6EEB-9C6E-06D0-F9768915FEE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1800" y="6356350"/>
            <a:ext cx="1033311" cy="3652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2BC87C6-5A09-A326-FB73-8E5AF33E3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314326"/>
            <a:ext cx="11328400" cy="53542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ja-JP" altLang="en-US"/>
              <a:t>マスター タイトルの書式設定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2150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hank you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E719A-558F-7056-2B2D-14C8798708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62729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CC3D98-A632-6AE8-3A7E-1863308C2C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61731"/>
            <a:ext cx="9144000" cy="1090613"/>
          </a:xfrm>
          <a:prstGeom prst="rect">
            <a:avLst/>
          </a:prstGeom>
        </p:spPr>
        <p:txBody>
          <a:bodyPr anchor="t"/>
          <a:lstStyle>
            <a:lvl1pPr marL="0" indent="0" algn="l">
              <a:spcBef>
                <a:spcPts val="0"/>
              </a:spcBef>
              <a:buNone/>
              <a:defRPr sz="24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pic>
        <p:nvPicPr>
          <p:cNvPr id="5" name="図 13">
            <a:extLst>
              <a:ext uri="{FF2B5EF4-FFF2-40B4-BE49-F238E27FC236}">
                <a16:creationId xmlns:a16="http://schemas.microsoft.com/office/drawing/2014/main" id="{C15456DA-D3C9-405E-3DFB-ADD18B73AC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5816" y="273309"/>
            <a:ext cx="1666352" cy="588993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ADE83D28-6E9C-3208-91CD-5953196215C1}"/>
              </a:ext>
            </a:extLst>
          </p:cNvPr>
          <p:cNvGrpSpPr/>
          <p:nvPr userDrawn="1"/>
        </p:nvGrpSpPr>
        <p:grpSpPr>
          <a:xfrm>
            <a:off x="1" y="4652344"/>
            <a:ext cx="12192000" cy="2225534"/>
            <a:chOff x="1" y="4652344"/>
            <a:chExt cx="12192000" cy="2225534"/>
          </a:xfrm>
        </p:grpSpPr>
        <p:pic>
          <p:nvPicPr>
            <p:cNvPr id="14" name="Picture 13" descr="A picture containing several, city&#10;&#10;Description automatically generated">
              <a:extLst>
                <a:ext uri="{FF2B5EF4-FFF2-40B4-BE49-F238E27FC236}">
                  <a16:creationId xmlns:a16="http://schemas.microsoft.com/office/drawing/2014/main" id="{D62B8CED-8569-D807-6A20-55FA3F31A16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12227" t="-616" r="77184" b="616"/>
            <a:stretch/>
          </p:blipFill>
          <p:spPr>
            <a:xfrm>
              <a:off x="10600608" y="4652344"/>
              <a:ext cx="1410905" cy="2205656"/>
            </a:xfrm>
            <a:custGeom>
              <a:avLst/>
              <a:gdLst>
                <a:gd name="connsiteX0" fmla="*/ 269056 w 1076225"/>
                <a:gd name="connsiteY0" fmla="*/ 0 h 1697355"/>
                <a:gd name="connsiteX1" fmla="*/ 1076225 w 1076225"/>
                <a:gd name="connsiteY1" fmla="*/ 0 h 1697355"/>
                <a:gd name="connsiteX2" fmla="*/ 1074567 w 1076225"/>
                <a:gd name="connsiteY2" fmla="*/ 10459 h 1697355"/>
                <a:gd name="connsiteX3" fmla="*/ 375500 w 1076225"/>
                <a:gd name="connsiteY3" fmla="*/ 10459 h 1697355"/>
                <a:gd name="connsiteX4" fmla="*/ 375500 w 1076225"/>
                <a:gd name="connsiteY4" fmla="*/ 1697355 h 1697355"/>
                <a:gd name="connsiteX5" fmla="*/ 0 w 1076225"/>
                <a:gd name="connsiteY5" fmla="*/ 1697355 h 1697355"/>
                <a:gd name="connsiteX6" fmla="*/ 269056 w 1076225"/>
                <a:gd name="connsiteY6" fmla="*/ 0 h 1697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76225" h="1697355">
                  <a:moveTo>
                    <a:pt x="269056" y="0"/>
                  </a:moveTo>
                  <a:lnTo>
                    <a:pt x="1076225" y="0"/>
                  </a:lnTo>
                  <a:lnTo>
                    <a:pt x="1074567" y="10459"/>
                  </a:lnTo>
                  <a:lnTo>
                    <a:pt x="375500" y="10459"/>
                  </a:lnTo>
                  <a:lnTo>
                    <a:pt x="375500" y="1697355"/>
                  </a:lnTo>
                  <a:lnTo>
                    <a:pt x="0" y="1697355"/>
                  </a:lnTo>
                  <a:lnTo>
                    <a:pt x="269056" y="0"/>
                  </a:lnTo>
                  <a:close/>
                </a:path>
              </a:pathLst>
            </a:cu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726D1A2-23CB-FF81-F809-14FA231AFFA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15687"/>
            <a:stretch>
              <a:fillRect/>
            </a:stretch>
          </p:blipFill>
          <p:spPr>
            <a:xfrm>
              <a:off x="1" y="4672221"/>
              <a:ext cx="3322562" cy="2205657"/>
            </a:xfrm>
            <a:custGeom>
              <a:avLst/>
              <a:gdLst>
                <a:gd name="connsiteX0" fmla="*/ 0 w 2544171"/>
                <a:gd name="connsiteY0" fmla="*/ 0 h 1697355"/>
                <a:gd name="connsiteX1" fmla="*/ 2544171 w 2544171"/>
                <a:gd name="connsiteY1" fmla="*/ 0 h 1697355"/>
                <a:gd name="connsiteX2" fmla="*/ 2275115 w 2544171"/>
                <a:gd name="connsiteY2" fmla="*/ 1697355 h 1697355"/>
                <a:gd name="connsiteX3" fmla="*/ 0 w 2544171"/>
                <a:gd name="connsiteY3" fmla="*/ 1697355 h 1697355"/>
                <a:gd name="connsiteX4" fmla="*/ 0 w 2544171"/>
                <a:gd name="connsiteY4" fmla="*/ 0 h 1697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171" h="1697355">
                  <a:moveTo>
                    <a:pt x="0" y="0"/>
                  </a:moveTo>
                  <a:lnTo>
                    <a:pt x="2544171" y="0"/>
                  </a:lnTo>
                  <a:lnTo>
                    <a:pt x="2275115" y="1697355"/>
                  </a:lnTo>
                  <a:lnTo>
                    <a:pt x="0" y="1697355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8" name="Picture 7" descr="A picture containing text, sky, outdoor, nature&#10;&#10;Description automatically generated">
              <a:extLst>
                <a:ext uri="{FF2B5EF4-FFF2-40B4-BE49-F238E27FC236}">
                  <a16:creationId xmlns:a16="http://schemas.microsoft.com/office/drawing/2014/main" id="{7305F016-793B-8F22-B5E4-8A2BFCDF84F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12535"/>
            <a:stretch/>
          </p:blipFill>
          <p:spPr>
            <a:xfrm>
              <a:off x="2641684" y="4672221"/>
              <a:ext cx="3492370" cy="2205657"/>
            </a:xfrm>
            <a:custGeom>
              <a:avLst/>
              <a:gdLst>
                <a:gd name="connsiteX0" fmla="*/ 597508 w 2674197"/>
                <a:gd name="connsiteY0" fmla="*/ 0 h 1697355"/>
                <a:gd name="connsiteX1" fmla="*/ 2674197 w 2674197"/>
                <a:gd name="connsiteY1" fmla="*/ 0 h 1697355"/>
                <a:gd name="connsiteX2" fmla="*/ 2405141 w 2674197"/>
                <a:gd name="connsiteY2" fmla="*/ 1697355 h 1697355"/>
                <a:gd name="connsiteX3" fmla="*/ 0 w 2674197"/>
                <a:gd name="connsiteY3" fmla="*/ 1697355 h 1697355"/>
                <a:gd name="connsiteX4" fmla="*/ 0 w 2674197"/>
                <a:gd name="connsiteY4" fmla="*/ 1697353 h 1697355"/>
                <a:gd name="connsiteX5" fmla="*/ 328452 w 2674197"/>
                <a:gd name="connsiteY5" fmla="*/ 1697353 h 1697355"/>
                <a:gd name="connsiteX6" fmla="*/ 597508 w 2674197"/>
                <a:gd name="connsiteY6" fmla="*/ 0 h 1697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74197" h="1697355">
                  <a:moveTo>
                    <a:pt x="597508" y="0"/>
                  </a:moveTo>
                  <a:lnTo>
                    <a:pt x="2674197" y="0"/>
                  </a:lnTo>
                  <a:lnTo>
                    <a:pt x="2405141" y="1697355"/>
                  </a:lnTo>
                  <a:lnTo>
                    <a:pt x="0" y="1697355"/>
                  </a:lnTo>
                  <a:lnTo>
                    <a:pt x="0" y="1697353"/>
                  </a:lnTo>
                  <a:lnTo>
                    <a:pt x="328452" y="1697353"/>
                  </a:lnTo>
                  <a:lnTo>
                    <a:pt x="597508" y="0"/>
                  </a:lnTo>
                  <a:close/>
                </a:path>
              </a:pathLst>
            </a:custGeom>
          </p:spPr>
        </p:pic>
        <p:pic>
          <p:nvPicPr>
            <p:cNvPr id="10" name="Picture 9" descr="A couple of ships in the water&#10;&#10;Description automatically generated with low confidence">
              <a:extLst>
                <a:ext uri="{FF2B5EF4-FFF2-40B4-BE49-F238E27FC236}">
                  <a16:creationId xmlns:a16="http://schemas.microsoft.com/office/drawing/2014/main" id="{16BA1724-D71E-8866-9DF6-A40ECF0C5D7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2673"/>
            <a:stretch/>
          </p:blipFill>
          <p:spPr>
            <a:xfrm>
              <a:off x="5885897" y="4672221"/>
              <a:ext cx="3087572" cy="2205657"/>
            </a:xfrm>
            <a:custGeom>
              <a:avLst/>
              <a:gdLst>
                <a:gd name="connsiteX0" fmla="*/ 341850 w 3099453"/>
                <a:gd name="connsiteY0" fmla="*/ 0 h 2205656"/>
                <a:gd name="connsiteX1" fmla="*/ 3099453 w 3099453"/>
                <a:gd name="connsiteY1" fmla="*/ 0 h 2205656"/>
                <a:gd name="connsiteX2" fmla="*/ 3099453 w 3099453"/>
                <a:gd name="connsiteY2" fmla="*/ 37338 h 2205656"/>
                <a:gd name="connsiteX3" fmla="*/ 2752698 w 3099453"/>
                <a:gd name="connsiteY3" fmla="*/ 2205652 h 2205656"/>
                <a:gd name="connsiteX4" fmla="*/ 3099453 w 3099453"/>
                <a:gd name="connsiteY4" fmla="*/ 2205652 h 2205656"/>
                <a:gd name="connsiteX5" fmla="*/ 3099453 w 3099453"/>
                <a:gd name="connsiteY5" fmla="*/ 2205656 h 2205656"/>
                <a:gd name="connsiteX6" fmla="*/ 0 w 3099453"/>
                <a:gd name="connsiteY6" fmla="*/ 2205656 h 2205656"/>
                <a:gd name="connsiteX7" fmla="*/ 350664 w 3099453"/>
                <a:gd name="connsiteY7" fmla="*/ 12895 h 2205656"/>
                <a:gd name="connsiteX8" fmla="*/ 338627 w 3099453"/>
                <a:gd name="connsiteY8" fmla="*/ 12895 h 2205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99453" h="2205656">
                  <a:moveTo>
                    <a:pt x="341850" y="0"/>
                  </a:moveTo>
                  <a:lnTo>
                    <a:pt x="3099453" y="0"/>
                  </a:lnTo>
                  <a:lnTo>
                    <a:pt x="3099453" y="37338"/>
                  </a:lnTo>
                  <a:lnTo>
                    <a:pt x="2752698" y="2205652"/>
                  </a:lnTo>
                  <a:lnTo>
                    <a:pt x="3099453" y="2205652"/>
                  </a:lnTo>
                  <a:lnTo>
                    <a:pt x="3099453" y="2205656"/>
                  </a:lnTo>
                  <a:lnTo>
                    <a:pt x="0" y="2205656"/>
                  </a:lnTo>
                  <a:lnTo>
                    <a:pt x="350664" y="12895"/>
                  </a:lnTo>
                  <a:lnTo>
                    <a:pt x="338627" y="12895"/>
                  </a:lnTo>
                  <a:close/>
                </a:path>
              </a:pathLst>
            </a:custGeom>
          </p:spPr>
        </p:pic>
        <p:pic>
          <p:nvPicPr>
            <p:cNvPr id="12" name="Picture 11" descr="A picture containing several, city&#10;&#10;Description automatically generated">
              <a:extLst>
                <a:ext uri="{FF2B5EF4-FFF2-40B4-BE49-F238E27FC236}">
                  <a16:creationId xmlns:a16="http://schemas.microsoft.com/office/drawing/2014/main" id="{3468B75B-EB04-F3D8-A9C5-2CC885AB0FD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8181239" y="4672221"/>
              <a:ext cx="4010762" cy="2205657"/>
            </a:xfrm>
            <a:custGeom>
              <a:avLst/>
              <a:gdLst>
                <a:gd name="connsiteX0" fmla="*/ 699067 w 3071143"/>
                <a:gd name="connsiteY0" fmla="*/ 0 h 1697355"/>
                <a:gd name="connsiteX1" fmla="*/ 3071143 w 3071143"/>
                <a:gd name="connsiteY1" fmla="*/ 0 h 1697355"/>
                <a:gd name="connsiteX2" fmla="*/ 3071143 w 3071143"/>
                <a:gd name="connsiteY2" fmla="*/ 1697355 h 1697355"/>
                <a:gd name="connsiteX3" fmla="*/ 0 w 3071143"/>
                <a:gd name="connsiteY3" fmla="*/ 1697355 h 1697355"/>
                <a:gd name="connsiteX4" fmla="*/ 0 w 3071143"/>
                <a:gd name="connsiteY4" fmla="*/ 1686896 h 1697355"/>
                <a:gd name="connsiteX5" fmla="*/ 431669 w 3071143"/>
                <a:gd name="connsiteY5" fmla="*/ 1686896 h 1697355"/>
                <a:gd name="connsiteX6" fmla="*/ 699067 w 3071143"/>
                <a:gd name="connsiteY6" fmla="*/ 0 h 1697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71143" h="1697355">
                  <a:moveTo>
                    <a:pt x="699067" y="0"/>
                  </a:moveTo>
                  <a:lnTo>
                    <a:pt x="3071143" y="0"/>
                  </a:lnTo>
                  <a:lnTo>
                    <a:pt x="3071143" y="1697355"/>
                  </a:lnTo>
                  <a:lnTo>
                    <a:pt x="0" y="1697355"/>
                  </a:lnTo>
                  <a:lnTo>
                    <a:pt x="0" y="1686896"/>
                  </a:lnTo>
                  <a:lnTo>
                    <a:pt x="431669" y="1686896"/>
                  </a:lnTo>
                  <a:lnTo>
                    <a:pt x="699067" y="0"/>
                  </a:lnTo>
                  <a:close/>
                </a:path>
              </a:pathLst>
            </a:custGeom>
          </p:spPr>
        </p:pic>
      </p:grpSp>
    </p:spTree>
    <p:extLst>
      <p:ext uri="{BB962C8B-B14F-4D97-AF65-F5344CB8AC3E}">
        <p14:creationId xmlns:p14="http://schemas.microsoft.com/office/powerpoint/2010/main" val="115585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E719A-558F-7056-2B2D-14C8798708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62729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CC3D98-A632-6AE8-3A7E-1863308C2C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61731"/>
            <a:ext cx="9144000" cy="1090613"/>
          </a:xfrm>
          <a:prstGeom prst="rect">
            <a:avLst/>
          </a:prstGeom>
        </p:spPr>
        <p:txBody>
          <a:bodyPr anchor="t"/>
          <a:lstStyle>
            <a:lvl1pPr marL="0" indent="0" algn="l">
              <a:spcBef>
                <a:spcPts val="0"/>
              </a:spcBef>
              <a:buNone/>
              <a:defRPr sz="24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pic>
        <p:nvPicPr>
          <p:cNvPr id="4" name="Picture 3" descr="Logo, icon&#10;&#10;Description automatically generated">
            <a:extLst>
              <a:ext uri="{FF2B5EF4-FFF2-40B4-BE49-F238E27FC236}">
                <a16:creationId xmlns:a16="http://schemas.microsoft.com/office/drawing/2014/main" id="{7D50C0E6-D21C-A88B-5C0C-3DE1B0C6C2C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5985" y="202204"/>
            <a:ext cx="1433063" cy="829672"/>
          </a:xfrm>
          <a:prstGeom prst="rect">
            <a:avLst/>
          </a:prstGeom>
        </p:spPr>
      </p:pic>
      <p:pic>
        <p:nvPicPr>
          <p:cNvPr id="5" name="図 13">
            <a:extLst>
              <a:ext uri="{FF2B5EF4-FFF2-40B4-BE49-F238E27FC236}">
                <a16:creationId xmlns:a16="http://schemas.microsoft.com/office/drawing/2014/main" id="{C15456DA-D3C9-405E-3DFB-ADD18B73ACD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5816" y="273309"/>
            <a:ext cx="1666352" cy="588993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4DF315AA-81DE-7DA1-982B-A3C99869B7C7}"/>
              </a:ext>
            </a:extLst>
          </p:cNvPr>
          <p:cNvGrpSpPr/>
          <p:nvPr userDrawn="1"/>
        </p:nvGrpSpPr>
        <p:grpSpPr>
          <a:xfrm>
            <a:off x="1" y="4652344"/>
            <a:ext cx="12192000" cy="2225534"/>
            <a:chOff x="1" y="4652344"/>
            <a:chExt cx="12192000" cy="2225534"/>
          </a:xfrm>
        </p:grpSpPr>
        <p:pic>
          <p:nvPicPr>
            <p:cNvPr id="14" name="Picture 13" descr="A picture containing several, city&#10;&#10;Description automatically generated">
              <a:extLst>
                <a:ext uri="{FF2B5EF4-FFF2-40B4-BE49-F238E27FC236}">
                  <a16:creationId xmlns:a16="http://schemas.microsoft.com/office/drawing/2014/main" id="{D62B8CED-8569-D807-6A20-55FA3F31A16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12227" t="-616" r="77184" b="616"/>
            <a:stretch/>
          </p:blipFill>
          <p:spPr>
            <a:xfrm>
              <a:off x="10600608" y="4652344"/>
              <a:ext cx="1410905" cy="2205656"/>
            </a:xfrm>
            <a:custGeom>
              <a:avLst/>
              <a:gdLst>
                <a:gd name="connsiteX0" fmla="*/ 269056 w 1076225"/>
                <a:gd name="connsiteY0" fmla="*/ 0 h 1697355"/>
                <a:gd name="connsiteX1" fmla="*/ 1076225 w 1076225"/>
                <a:gd name="connsiteY1" fmla="*/ 0 h 1697355"/>
                <a:gd name="connsiteX2" fmla="*/ 1074567 w 1076225"/>
                <a:gd name="connsiteY2" fmla="*/ 10459 h 1697355"/>
                <a:gd name="connsiteX3" fmla="*/ 375500 w 1076225"/>
                <a:gd name="connsiteY3" fmla="*/ 10459 h 1697355"/>
                <a:gd name="connsiteX4" fmla="*/ 375500 w 1076225"/>
                <a:gd name="connsiteY4" fmla="*/ 1697355 h 1697355"/>
                <a:gd name="connsiteX5" fmla="*/ 0 w 1076225"/>
                <a:gd name="connsiteY5" fmla="*/ 1697355 h 1697355"/>
                <a:gd name="connsiteX6" fmla="*/ 269056 w 1076225"/>
                <a:gd name="connsiteY6" fmla="*/ 0 h 1697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76225" h="1697355">
                  <a:moveTo>
                    <a:pt x="269056" y="0"/>
                  </a:moveTo>
                  <a:lnTo>
                    <a:pt x="1076225" y="0"/>
                  </a:lnTo>
                  <a:lnTo>
                    <a:pt x="1074567" y="10459"/>
                  </a:lnTo>
                  <a:lnTo>
                    <a:pt x="375500" y="10459"/>
                  </a:lnTo>
                  <a:lnTo>
                    <a:pt x="375500" y="1697355"/>
                  </a:lnTo>
                  <a:lnTo>
                    <a:pt x="0" y="1697355"/>
                  </a:lnTo>
                  <a:lnTo>
                    <a:pt x="269056" y="0"/>
                  </a:lnTo>
                  <a:close/>
                </a:path>
              </a:pathLst>
            </a:cu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7FCEFB33-4A04-30AA-2037-789B4126EC1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15687"/>
            <a:stretch>
              <a:fillRect/>
            </a:stretch>
          </p:blipFill>
          <p:spPr>
            <a:xfrm>
              <a:off x="1" y="4672221"/>
              <a:ext cx="3322562" cy="2205657"/>
            </a:xfrm>
            <a:custGeom>
              <a:avLst/>
              <a:gdLst>
                <a:gd name="connsiteX0" fmla="*/ 0 w 2544171"/>
                <a:gd name="connsiteY0" fmla="*/ 0 h 1697355"/>
                <a:gd name="connsiteX1" fmla="*/ 2544171 w 2544171"/>
                <a:gd name="connsiteY1" fmla="*/ 0 h 1697355"/>
                <a:gd name="connsiteX2" fmla="*/ 2275115 w 2544171"/>
                <a:gd name="connsiteY2" fmla="*/ 1697355 h 1697355"/>
                <a:gd name="connsiteX3" fmla="*/ 0 w 2544171"/>
                <a:gd name="connsiteY3" fmla="*/ 1697355 h 1697355"/>
                <a:gd name="connsiteX4" fmla="*/ 0 w 2544171"/>
                <a:gd name="connsiteY4" fmla="*/ 0 h 1697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171" h="1697355">
                  <a:moveTo>
                    <a:pt x="0" y="0"/>
                  </a:moveTo>
                  <a:lnTo>
                    <a:pt x="2544171" y="0"/>
                  </a:lnTo>
                  <a:lnTo>
                    <a:pt x="2275115" y="1697355"/>
                  </a:lnTo>
                  <a:lnTo>
                    <a:pt x="0" y="1697355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1" name="Picture 10" descr="A picture containing text, sky, outdoor, nature&#10;&#10;Description automatically generated">
              <a:extLst>
                <a:ext uri="{FF2B5EF4-FFF2-40B4-BE49-F238E27FC236}">
                  <a16:creationId xmlns:a16="http://schemas.microsoft.com/office/drawing/2014/main" id="{743988DC-8190-9F1D-124D-1F543384397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12535"/>
            <a:stretch/>
          </p:blipFill>
          <p:spPr>
            <a:xfrm>
              <a:off x="2641684" y="4672221"/>
              <a:ext cx="3492370" cy="2205657"/>
            </a:xfrm>
            <a:custGeom>
              <a:avLst/>
              <a:gdLst>
                <a:gd name="connsiteX0" fmla="*/ 597508 w 2674197"/>
                <a:gd name="connsiteY0" fmla="*/ 0 h 1697355"/>
                <a:gd name="connsiteX1" fmla="*/ 2674197 w 2674197"/>
                <a:gd name="connsiteY1" fmla="*/ 0 h 1697355"/>
                <a:gd name="connsiteX2" fmla="*/ 2405141 w 2674197"/>
                <a:gd name="connsiteY2" fmla="*/ 1697355 h 1697355"/>
                <a:gd name="connsiteX3" fmla="*/ 0 w 2674197"/>
                <a:gd name="connsiteY3" fmla="*/ 1697355 h 1697355"/>
                <a:gd name="connsiteX4" fmla="*/ 0 w 2674197"/>
                <a:gd name="connsiteY4" fmla="*/ 1697353 h 1697355"/>
                <a:gd name="connsiteX5" fmla="*/ 328452 w 2674197"/>
                <a:gd name="connsiteY5" fmla="*/ 1697353 h 1697355"/>
                <a:gd name="connsiteX6" fmla="*/ 597508 w 2674197"/>
                <a:gd name="connsiteY6" fmla="*/ 0 h 1697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74197" h="1697355">
                  <a:moveTo>
                    <a:pt x="597508" y="0"/>
                  </a:moveTo>
                  <a:lnTo>
                    <a:pt x="2674197" y="0"/>
                  </a:lnTo>
                  <a:lnTo>
                    <a:pt x="2405141" y="1697355"/>
                  </a:lnTo>
                  <a:lnTo>
                    <a:pt x="0" y="1697355"/>
                  </a:lnTo>
                  <a:lnTo>
                    <a:pt x="0" y="1697353"/>
                  </a:lnTo>
                  <a:lnTo>
                    <a:pt x="328452" y="1697353"/>
                  </a:lnTo>
                  <a:lnTo>
                    <a:pt x="597508" y="0"/>
                  </a:lnTo>
                  <a:close/>
                </a:path>
              </a:pathLst>
            </a:custGeom>
          </p:spPr>
        </p:pic>
        <p:pic>
          <p:nvPicPr>
            <p:cNvPr id="20" name="Picture 19" descr="A couple of ships in the water&#10;&#10;Description automatically generated with low confidence">
              <a:extLst>
                <a:ext uri="{FF2B5EF4-FFF2-40B4-BE49-F238E27FC236}">
                  <a16:creationId xmlns:a16="http://schemas.microsoft.com/office/drawing/2014/main" id="{64587836-C7BB-220C-909B-9D3B5B98F09B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2673"/>
            <a:stretch/>
          </p:blipFill>
          <p:spPr>
            <a:xfrm>
              <a:off x="5885897" y="4672221"/>
              <a:ext cx="3087572" cy="2205657"/>
            </a:xfrm>
            <a:custGeom>
              <a:avLst/>
              <a:gdLst>
                <a:gd name="connsiteX0" fmla="*/ 341850 w 3099453"/>
                <a:gd name="connsiteY0" fmla="*/ 0 h 2205656"/>
                <a:gd name="connsiteX1" fmla="*/ 3099453 w 3099453"/>
                <a:gd name="connsiteY1" fmla="*/ 0 h 2205656"/>
                <a:gd name="connsiteX2" fmla="*/ 3099453 w 3099453"/>
                <a:gd name="connsiteY2" fmla="*/ 37338 h 2205656"/>
                <a:gd name="connsiteX3" fmla="*/ 2752698 w 3099453"/>
                <a:gd name="connsiteY3" fmla="*/ 2205652 h 2205656"/>
                <a:gd name="connsiteX4" fmla="*/ 3099453 w 3099453"/>
                <a:gd name="connsiteY4" fmla="*/ 2205652 h 2205656"/>
                <a:gd name="connsiteX5" fmla="*/ 3099453 w 3099453"/>
                <a:gd name="connsiteY5" fmla="*/ 2205656 h 2205656"/>
                <a:gd name="connsiteX6" fmla="*/ 0 w 3099453"/>
                <a:gd name="connsiteY6" fmla="*/ 2205656 h 2205656"/>
                <a:gd name="connsiteX7" fmla="*/ 350664 w 3099453"/>
                <a:gd name="connsiteY7" fmla="*/ 12895 h 2205656"/>
                <a:gd name="connsiteX8" fmla="*/ 338627 w 3099453"/>
                <a:gd name="connsiteY8" fmla="*/ 12895 h 2205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99453" h="2205656">
                  <a:moveTo>
                    <a:pt x="341850" y="0"/>
                  </a:moveTo>
                  <a:lnTo>
                    <a:pt x="3099453" y="0"/>
                  </a:lnTo>
                  <a:lnTo>
                    <a:pt x="3099453" y="37338"/>
                  </a:lnTo>
                  <a:lnTo>
                    <a:pt x="2752698" y="2205652"/>
                  </a:lnTo>
                  <a:lnTo>
                    <a:pt x="3099453" y="2205652"/>
                  </a:lnTo>
                  <a:lnTo>
                    <a:pt x="3099453" y="2205656"/>
                  </a:lnTo>
                  <a:lnTo>
                    <a:pt x="0" y="2205656"/>
                  </a:lnTo>
                  <a:lnTo>
                    <a:pt x="350664" y="12895"/>
                  </a:lnTo>
                  <a:lnTo>
                    <a:pt x="338627" y="12895"/>
                  </a:lnTo>
                  <a:close/>
                </a:path>
              </a:pathLst>
            </a:custGeom>
          </p:spPr>
        </p:pic>
        <p:pic>
          <p:nvPicPr>
            <p:cNvPr id="15" name="Picture 14" descr="A picture containing several, city&#10;&#10;Description automatically generated">
              <a:extLst>
                <a:ext uri="{FF2B5EF4-FFF2-40B4-BE49-F238E27FC236}">
                  <a16:creationId xmlns:a16="http://schemas.microsoft.com/office/drawing/2014/main" id="{5EEE32EF-DD77-2E83-661A-A8D01C7E331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8181239" y="4672221"/>
              <a:ext cx="4010762" cy="2205657"/>
            </a:xfrm>
            <a:custGeom>
              <a:avLst/>
              <a:gdLst>
                <a:gd name="connsiteX0" fmla="*/ 699067 w 3071143"/>
                <a:gd name="connsiteY0" fmla="*/ 0 h 1697355"/>
                <a:gd name="connsiteX1" fmla="*/ 3071143 w 3071143"/>
                <a:gd name="connsiteY1" fmla="*/ 0 h 1697355"/>
                <a:gd name="connsiteX2" fmla="*/ 3071143 w 3071143"/>
                <a:gd name="connsiteY2" fmla="*/ 1697355 h 1697355"/>
                <a:gd name="connsiteX3" fmla="*/ 0 w 3071143"/>
                <a:gd name="connsiteY3" fmla="*/ 1697355 h 1697355"/>
                <a:gd name="connsiteX4" fmla="*/ 0 w 3071143"/>
                <a:gd name="connsiteY4" fmla="*/ 1686896 h 1697355"/>
                <a:gd name="connsiteX5" fmla="*/ 431669 w 3071143"/>
                <a:gd name="connsiteY5" fmla="*/ 1686896 h 1697355"/>
                <a:gd name="connsiteX6" fmla="*/ 699067 w 3071143"/>
                <a:gd name="connsiteY6" fmla="*/ 0 h 1697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71143" h="1697355">
                  <a:moveTo>
                    <a:pt x="699067" y="0"/>
                  </a:moveTo>
                  <a:lnTo>
                    <a:pt x="3071143" y="0"/>
                  </a:lnTo>
                  <a:lnTo>
                    <a:pt x="3071143" y="1697355"/>
                  </a:lnTo>
                  <a:lnTo>
                    <a:pt x="0" y="1697355"/>
                  </a:lnTo>
                  <a:lnTo>
                    <a:pt x="0" y="1686896"/>
                  </a:lnTo>
                  <a:lnTo>
                    <a:pt x="431669" y="1686896"/>
                  </a:lnTo>
                  <a:lnTo>
                    <a:pt x="699067" y="0"/>
                  </a:lnTo>
                  <a:close/>
                </a:path>
              </a:pathLst>
            </a:custGeom>
          </p:spPr>
        </p:pic>
      </p:grpSp>
    </p:spTree>
    <p:extLst>
      <p:ext uri="{BB962C8B-B14F-4D97-AF65-F5344CB8AC3E}">
        <p14:creationId xmlns:p14="http://schemas.microsoft.com/office/powerpoint/2010/main" val="2401957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E719A-558F-7056-2B2D-14C8798708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62729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CC3D98-A632-6AE8-3A7E-1863308C2C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61731"/>
            <a:ext cx="9144000" cy="1090613"/>
          </a:xfrm>
          <a:prstGeom prst="rect">
            <a:avLst/>
          </a:prstGeom>
        </p:spPr>
        <p:txBody>
          <a:bodyPr anchor="t"/>
          <a:lstStyle>
            <a:lvl1pPr marL="0" indent="0" algn="l">
              <a:spcBef>
                <a:spcPts val="0"/>
              </a:spcBef>
              <a:buNone/>
              <a:defRPr sz="2400" b="1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AU"/>
          </a:p>
        </p:txBody>
      </p:sp>
      <p:pic>
        <p:nvPicPr>
          <p:cNvPr id="4" name="Picture 3" descr="Logo, icon&#10;&#10;Description automatically generated">
            <a:extLst>
              <a:ext uri="{FF2B5EF4-FFF2-40B4-BE49-F238E27FC236}">
                <a16:creationId xmlns:a16="http://schemas.microsoft.com/office/drawing/2014/main" id="{7D50C0E6-D21C-A88B-5C0C-3DE1B0C6C2C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5985" y="202204"/>
            <a:ext cx="1433063" cy="829672"/>
          </a:xfrm>
          <a:prstGeom prst="rect">
            <a:avLst/>
          </a:prstGeom>
        </p:spPr>
      </p:pic>
      <p:pic>
        <p:nvPicPr>
          <p:cNvPr id="5" name="図 13">
            <a:extLst>
              <a:ext uri="{FF2B5EF4-FFF2-40B4-BE49-F238E27FC236}">
                <a16:creationId xmlns:a16="http://schemas.microsoft.com/office/drawing/2014/main" id="{C15456DA-D3C9-405E-3DFB-ADD18B73ACD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25816" y="273309"/>
            <a:ext cx="1666352" cy="588993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4DF315AA-81DE-7DA1-982B-A3C99869B7C7}"/>
              </a:ext>
            </a:extLst>
          </p:cNvPr>
          <p:cNvGrpSpPr/>
          <p:nvPr userDrawn="1"/>
        </p:nvGrpSpPr>
        <p:grpSpPr>
          <a:xfrm>
            <a:off x="1" y="4652344"/>
            <a:ext cx="12192000" cy="2225534"/>
            <a:chOff x="1" y="4652344"/>
            <a:chExt cx="12192000" cy="2225534"/>
          </a:xfrm>
        </p:grpSpPr>
        <p:pic>
          <p:nvPicPr>
            <p:cNvPr id="14" name="Picture 13" descr="A picture containing several, city&#10;&#10;Description automatically generated">
              <a:extLst>
                <a:ext uri="{FF2B5EF4-FFF2-40B4-BE49-F238E27FC236}">
                  <a16:creationId xmlns:a16="http://schemas.microsoft.com/office/drawing/2014/main" id="{D62B8CED-8569-D807-6A20-55FA3F31A16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12227" t="-616" r="77184" b="616"/>
            <a:stretch/>
          </p:blipFill>
          <p:spPr>
            <a:xfrm>
              <a:off x="10600608" y="4652344"/>
              <a:ext cx="1410905" cy="2205656"/>
            </a:xfrm>
            <a:custGeom>
              <a:avLst/>
              <a:gdLst>
                <a:gd name="connsiteX0" fmla="*/ 269056 w 1076225"/>
                <a:gd name="connsiteY0" fmla="*/ 0 h 1697355"/>
                <a:gd name="connsiteX1" fmla="*/ 1076225 w 1076225"/>
                <a:gd name="connsiteY1" fmla="*/ 0 h 1697355"/>
                <a:gd name="connsiteX2" fmla="*/ 1074567 w 1076225"/>
                <a:gd name="connsiteY2" fmla="*/ 10459 h 1697355"/>
                <a:gd name="connsiteX3" fmla="*/ 375500 w 1076225"/>
                <a:gd name="connsiteY3" fmla="*/ 10459 h 1697355"/>
                <a:gd name="connsiteX4" fmla="*/ 375500 w 1076225"/>
                <a:gd name="connsiteY4" fmla="*/ 1697355 h 1697355"/>
                <a:gd name="connsiteX5" fmla="*/ 0 w 1076225"/>
                <a:gd name="connsiteY5" fmla="*/ 1697355 h 1697355"/>
                <a:gd name="connsiteX6" fmla="*/ 269056 w 1076225"/>
                <a:gd name="connsiteY6" fmla="*/ 0 h 1697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76225" h="1697355">
                  <a:moveTo>
                    <a:pt x="269056" y="0"/>
                  </a:moveTo>
                  <a:lnTo>
                    <a:pt x="1076225" y="0"/>
                  </a:lnTo>
                  <a:lnTo>
                    <a:pt x="1074567" y="10459"/>
                  </a:lnTo>
                  <a:lnTo>
                    <a:pt x="375500" y="10459"/>
                  </a:lnTo>
                  <a:lnTo>
                    <a:pt x="375500" y="1697355"/>
                  </a:lnTo>
                  <a:lnTo>
                    <a:pt x="0" y="1697355"/>
                  </a:lnTo>
                  <a:lnTo>
                    <a:pt x="269056" y="0"/>
                  </a:lnTo>
                  <a:close/>
                </a:path>
              </a:pathLst>
            </a:cu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7FCEFB33-4A04-30AA-2037-789B4126EC1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15687"/>
            <a:stretch>
              <a:fillRect/>
            </a:stretch>
          </p:blipFill>
          <p:spPr>
            <a:xfrm>
              <a:off x="1" y="4672221"/>
              <a:ext cx="3322562" cy="2205657"/>
            </a:xfrm>
            <a:custGeom>
              <a:avLst/>
              <a:gdLst>
                <a:gd name="connsiteX0" fmla="*/ 0 w 2544171"/>
                <a:gd name="connsiteY0" fmla="*/ 0 h 1697355"/>
                <a:gd name="connsiteX1" fmla="*/ 2544171 w 2544171"/>
                <a:gd name="connsiteY1" fmla="*/ 0 h 1697355"/>
                <a:gd name="connsiteX2" fmla="*/ 2275115 w 2544171"/>
                <a:gd name="connsiteY2" fmla="*/ 1697355 h 1697355"/>
                <a:gd name="connsiteX3" fmla="*/ 0 w 2544171"/>
                <a:gd name="connsiteY3" fmla="*/ 1697355 h 1697355"/>
                <a:gd name="connsiteX4" fmla="*/ 0 w 2544171"/>
                <a:gd name="connsiteY4" fmla="*/ 0 h 1697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44171" h="1697355">
                  <a:moveTo>
                    <a:pt x="0" y="0"/>
                  </a:moveTo>
                  <a:lnTo>
                    <a:pt x="2544171" y="0"/>
                  </a:lnTo>
                  <a:lnTo>
                    <a:pt x="2275115" y="1697355"/>
                  </a:lnTo>
                  <a:lnTo>
                    <a:pt x="0" y="1697355"/>
                  </a:lnTo>
                  <a:lnTo>
                    <a:pt x="0" y="0"/>
                  </a:lnTo>
                  <a:close/>
                </a:path>
              </a:pathLst>
            </a:custGeom>
          </p:spPr>
        </p:pic>
        <p:pic>
          <p:nvPicPr>
            <p:cNvPr id="11" name="Picture 10" descr="A picture containing text, sky, outdoor, nature&#10;&#10;Description automatically generated">
              <a:extLst>
                <a:ext uri="{FF2B5EF4-FFF2-40B4-BE49-F238E27FC236}">
                  <a16:creationId xmlns:a16="http://schemas.microsoft.com/office/drawing/2014/main" id="{743988DC-8190-9F1D-124D-1F543384397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12535"/>
            <a:stretch/>
          </p:blipFill>
          <p:spPr>
            <a:xfrm>
              <a:off x="2641684" y="4672221"/>
              <a:ext cx="3492370" cy="2205657"/>
            </a:xfrm>
            <a:custGeom>
              <a:avLst/>
              <a:gdLst>
                <a:gd name="connsiteX0" fmla="*/ 597508 w 2674197"/>
                <a:gd name="connsiteY0" fmla="*/ 0 h 1697355"/>
                <a:gd name="connsiteX1" fmla="*/ 2674197 w 2674197"/>
                <a:gd name="connsiteY1" fmla="*/ 0 h 1697355"/>
                <a:gd name="connsiteX2" fmla="*/ 2405141 w 2674197"/>
                <a:gd name="connsiteY2" fmla="*/ 1697355 h 1697355"/>
                <a:gd name="connsiteX3" fmla="*/ 0 w 2674197"/>
                <a:gd name="connsiteY3" fmla="*/ 1697355 h 1697355"/>
                <a:gd name="connsiteX4" fmla="*/ 0 w 2674197"/>
                <a:gd name="connsiteY4" fmla="*/ 1697353 h 1697355"/>
                <a:gd name="connsiteX5" fmla="*/ 328452 w 2674197"/>
                <a:gd name="connsiteY5" fmla="*/ 1697353 h 1697355"/>
                <a:gd name="connsiteX6" fmla="*/ 597508 w 2674197"/>
                <a:gd name="connsiteY6" fmla="*/ 0 h 1697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74197" h="1697355">
                  <a:moveTo>
                    <a:pt x="597508" y="0"/>
                  </a:moveTo>
                  <a:lnTo>
                    <a:pt x="2674197" y="0"/>
                  </a:lnTo>
                  <a:lnTo>
                    <a:pt x="2405141" y="1697355"/>
                  </a:lnTo>
                  <a:lnTo>
                    <a:pt x="0" y="1697355"/>
                  </a:lnTo>
                  <a:lnTo>
                    <a:pt x="0" y="1697353"/>
                  </a:lnTo>
                  <a:lnTo>
                    <a:pt x="328452" y="1697353"/>
                  </a:lnTo>
                  <a:lnTo>
                    <a:pt x="597508" y="0"/>
                  </a:lnTo>
                  <a:close/>
                </a:path>
              </a:pathLst>
            </a:custGeom>
          </p:spPr>
        </p:pic>
        <p:pic>
          <p:nvPicPr>
            <p:cNvPr id="20" name="Picture 19" descr="A couple of ships in the water&#10;&#10;Description automatically generated with low confidence">
              <a:extLst>
                <a:ext uri="{FF2B5EF4-FFF2-40B4-BE49-F238E27FC236}">
                  <a16:creationId xmlns:a16="http://schemas.microsoft.com/office/drawing/2014/main" id="{64587836-C7BB-220C-909B-9D3B5B98F09B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2673"/>
            <a:stretch/>
          </p:blipFill>
          <p:spPr>
            <a:xfrm>
              <a:off x="5885897" y="4672221"/>
              <a:ext cx="3087572" cy="2205657"/>
            </a:xfrm>
            <a:custGeom>
              <a:avLst/>
              <a:gdLst>
                <a:gd name="connsiteX0" fmla="*/ 341850 w 3099453"/>
                <a:gd name="connsiteY0" fmla="*/ 0 h 2205656"/>
                <a:gd name="connsiteX1" fmla="*/ 3099453 w 3099453"/>
                <a:gd name="connsiteY1" fmla="*/ 0 h 2205656"/>
                <a:gd name="connsiteX2" fmla="*/ 3099453 w 3099453"/>
                <a:gd name="connsiteY2" fmla="*/ 37338 h 2205656"/>
                <a:gd name="connsiteX3" fmla="*/ 2752698 w 3099453"/>
                <a:gd name="connsiteY3" fmla="*/ 2205652 h 2205656"/>
                <a:gd name="connsiteX4" fmla="*/ 3099453 w 3099453"/>
                <a:gd name="connsiteY4" fmla="*/ 2205652 h 2205656"/>
                <a:gd name="connsiteX5" fmla="*/ 3099453 w 3099453"/>
                <a:gd name="connsiteY5" fmla="*/ 2205656 h 2205656"/>
                <a:gd name="connsiteX6" fmla="*/ 0 w 3099453"/>
                <a:gd name="connsiteY6" fmla="*/ 2205656 h 2205656"/>
                <a:gd name="connsiteX7" fmla="*/ 350664 w 3099453"/>
                <a:gd name="connsiteY7" fmla="*/ 12895 h 2205656"/>
                <a:gd name="connsiteX8" fmla="*/ 338627 w 3099453"/>
                <a:gd name="connsiteY8" fmla="*/ 12895 h 2205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99453" h="2205656">
                  <a:moveTo>
                    <a:pt x="341850" y="0"/>
                  </a:moveTo>
                  <a:lnTo>
                    <a:pt x="3099453" y="0"/>
                  </a:lnTo>
                  <a:lnTo>
                    <a:pt x="3099453" y="37338"/>
                  </a:lnTo>
                  <a:lnTo>
                    <a:pt x="2752698" y="2205652"/>
                  </a:lnTo>
                  <a:lnTo>
                    <a:pt x="3099453" y="2205652"/>
                  </a:lnTo>
                  <a:lnTo>
                    <a:pt x="3099453" y="2205656"/>
                  </a:lnTo>
                  <a:lnTo>
                    <a:pt x="0" y="2205656"/>
                  </a:lnTo>
                  <a:lnTo>
                    <a:pt x="350664" y="12895"/>
                  </a:lnTo>
                  <a:lnTo>
                    <a:pt x="338627" y="12895"/>
                  </a:lnTo>
                  <a:close/>
                </a:path>
              </a:pathLst>
            </a:custGeom>
          </p:spPr>
        </p:pic>
        <p:pic>
          <p:nvPicPr>
            <p:cNvPr id="15" name="Picture 14" descr="A picture containing several, city&#10;&#10;Description automatically generated">
              <a:extLst>
                <a:ext uri="{FF2B5EF4-FFF2-40B4-BE49-F238E27FC236}">
                  <a16:creationId xmlns:a16="http://schemas.microsoft.com/office/drawing/2014/main" id="{5EEE32EF-DD77-2E83-661A-A8D01C7E331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8181239" y="4672221"/>
              <a:ext cx="4010762" cy="2205657"/>
            </a:xfrm>
            <a:custGeom>
              <a:avLst/>
              <a:gdLst>
                <a:gd name="connsiteX0" fmla="*/ 699067 w 3071143"/>
                <a:gd name="connsiteY0" fmla="*/ 0 h 1697355"/>
                <a:gd name="connsiteX1" fmla="*/ 3071143 w 3071143"/>
                <a:gd name="connsiteY1" fmla="*/ 0 h 1697355"/>
                <a:gd name="connsiteX2" fmla="*/ 3071143 w 3071143"/>
                <a:gd name="connsiteY2" fmla="*/ 1697355 h 1697355"/>
                <a:gd name="connsiteX3" fmla="*/ 0 w 3071143"/>
                <a:gd name="connsiteY3" fmla="*/ 1697355 h 1697355"/>
                <a:gd name="connsiteX4" fmla="*/ 0 w 3071143"/>
                <a:gd name="connsiteY4" fmla="*/ 1686896 h 1697355"/>
                <a:gd name="connsiteX5" fmla="*/ 431669 w 3071143"/>
                <a:gd name="connsiteY5" fmla="*/ 1686896 h 1697355"/>
                <a:gd name="connsiteX6" fmla="*/ 699067 w 3071143"/>
                <a:gd name="connsiteY6" fmla="*/ 0 h 1697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71143" h="1697355">
                  <a:moveTo>
                    <a:pt x="699067" y="0"/>
                  </a:moveTo>
                  <a:lnTo>
                    <a:pt x="3071143" y="0"/>
                  </a:lnTo>
                  <a:lnTo>
                    <a:pt x="3071143" y="1697355"/>
                  </a:lnTo>
                  <a:lnTo>
                    <a:pt x="0" y="1697355"/>
                  </a:lnTo>
                  <a:lnTo>
                    <a:pt x="0" y="1686896"/>
                  </a:lnTo>
                  <a:lnTo>
                    <a:pt x="431669" y="1686896"/>
                  </a:lnTo>
                  <a:lnTo>
                    <a:pt x="699067" y="0"/>
                  </a:lnTo>
                  <a:close/>
                </a:path>
              </a:pathLst>
            </a:custGeom>
          </p:spPr>
        </p:pic>
      </p:grpSp>
    </p:spTree>
    <p:extLst>
      <p:ext uri="{BB962C8B-B14F-4D97-AF65-F5344CB8AC3E}">
        <p14:creationId xmlns:p14="http://schemas.microsoft.com/office/powerpoint/2010/main" val="841672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Cover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A706C-A146-C366-4B00-707B085B7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70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F6399B-E970-48CA-821C-EAB94E252A21}" type="slidenum">
              <a:rPr lang="en-AU" smtClean="0"/>
              <a:t>‹#›</a:t>
            </a:fld>
            <a:endParaRPr lang="en-AU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D9E455C-EBFA-A154-8DEB-CC155C5CD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1" y="1709738"/>
            <a:ext cx="11328399" cy="2852737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AU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FC753A9-103B-C950-E619-F65F96B33C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1801" y="4589463"/>
            <a:ext cx="11328399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pic>
        <p:nvPicPr>
          <p:cNvPr id="3" name="図 13">
            <a:extLst>
              <a:ext uri="{FF2B5EF4-FFF2-40B4-BE49-F238E27FC236}">
                <a16:creationId xmlns:a16="http://schemas.microsoft.com/office/drawing/2014/main" id="{3D0F82E0-B096-D8CB-9924-F9F2054680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1800" y="6356350"/>
            <a:ext cx="1033311" cy="365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732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8AF92-974C-EE3D-69C0-B233496A1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314326"/>
            <a:ext cx="11328400" cy="53542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ja-JP" altLang="en-US"/>
              <a:t>マスター タイトルの書式設定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0080D-53BD-F60D-C85E-95B5845F5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1328057"/>
            <a:ext cx="11328400" cy="486954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000" b="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800" b="0">
                <a:solidFill>
                  <a:schemeClr val="tx1"/>
                </a:solidFill>
              </a:defRPr>
            </a:lvl2pPr>
            <a:lvl3pPr>
              <a:spcBef>
                <a:spcPts val="1200"/>
              </a:spcBef>
              <a:defRPr sz="1800" b="0">
                <a:solidFill>
                  <a:schemeClr val="tx1"/>
                </a:solidFill>
              </a:defRPr>
            </a:lvl3pPr>
            <a:lvl4pPr>
              <a:spcBef>
                <a:spcPts val="1200"/>
              </a:spcBef>
              <a:defRPr sz="1600" b="0">
                <a:solidFill>
                  <a:schemeClr val="tx1"/>
                </a:solidFill>
              </a:defRPr>
            </a:lvl4pPr>
            <a:lvl5pPr>
              <a:spcBef>
                <a:spcPts val="1200"/>
              </a:spcBef>
              <a:defRPr sz="16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A706C-A146-C366-4B00-707B085B7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70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F6399B-E970-48CA-821C-EAB94E252A21}" type="slidenum">
              <a:rPr lang="en-AU" smtClean="0"/>
              <a:t>‹#›</a:t>
            </a:fld>
            <a:endParaRPr lang="en-AU"/>
          </a:p>
        </p:txBody>
      </p:sp>
      <p:pic>
        <p:nvPicPr>
          <p:cNvPr id="5" name="図 13">
            <a:extLst>
              <a:ext uri="{FF2B5EF4-FFF2-40B4-BE49-F238E27FC236}">
                <a16:creationId xmlns:a16="http://schemas.microsoft.com/office/drawing/2014/main" id="{9FCFE694-15AC-50E6-E068-F4E03D0DFC7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1800" y="6356350"/>
            <a:ext cx="1033311" cy="365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25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A706C-A146-C366-4B00-707B085B7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70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F6399B-E970-48CA-821C-EAB94E252A21}" type="slidenum">
              <a:rPr lang="en-AU" smtClean="0"/>
              <a:t>‹#›</a:t>
            </a:fld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452A6-7CCA-8E11-2CB8-030708DF53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1800" y="1320800"/>
            <a:ext cx="5588000" cy="4881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 b="0">
                <a:solidFill>
                  <a:schemeClr val="tx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A4C6A9D0-1F1F-F4F2-BDBE-08269B2C4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20800"/>
            <a:ext cx="5588000" cy="4881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 b="0">
                <a:solidFill>
                  <a:schemeClr val="tx1"/>
                </a:solidFill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</p:txBody>
      </p:sp>
      <p:pic>
        <p:nvPicPr>
          <p:cNvPr id="4" name="図 13">
            <a:extLst>
              <a:ext uri="{FF2B5EF4-FFF2-40B4-BE49-F238E27FC236}">
                <a16:creationId xmlns:a16="http://schemas.microsoft.com/office/drawing/2014/main" id="{CB09C967-054F-6315-DBC6-056D7AC771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1800" y="6356350"/>
            <a:ext cx="1033311" cy="3652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03B0632-48D0-BE05-750E-6A9CBA6EE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314326"/>
            <a:ext cx="11328400" cy="53542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ja-JP" altLang="en-US"/>
              <a:t>マスター タイトルの書式設定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0337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hart Placeholder 13">
            <a:extLst>
              <a:ext uri="{FF2B5EF4-FFF2-40B4-BE49-F238E27FC236}">
                <a16:creationId xmlns:a16="http://schemas.microsoft.com/office/drawing/2014/main" id="{D9DBB8A0-0D94-641C-8437-0F9060ACB263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431799" y="1026110"/>
            <a:ext cx="55880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Font typeface="Arial" panose="020B0604020202020204" pitchFamily="34" charset="0"/>
              <a:buNone/>
              <a:defRPr lang="en-US" sz="2000" b="0" kern="120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342900" indent="-342900">
              <a:defRPr lang="en-US" sz="2000" b="0" kern="120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</a:lstStyle>
          <a:p>
            <a:pPr marL="342900" lvl="0" indent="-342900" algn="l" defTabSz="914400" rtl="0" eaLnBrk="1" latinLnBrk="0" hangingPunct="1">
              <a:lnSpc>
                <a:spcPct val="90000"/>
              </a:lnSpc>
              <a:spcBef>
                <a:spcPts val="1200"/>
              </a:spcBef>
            </a:pPr>
            <a:r>
              <a:rPr lang="ja-JP" altLang="en-US"/>
              <a:t>グラフを追加</a:t>
            </a:r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BCF4D05C-9D4A-CCC7-AC9E-B4E9133C7F0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1800" y="4679041"/>
            <a:ext cx="11328400" cy="151855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0"/>
              </a:spcBef>
              <a:defRPr sz="2000" b="0">
                <a:solidFill>
                  <a:schemeClr val="tx1"/>
                </a:solidFill>
              </a:defRPr>
            </a:lvl1pPr>
            <a:lvl2pPr>
              <a:spcBef>
                <a:spcPts val="0"/>
              </a:spcBef>
              <a:defRPr sz="1800" b="0">
                <a:solidFill>
                  <a:schemeClr val="tx1"/>
                </a:solidFill>
              </a:defRPr>
            </a:lvl2pPr>
            <a:lvl3pPr>
              <a:spcBef>
                <a:spcPts val="1200"/>
              </a:spcBef>
              <a:defRPr sz="1800" b="0">
                <a:solidFill>
                  <a:schemeClr val="tx1"/>
                </a:solidFill>
              </a:defRPr>
            </a:lvl3pPr>
            <a:lvl4pPr>
              <a:spcBef>
                <a:spcPts val="1200"/>
              </a:spcBef>
              <a:defRPr sz="1600" b="0">
                <a:solidFill>
                  <a:schemeClr val="tx1"/>
                </a:solidFill>
              </a:defRPr>
            </a:lvl4pPr>
            <a:lvl5pPr>
              <a:spcBef>
                <a:spcPts val="1200"/>
              </a:spcBef>
              <a:defRPr sz="16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</p:txBody>
      </p:sp>
      <p:sp>
        <p:nvSpPr>
          <p:cNvPr id="11" name="Chart Placeholder 13">
            <a:extLst>
              <a:ext uri="{FF2B5EF4-FFF2-40B4-BE49-F238E27FC236}">
                <a16:creationId xmlns:a16="http://schemas.microsoft.com/office/drawing/2014/main" id="{89C0182C-AEC9-714A-6CF0-D711ED86C6F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6172200" y="1026110"/>
            <a:ext cx="55880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000" b="0" kern="120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</a:pPr>
            <a:r>
              <a:rPr lang="ja-JP" altLang="en-US"/>
              <a:t>グラフを追加</a:t>
            </a:r>
            <a:endParaRPr lang="en-US"/>
          </a:p>
        </p:txBody>
      </p:sp>
      <p:pic>
        <p:nvPicPr>
          <p:cNvPr id="4" name="図 13">
            <a:extLst>
              <a:ext uri="{FF2B5EF4-FFF2-40B4-BE49-F238E27FC236}">
                <a16:creationId xmlns:a16="http://schemas.microsoft.com/office/drawing/2014/main" id="{50EF6712-75B9-FADE-C102-CAA8D77DCE7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1800" y="6356350"/>
            <a:ext cx="1033311" cy="365237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2FF045EB-EA45-5AF2-7D6C-3DE3CAC28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314326"/>
            <a:ext cx="11328400" cy="53542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ja-JP" altLang="en-US"/>
              <a:t>マスター タイトルの書式設定</a:t>
            </a:r>
            <a:endParaRPr lang="en-AU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0DFF686-48D8-2A95-A789-E46BBAEA3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70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F6399B-E970-48CA-821C-EAB94E252A2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8848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A706C-A146-C366-4B00-707B085B7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70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F6399B-E970-48CA-821C-EAB94E252A21}" type="slidenum">
              <a:rPr lang="en-AU" smtClean="0"/>
              <a:t>‹#›</a:t>
            </a:fld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27EF3A-6A67-E012-63B0-115AB135F2B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1800" y="5102163"/>
            <a:ext cx="11328400" cy="112446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 i="1">
                <a:solidFill>
                  <a:schemeClr val="tx1"/>
                </a:solidFill>
              </a:defRPr>
            </a:lvl1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pic>
        <p:nvPicPr>
          <p:cNvPr id="3" name="図 13">
            <a:extLst>
              <a:ext uri="{FF2B5EF4-FFF2-40B4-BE49-F238E27FC236}">
                <a16:creationId xmlns:a16="http://schemas.microsoft.com/office/drawing/2014/main" id="{FC4E55C9-49B2-4947-D5ED-1BEA691188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1800" y="6356350"/>
            <a:ext cx="1033311" cy="3652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10ED9C5-9FE7-6CEA-9629-F721BC66E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314326"/>
            <a:ext cx="11328400" cy="53542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ja-JP" altLang="en-US"/>
              <a:t>マスター タイトルの書式設定</a:t>
            </a:r>
            <a:endParaRPr lang="en-AU"/>
          </a:p>
        </p:txBody>
      </p:sp>
      <p:sp>
        <p:nvSpPr>
          <p:cNvPr id="5" name="Chart Placeholder 13">
            <a:extLst>
              <a:ext uri="{FF2B5EF4-FFF2-40B4-BE49-F238E27FC236}">
                <a16:creationId xmlns:a16="http://schemas.microsoft.com/office/drawing/2014/main" id="{E25C9CB5-5C26-EEE4-56AE-713D7CE7055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431799" y="1026110"/>
            <a:ext cx="5588000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Font typeface="Arial" panose="020B0604020202020204" pitchFamily="34" charset="0"/>
              <a:buNone/>
              <a:defRPr lang="en-US" sz="2000" b="0" kern="120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342900" indent="-342900">
              <a:defRPr lang="en-US" sz="2000" b="0" kern="120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</a:lstStyle>
          <a:p>
            <a:pPr marL="342900" lvl="0" indent="-342900" algn="l" defTabSz="914400" rtl="0" eaLnBrk="1" latinLnBrk="0" hangingPunct="1">
              <a:lnSpc>
                <a:spcPct val="90000"/>
              </a:lnSpc>
              <a:spcBef>
                <a:spcPts val="1200"/>
              </a:spcBef>
            </a:pPr>
            <a:r>
              <a:rPr lang="ja-JP" altLang="en-US"/>
              <a:t>グラフを追加</a:t>
            </a:r>
            <a:endParaRPr lang="en-US"/>
          </a:p>
        </p:txBody>
      </p:sp>
      <p:sp>
        <p:nvSpPr>
          <p:cNvPr id="7" name="Chart Placeholder 13">
            <a:extLst>
              <a:ext uri="{FF2B5EF4-FFF2-40B4-BE49-F238E27FC236}">
                <a16:creationId xmlns:a16="http://schemas.microsoft.com/office/drawing/2014/main" id="{41BF1A48-17E7-0904-8484-5E39B295B323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6172200" y="1026110"/>
            <a:ext cx="5588000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000" b="0" kern="120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</a:pPr>
            <a:r>
              <a:rPr lang="ja-JP" altLang="en-US"/>
              <a:t>グラフを追加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041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hart Placeholder 13">
            <a:extLst>
              <a:ext uri="{FF2B5EF4-FFF2-40B4-BE49-F238E27FC236}">
                <a16:creationId xmlns:a16="http://schemas.microsoft.com/office/drawing/2014/main" id="{D9DBB8A0-0D94-641C-8437-0F9060ACB263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1981200" y="1111322"/>
            <a:ext cx="8229600" cy="37292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lang="en-US" sz="2000" b="0" kern="120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342900" indent="-342900">
              <a:defRPr lang="en-US" sz="2000" b="0" kern="120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</a:lstStyle>
          <a:p>
            <a:pPr marL="342900" lvl="0" indent="-342900" algn="l" defTabSz="914400" rtl="0" eaLnBrk="1" latinLnBrk="0" hangingPunct="1">
              <a:lnSpc>
                <a:spcPct val="90000"/>
              </a:lnSpc>
              <a:spcBef>
                <a:spcPts val="1200"/>
              </a:spcBef>
            </a:pPr>
            <a:r>
              <a:rPr lang="ja-JP" altLang="en-US"/>
              <a:t>グラフを追加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A706C-A146-C366-4B00-707B085B7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70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F6399B-E970-48CA-821C-EAB94E252A21}" type="slidenum">
              <a:rPr lang="en-AU" smtClean="0"/>
              <a:t>‹#›</a:t>
            </a:fld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10164A-13A3-C071-B8E1-9A6C4B1C12B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1800" y="5102163"/>
            <a:ext cx="11328400" cy="112446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i="1">
                <a:solidFill>
                  <a:schemeClr val="tx1"/>
                </a:solidFill>
              </a:defRPr>
            </a:lvl1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pic>
        <p:nvPicPr>
          <p:cNvPr id="3" name="図 13">
            <a:extLst>
              <a:ext uri="{FF2B5EF4-FFF2-40B4-BE49-F238E27FC236}">
                <a16:creationId xmlns:a16="http://schemas.microsoft.com/office/drawing/2014/main" id="{1B037D4B-1203-9C69-F2DE-3A629BB9DC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1800" y="6356350"/>
            <a:ext cx="1033311" cy="3652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FAC469A-C765-4FE3-A39D-1B7C696EB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314326"/>
            <a:ext cx="11328400" cy="53542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ja-JP" altLang="en-US"/>
              <a:t>マスター タイトルの書式設定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4362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A706C-A146-C366-4B00-707B085B7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70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9F6399B-E970-48CA-821C-EAB94E252A21}" type="slidenum">
              <a:rPr lang="en-AU" smtClean="0"/>
              <a:t>‹#›</a:t>
            </a:fld>
            <a:endParaRPr lang="en-AU"/>
          </a:p>
        </p:txBody>
      </p:sp>
      <p:pic>
        <p:nvPicPr>
          <p:cNvPr id="3" name="図 13">
            <a:extLst>
              <a:ext uri="{FF2B5EF4-FFF2-40B4-BE49-F238E27FC236}">
                <a16:creationId xmlns:a16="http://schemas.microsoft.com/office/drawing/2014/main" id="{1B037D4B-1203-9C69-F2DE-3A629BB9DC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1800" y="6356350"/>
            <a:ext cx="1033311" cy="3652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FAC469A-C765-4FE3-A39D-1B7C696EB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314326"/>
            <a:ext cx="11328400" cy="53542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ja-JP" altLang="en-US"/>
              <a:t>マスター タイトルの書式設定</a:t>
            </a:r>
            <a:endParaRPr lang="en-AU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FE9280E-ABEB-2986-4159-2C8377CBF79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1800" y="5196361"/>
            <a:ext cx="11328400" cy="100123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0"/>
              </a:spcBef>
              <a:defRPr sz="2000" b="0">
                <a:solidFill>
                  <a:schemeClr val="tx1"/>
                </a:solidFill>
              </a:defRPr>
            </a:lvl1pPr>
            <a:lvl2pPr>
              <a:spcBef>
                <a:spcPts val="0"/>
              </a:spcBef>
              <a:defRPr sz="1800" b="0">
                <a:solidFill>
                  <a:schemeClr val="tx1"/>
                </a:solidFill>
              </a:defRPr>
            </a:lvl2pPr>
            <a:lvl3pPr>
              <a:spcBef>
                <a:spcPts val="1200"/>
              </a:spcBef>
              <a:defRPr sz="1800" b="0">
                <a:solidFill>
                  <a:schemeClr val="tx1"/>
                </a:solidFill>
              </a:defRPr>
            </a:lvl3pPr>
            <a:lvl4pPr>
              <a:spcBef>
                <a:spcPts val="1200"/>
              </a:spcBef>
              <a:defRPr sz="1600" b="0">
                <a:solidFill>
                  <a:schemeClr val="tx1"/>
                </a:solidFill>
              </a:defRPr>
            </a:lvl4pPr>
            <a:lvl5pPr>
              <a:spcBef>
                <a:spcPts val="1200"/>
              </a:spcBef>
              <a:defRPr sz="16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</p:txBody>
      </p:sp>
      <p:sp>
        <p:nvSpPr>
          <p:cNvPr id="4" name="Chart Placeholder 13">
            <a:extLst>
              <a:ext uri="{FF2B5EF4-FFF2-40B4-BE49-F238E27FC236}">
                <a16:creationId xmlns:a16="http://schemas.microsoft.com/office/drawing/2014/main" id="{1B4F39D2-5DF3-6BDD-44FC-D577AF5939BE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1981200" y="1111322"/>
            <a:ext cx="8229600" cy="37292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lang="en-US" sz="2000" b="0" kern="120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342900" indent="-342900">
              <a:defRPr lang="en-US" sz="2000" b="0" kern="120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</a:lstStyle>
          <a:p>
            <a:pPr marL="342900" lvl="0" indent="-342900" algn="l" defTabSz="914400" rtl="0" eaLnBrk="1" latinLnBrk="0" hangingPunct="1">
              <a:lnSpc>
                <a:spcPct val="90000"/>
              </a:lnSpc>
              <a:spcBef>
                <a:spcPts val="1200"/>
              </a:spcBef>
            </a:pPr>
            <a:r>
              <a:rPr lang="ja-JP" altLang="en-US"/>
              <a:t>グラフを追加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152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1AB51F-4D1D-62E2-01F1-AA09CD212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E7C7C8-5EB4-6F33-EA44-2A621086B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46AD68E-DAEC-9D6D-3220-444473E97E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DBDE687B-1385-4678-B37F-AB98306ADDAE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7213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5" r:id="rId11"/>
    <p:sldLayoutId id="2147483714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b="1" kern="1200">
          <a:solidFill>
            <a:srgbClr val="002060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 typeface="Arial" panose="020B0604020202020204" pitchFamily="34" charset="0"/>
        <a:buChar char="•"/>
        <a:defRPr kumimoji="1" sz="2000" b="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Arial" panose="020B0604020202020204" pitchFamily="34" charset="0"/>
        <a:buChar char="•"/>
        <a:defRPr kumimoji="1" sz="1800" b="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</a:buBlip>
        <a:defRPr kumimoji="1"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</a:buBlip>
        <a:defRPr kumimoji="1" sz="16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</a:buBlip>
        <a:defRPr kumimoji="1" sz="16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84FBA83-8957-B703-30C9-86D9C5B70C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46909"/>
            <a:ext cx="9144000" cy="738302"/>
          </a:xfrm>
        </p:spPr>
        <p:txBody>
          <a:bodyPr/>
          <a:lstStyle/>
          <a:p>
            <a:r>
              <a:rPr lang="en-GB" noProof="0" dirty="0"/>
              <a:t>APERC Presentation</a:t>
            </a:r>
          </a:p>
        </p:txBody>
      </p:sp>
      <p:sp>
        <p:nvSpPr>
          <p:cNvPr id="10" name="Content Placeholder 4">
            <a:extLst>
              <a:ext uri="{FF2B5EF4-FFF2-40B4-BE49-F238E27FC236}">
                <a16:creationId xmlns:a16="http://schemas.microsoft.com/office/drawing/2014/main" id="{F5B1EA99-6A21-A142-8DCA-C59039B45973}"/>
              </a:ext>
            </a:extLst>
          </p:cNvPr>
          <p:cNvSpPr txBox="1">
            <a:spLocks/>
          </p:cNvSpPr>
          <p:nvPr/>
        </p:nvSpPr>
        <p:spPr>
          <a:xfrm>
            <a:off x="1524000" y="3485344"/>
            <a:ext cx="9870736" cy="10016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4625" indent="-174625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Segoe UI" panose="020B0502040204020203" pitchFamily="34" charset="0"/>
              <a:buChar char="▪"/>
              <a:defRPr kumimoji="1" lang="ja-JP" altLang="en-US" sz="2000" b="0" kern="1200" dirty="0">
                <a:solidFill>
                  <a:schemeClr val="accent1">
                    <a:lumMod val="50000"/>
                  </a:schemeClr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0850" indent="-187325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Segoe UI" panose="020B0502040204020203" pitchFamily="34" charset="0"/>
              <a:buChar char="▪"/>
              <a:defRPr kumimoji="1" sz="2400" b="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627063" indent="-176213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Segoe UI" panose="020B0502040204020203" pitchFamily="34" charset="0"/>
              <a:buChar char="▪"/>
              <a:defRPr kumimoji="1" sz="2000" b="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801688" indent="-174625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Segoe UI" panose="020B0502040204020203" pitchFamily="34" charset="0"/>
              <a:buChar char="▪"/>
              <a:tabLst>
                <a:tab pos="801688" algn="l"/>
              </a:tabLst>
              <a:defRPr kumimoji="1" sz="1800" b="1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989013" indent="-187325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Segoe UI" panose="020B0502040204020203" pitchFamily="34" charset="0"/>
              <a:buChar char="▪"/>
              <a:defRPr kumimoji="1" sz="1800" b="1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egoe UI" panose="020B0502040204020203" pitchFamily="34" charset="0"/>
              <a:buNone/>
              <a:tabLst/>
              <a:defRPr/>
            </a:pPr>
            <a:r>
              <a:rPr kumimoji="1" lang="en-GB" sz="2400" b="0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Mitsuhito TAKADA</a:t>
            </a:r>
          </a:p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egoe UI" panose="020B0502040204020203" pitchFamily="34" charset="0"/>
              <a:buNone/>
              <a:tabLst/>
              <a:defRPr/>
            </a:pPr>
            <a:r>
              <a:rPr lang="en-GB" sz="2400" dirty="0">
                <a:solidFill>
                  <a:srgbClr val="002060"/>
                </a:solidFill>
              </a:rPr>
              <a:t>Vice</a:t>
            </a:r>
            <a:r>
              <a:rPr kumimoji="1" lang="en-GB" sz="2400" b="0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 President, APERC</a:t>
            </a:r>
          </a:p>
          <a:p>
            <a:pPr marL="174625" marR="0" lvl="0" indent="-174625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egoe UI" panose="020B0502040204020203" pitchFamily="34" charset="0"/>
              <a:buChar char="▪"/>
              <a:tabLst/>
              <a:defRPr/>
            </a:pPr>
            <a:endParaRPr kumimoji="1" lang="en-GB" sz="2400" b="0" i="0" u="none" strike="noStrike" kern="1200" cap="none" spc="0" normalizeH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</a:endParaRPr>
          </a:p>
        </p:txBody>
      </p: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991789AD-16CA-562F-08F6-B47198470BDB}"/>
              </a:ext>
            </a:extLst>
          </p:cNvPr>
          <p:cNvSpPr>
            <a:spLocks noGrp="1"/>
          </p:cNvSpPr>
          <p:nvPr/>
        </p:nvSpPr>
        <p:spPr>
          <a:xfrm>
            <a:off x="1524000" y="2189602"/>
            <a:ext cx="9870736" cy="913276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ts val="1000"/>
              </a:spcBef>
              <a:buFont typeface="Segoe UI" panose="020B0502040204020203" pitchFamily="34" charset="0"/>
              <a:buNone/>
              <a:defRPr kumimoji="1" sz="1600" b="0" kern="1200">
                <a:solidFill>
                  <a:schemeClr val="accent1">
                    <a:lumMod val="50000"/>
                  </a:schemeClr>
                </a:solidFill>
                <a:effectLst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Segoe UI" panose="020B0502040204020203" pitchFamily="34" charset="0"/>
              <a:buNone/>
              <a:defRPr kumimoji="1" sz="2000" b="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Segoe UI" panose="020B0502040204020203" pitchFamily="34" charset="0"/>
              <a:buNone/>
              <a:defRPr kumimoji="1" sz="1800" b="0" kern="1200">
                <a:solidFill>
                  <a:schemeClr val="tx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Segoe UI" panose="020B0502040204020203" pitchFamily="34" charset="0"/>
              <a:buNone/>
              <a:tabLst>
                <a:tab pos="801688" algn="l"/>
              </a:tabLst>
              <a:defRPr kumimoji="1" sz="1600" b="1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Segoe UI" panose="020B0502040204020203" pitchFamily="34" charset="0"/>
              <a:buNone/>
              <a:defRPr kumimoji="1" sz="1600" b="1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GB" sz="2400" b="1" dirty="0">
                <a:solidFill>
                  <a:srgbClr val="002060"/>
                </a:solidFill>
              </a:rPr>
              <a:t>EGEEC 66 &amp; EGNRET 64 Joint </a:t>
            </a:r>
            <a:r>
              <a:rPr lang="en-US" sz="2400" b="1" dirty="0">
                <a:solidFill>
                  <a:srgbClr val="002060"/>
                </a:solidFill>
              </a:rPr>
              <a:t>M</a:t>
            </a:r>
            <a:r>
              <a:rPr lang="en-US" altLang="ja-JP" sz="2400" b="1" dirty="0">
                <a:solidFill>
                  <a:srgbClr val="002060"/>
                </a:solidFill>
              </a:rPr>
              <a:t>eeting</a:t>
            </a:r>
            <a:br>
              <a:rPr lang="en-GB" sz="2400" b="0" noProof="0" dirty="0">
                <a:solidFill>
                  <a:srgbClr val="002060"/>
                </a:solidFill>
              </a:rPr>
            </a:br>
            <a:r>
              <a:rPr lang="en-US" sz="2400" dirty="0">
                <a:solidFill>
                  <a:srgbClr val="002060"/>
                </a:solidFill>
              </a:rPr>
              <a:t>1</a:t>
            </a:r>
            <a:r>
              <a:rPr lang="en-US" sz="2400" b="0" noProof="0" dirty="0">
                <a:solidFill>
                  <a:srgbClr val="002060"/>
                </a:solidFill>
              </a:rPr>
              <a:t>-2 April 2026 – Bangkok, Thailand</a:t>
            </a:r>
            <a:endParaRPr lang="en-GB" sz="2400" noProof="0" dirty="0"/>
          </a:p>
        </p:txBody>
      </p:sp>
    </p:spTree>
    <p:extLst>
      <p:ext uri="{BB962C8B-B14F-4D97-AF65-F5344CB8AC3E}">
        <p14:creationId xmlns:p14="http://schemas.microsoft.com/office/powerpoint/2010/main" val="38887899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E8838E-C3E9-1B68-2E0B-940917FDD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23B2D-2195-F5F6-74C2-4C101AFB3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>
                <a:latin typeface="Segoe UI"/>
                <a:cs typeface="Segoe UI"/>
              </a:rPr>
              <a:t>4. </a:t>
            </a:r>
            <a:r>
              <a:rPr lang="en-GB" noProof="0">
                <a:latin typeface="Segoe UI"/>
                <a:cs typeface="Segoe UI"/>
              </a:rPr>
              <a:t>APEC Energy </a:t>
            </a:r>
            <a:r>
              <a:rPr lang="en-GB" noProof="0" dirty="0">
                <a:latin typeface="Segoe UI"/>
                <a:cs typeface="Segoe UI"/>
              </a:rPr>
              <a:t>Data Network</a:t>
            </a:r>
            <a:r>
              <a:rPr lang="en-GB" dirty="0">
                <a:latin typeface="Segoe UI"/>
                <a:cs typeface="Segoe UI"/>
              </a:rPr>
              <a:t> (continued)</a:t>
            </a:r>
            <a:endParaRPr lang="en-GB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9821E-4D88-3523-8FDC-52BAAE820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53695">
              <a:spcBef>
                <a:spcPts val="600"/>
              </a:spcBef>
              <a:spcAft>
                <a:spcPts val="554"/>
              </a:spcAft>
              <a:buClr>
                <a:srgbClr val="0F0957"/>
              </a:buClr>
              <a:buSzPct val="100000"/>
              <a:buFont typeface="Segoe UI" panose="020B0502040204020203" pitchFamily="34" charset="0"/>
              <a:buChar char="•"/>
              <a:defRPr/>
            </a:pPr>
            <a:r>
              <a:rPr lang="en-GB" noProof="0" dirty="0">
                <a:latin typeface="Segoe UI"/>
                <a:ea typeface="ＭＳ Ｐゴシック"/>
                <a:cs typeface="Segoe UI"/>
              </a:rPr>
              <a:t>The</a:t>
            </a:r>
            <a:r>
              <a:rPr lang="en-GB" b="1" noProof="0" dirty="0">
                <a:solidFill>
                  <a:schemeClr val="accent1"/>
                </a:solidFill>
                <a:latin typeface="Segoe UI"/>
                <a:ea typeface="ＭＳ Ｐゴシック"/>
                <a:cs typeface="Segoe UI"/>
              </a:rPr>
              <a:t> </a:t>
            </a:r>
            <a:r>
              <a:rPr lang="en-GB" b="1" dirty="0">
                <a:solidFill>
                  <a:srgbClr val="0070C0"/>
                </a:solidFill>
                <a:latin typeface="Segoe UI"/>
                <a:ea typeface="ＭＳ Ｐゴシック"/>
                <a:cs typeface="Segoe UI"/>
              </a:rPr>
              <a:t>24th APEC</a:t>
            </a:r>
            <a:r>
              <a:rPr lang="en-GB" b="1" noProof="0" dirty="0">
                <a:solidFill>
                  <a:srgbClr val="0070C0"/>
                </a:solidFill>
                <a:latin typeface="Segoe UI"/>
                <a:ea typeface="ＭＳ Ｐゴシック"/>
                <a:cs typeface="Segoe UI"/>
              </a:rPr>
              <a:t> Workshop on Energy Statistics </a:t>
            </a:r>
            <a:r>
              <a:rPr lang="en-GB" dirty="0">
                <a:latin typeface="Segoe UI"/>
                <a:ea typeface="ＭＳ Ｐゴシック"/>
                <a:cs typeface="Segoe UI"/>
              </a:rPr>
              <a:t>will be held</a:t>
            </a:r>
            <a:r>
              <a:rPr lang="en-GB" noProof="0" dirty="0">
                <a:latin typeface="Segoe UI"/>
                <a:ea typeface="ＭＳ Ｐゴシック"/>
                <a:cs typeface="Segoe UI"/>
              </a:rPr>
              <a:t> from </a:t>
            </a:r>
            <a:r>
              <a:rPr lang="en-GB" dirty="0">
                <a:solidFill>
                  <a:srgbClr val="FF0000"/>
                </a:solidFill>
                <a:latin typeface="Segoe UI"/>
                <a:ea typeface="ＭＳ Ｐゴシック"/>
                <a:cs typeface="Segoe UI"/>
              </a:rPr>
              <a:t>30</a:t>
            </a:r>
            <a:r>
              <a:rPr lang="en-GB" noProof="0" dirty="0">
                <a:solidFill>
                  <a:srgbClr val="FF0000"/>
                </a:solidFill>
                <a:latin typeface="Segoe UI"/>
                <a:ea typeface="ＭＳ Ｐゴシック"/>
                <a:cs typeface="Segoe UI"/>
              </a:rPr>
              <a:t> September </a:t>
            </a:r>
            <a:r>
              <a:rPr lang="en-GB" dirty="0">
                <a:solidFill>
                  <a:srgbClr val="FF0000"/>
                </a:solidFill>
                <a:latin typeface="Segoe UI"/>
                <a:ea typeface="ＭＳ Ｐゴシック"/>
                <a:cs typeface="Segoe UI"/>
              </a:rPr>
              <a:t>to 2 October 2026 </a:t>
            </a:r>
            <a:r>
              <a:rPr lang="en-GB" dirty="0">
                <a:latin typeface="Segoe UI"/>
                <a:ea typeface="ＭＳ Ｐゴシック"/>
                <a:cs typeface="Segoe UI"/>
              </a:rPr>
              <a:t>in</a:t>
            </a:r>
            <a:r>
              <a:rPr lang="en-GB" noProof="0" dirty="0">
                <a:latin typeface="Segoe UI"/>
                <a:ea typeface="ＭＳ Ｐゴシック"/>
                <a:cs typeface="Segoe UI"/>
              </a:rPr>
              <a:t> Tokyo</a:t>
            </a:r>
            <a:r>
              <a:rPr lang="en-GB" b="1" noProof="0" dirty="0">
                <a:latin typeface="Segoe UI"/>
                <a:ea typeface="ＭＳ Ｐゴシック"/>
                <a:cs typeface="Segoe UI"/>
              </a:rPr>
              <a:t>. </a:t>
            </a:r>
            <a:endParaRPr lang="en-US" dirty="0">
              <a:ea typeface="ＭＳ Ｐゴシック"/>
            </a:endParaRPr>
          </a:p>
          <a:p>
            <a:pPr marL="810895" lvl="1">
              <a:spcBef>
                <a:spcPts val="600"/>
              </a:spcBef>
              <a:spcAft>
                <a:spcPts val="554"/>
              </a:spcAft>
              <a:buClr>
                <a:srgbClr val="0F0957"/>
              </a:buClr>
              <a:buSzPct val="100000"/>
              <a:buFont typeface="Wingdings" panose="020B0502040204020203" pitchFamily="34" charset="0"/>
              <a:buChar char="Ø"/>
              <a:defRPr/>
            </a:pPr>
            <a:r>
              <a:rPr lang="en-GB" sz="2000" noProof="0" dirty="0">
                <a:latin typeface="Segoe UI"/>
                <a:ea typeface="ＭＳ Ｐゴシック"/>
                <a:cs typeface="Segoe UI"/>
              </a:rPr>
              <a:t>The topic of the workshop </a:t>
            </a:r>
            <a:r>
              <a:rPr lang="en-GB" sz="2000" dirty="0">
                <a:latin typeface="Segoe UI"/>
                <a:ea typeface="ＭＳ Ｐゴシック"/>
                <a:cs typeface="Segoe UI"/>
              </a:rPr>
              <a:t>will be "Transportation statistics-energy efficiency indicators and new transport technologies."</a:t>
            </a:r>
            <a:endParaRPr lang="en-GB" sz="2000" noProof="0" dirty="0">
              <a:latin typeface="Segoe UI"/>
              <a:ea typeface="ＭＳ Ｐゴシック"/>
              <a:cs typeface="Segoe U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1998FB-B27D-81F8-A355-7ED3AA339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6399B-E970-48CA-821C-EAB94E252A21}" type="slidenum">
              <a:rPr lang="en-GB" noProof="0" smtClean="0"/>
              <a:t>10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446893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EAAAE-521E-AFC6-CEA3-F8396E5ED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314325"/>
            <a:ext cx="11328400" cy="955220"/>
          </a:xfrm>
        </p:spPr>
        <p:txBody>
          <a:bodyPr>
            <a:noAutofit/>
          </a:bodyPr>
          <a:lstStyle/>
          <a:p>
            <a:r>
              <a:rPr lang="en-GB" noProof="0"/>
              <a:t>5.a. </a:t>
            </a:r>
            <a:r>
              <a:rPr lang="en-US" noProof="0"/>
              <a:t>Capacity-Building Workshops for Energy Efficiency and </a:t>
            </a:r>
            <a:br>
              <a:rPr lang="en-US" noProof="0"/>
            </a:br>
            <a:r>
              <a:rPr lang="en-US" noProof="0"/>
              <a:t>       Conservation Policy (CBWS/EECP) </a:t>
            </a:r>
            <a:endParaRPr lang="en-GB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828AB-38C7-4A88-787D-4F995215D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1485447"/>
            <a:ext cx="11328400" cy="487090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53695" indent="-264795"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defRPr/>
            </a:pPr>
            <a:r>
              <a:rPr lang="en-GB" noProof="0" dirty="0">
                <a:solidFill>
                  <a:prstClr val="black"/>
                </a:solidFill>
                <a:latin typeface="Segoe UI"/>
                <a:ea typeface="游ゴシック"/>
                <a:cs typeface="Segoe UI"/>
              </a:rPr>
              <a:t>To succeed PREE activities, APERC proposed the </a:t>
            </a:r>
            <a:r>
              <a:rPr lang="en-GB" b="1" noProof="0" dirty="0">
                <a:solidFill>
                  <a:srgbClr val="FF0000"/>
                </a:solidFill>
                <a:latin typeface="Segoe UI"/>
                <a:ea typeface="游ゴシック"/>
                <a:cs typeface="Segoe UI"/>
              </a:rPr>
              <a:t>Capacity-Building Workshops for Energy Efficiency and Conservation Policy (CBWS/EECP)</a:t>
            </a:r>
            <a:r>
              <a:rPr lang="en-GB" noProof="0" dirty="0">
                <a:solidFill>
                  <a:prstClr val="black"/>
                </a:solidFill>
                <a:latin typeface="Segoe UI"/>
                <a:ea typeface="游ゴシック"/>
                <a:cs typeface="Segoe UI"/>
              </a:rPr>
              <a:t> project</a:t>
            </a:r>
            <a:r>
              <a:rPr lang="en-US" dirty="0">
                <a:solidFill>
                  <a:prstClr val="black"/>
                </a:solidFill>
                <a:latin typeface="Segoe UI"/>
                <a:ea typeface="游ゴシック"/>
                <a:cs typeface="Segoe UI"/>
              </a:rPr>
              <a:t>, which was approved for APEC funding and implementation</a:t>
            </a:r>
            <a:r>
              <a:rPr lang="en-GB" noProof="0" dirty="0">
                <a:solidFill>
                  <a:prstClr val="black"/>
                </a:solidFill>
                <a:latin typeface="Segoe UI"/>
                <a:ea typeface="游ゴシック"/>
                <a:cs typeface="Segoe UI"/>
              </a:rPr>
              <a:t> from 2025 onward. </a:t>
            </a:r>
          </a:p>
          <a:p>
            <a:pPr marL="353695" indent="-264795"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defRPr/>
            </a:pPr>
            <a:r>
              <a:rPr lang="en-GB" noProof="0" dirty="0">
                <a:solidFill>
                  <a:prstClr val="black"/>
                </a:solidFill>
                <a:latin typeface="Segoe UI"/>
                <a:ea typeface="游ゴシック"/>
                <a:cs typeface="Segoe UI"/>
              </a:rPr>
              <a:t>The</a:t>
            </a:r>
            <a:r>
              <a:rPr lang="en-GB" noProof="0" dirty="0">
                <a:solidFill>
                  <a:srgbClr val="0070C0"/>
                </a:solidFill>
                <a:latin typeface="Segoe UI"/>
                <a:ea typeface="游ゴシック"/>
                <a:cs typeface="Segoe UI"/>
              </a:rPr>
              <a:t> </a:t>
            </a:r>
            <a:r>
              <a:rPr lang="en-US" noProof="0" dirty="0">
                <a:solidFill>
                  <a:srgbClr val="FF0000"/>
                </a:solidFill>
                <a:latin typeface="Segoe UI"/>
                <a:ea typeface="游ゴシック"/>
                <a:cs typeface="Segoe UI"/>
              </a:rPr>
              <a:t>Capacity Building Workshop for Energy Efficiency and Conservation Policy</a:t>
            </a:r>
            <a:r>
              <a:rPr lang="en-US" altLang="ja-JP" noProof="0" dirty="0">
                <a:solidFill>
                  <a:srgbClr val="FF0000"/>
                </a:solidFill>
                <a:latin typeface="Segoe UI"/>
                <a:ea typeface="游ゴシック"/>
                <a:cs typeface="Segoe UI"/>
              </a:rPr>
              <a:t>: </a:t>
            </a:r>
            <a:r>
              <a:rPr lang="en-US" noProof="0" dirty="0">
                <a:solidFill>
                  <a:srgbClr val="FF0000"/>
                </a:solidFill>
                <a:latin typeface="Segoe UI"/>
                <a:ea typeface="游ゴシック"/>
                <a:cs typeface="Segoe UI"/>
              </a:rPr>
              <a:t>Members’ Journey with MEPS </a:t>
            </a:r>
            <a:r>
              <a:rPr lang="en-GB" dirty="0">
                <a:solidFill>
                  <a:prstClr val="black"/>
                </a:solidFill>
                <a:latin typeface="Segoe UI"/>
                <a:ea typeface="游ゴシック"/>
                <a:cs typeface="Segoe UI"/>
              </a:rPr>
              <a:t>was</a:t>
            </a:r>
            <a:r>
              <a:rPr lang="en-GB" noProof="0" dirty="0">
                <a:solidFill>
                  <a:prstClr val="black"/>
                </a:solidFill>
                <a:latin typeface="Segoe UI"/>
                <a:ea typeface="游ゴシック"/>
                <a:cs typeface="Segoe UI"/>
              </a:rPr>
              <a:t> held </a:t>
            </a:r>
            <a:r>
              <a:rPr lang="en-GB" altLang="ja-JP" dirty="0">
                <a:solidFill>
                  <a:prstClr val="black"/>
                </a:solidFill>
                <a:latin typeface="Segoe UI"/>
                <a:ea typeface="游ゴシック"/>
                <a:cs typeface="Segoe UI"/>
              </a:rPr>
              <a:t>on </a:t>
            </a:r>
            <a:r>
              <a:rPr lang="en-GB" altLang="ja-JP" dirty="0">
                <a:solidFill>
                  <a:srgbClr val="FF0000"/>
                </a:solidFill>
                <a:latin typeface="Segoe UI"/>
                <a:ea typeface="游ゴシック"/>
                <a:cs typeface="Segoe UI"/>
              </a:rPr>
              <a:t>18 November 2025 </a:t>
            </a:r>
            <a:r>
              <a:rPr lang="en-GB" altLang="ja-JP" dirty="0">
                <a:solidFill>
                  <a:prstClr val="black"/>
                </a:solidFill>
                <a:latin typeface="Segoe UI"/>
                <a:ea typeface="游ゴシック"/>
                <a:cs typeface="Segoe UI"/>
              </a:rPr>
              <a:t>in </a:t>
            </a:r>
            <a:r>
              <a:rPr lang="en-GB" altLang="ja-JP" dirty="0">
                <a:solidFill>
                  <a:srgbClr val="FF0000"/>
                </a:solidFill>
                <a:latin typeface="Segoe UI"/>
                <a:ea typeface="游ゴシック"/>
                <a:cs typeface="Segoe UI"/>
              </a:rPr>
              <a:t>Seoul, Korea, </a:t>
            </a:r>
            <a:r>
              <a:rPr lang="en-GB" noProof="0" dirty="0">
                <a:solidFill>
                  <a:prstClr val="black"/>
                </a:solidFill>
                <a:latin typeface="Segoe UI"/>
                <a:ea typeface="游ゴシック"/>
                <a:cs typeface="Segoe UI"/>
              </a:rPr>
              <a:t>in the margins of the joint </a:t>
            </a:r>
            <a:r>
              <a:rPr lang="en-GB" noProof="0" dirty="0">
                <a:solidFill>
                  <a:srgbClr val="0070C0"/>
                </a:solidFill>
                <a:latin typeface="Segoe UI"/>
                <a:ea typeface="游ゴシック"/>
                <a:cs typeface="Segoe UI"/>
              </a:rPr>
              <a:t>EGEEC65</a:t>
            </a:r>
            <a:r>
              <a:rPr lang="en-GB" noProof="0" dirty="0">
                <a:solidFill>
                  <a:prstClr val="black"/>
                </a:solidFill>
                <a:latin typeface="Segoe UI"/>
                <a:ea typeface="游ゴシック"/>
                <a:cs typeface="Segoe UI"/>
              </a:rPr>
              <a:t>/EGNRET63 meeting and associated workshops.</a:t>
            </a:r>
          </a:p>
          <a:p>
            <a:pPr marL="353695" indent="-264795"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defRPr/>
            </a:pPr>
            <a:r>
              <a:rPr lang="en-GB" dirty="0">
                <a:solidFill>
                  <a:prstClr val="black"/>
                </a:solidFill>
                <a:latin typeface="Segoe UI"/>
                <a:ea typeface="游ゴシック"/>
                <a:cs typeface="Segoe UI"/>
              </a:rPr>
              <a:t>The draft </a:t>
            </a:r>
            <a:r>
              <a:rPr lang="en-GB" dirty="0">
                <a:solidFill>
                  <a:srgbClr val="0070C0"/>
                </a:solidFill>
                <a:latin typeface="Segoe UI"/>
                <a:ea typeface="游ゴシック"/>
                <a:cs typeface="Segoe UI"/>
              </a:rPr>
              <a:t>Workshop Summary Report </a:t>
            </a:r>
            <a:r>
              <a:rPr lang="en-GB" dirty="0">
                <a:solidFill>
                  <a:prstClr val="black"/>
                </a:solidFill>
                <a:latin typeface="Segoe UI"/>
                <a:ea typeface="游ゴシック"/>
                <a:cs typeface="Segoe UI"/>
              </a:rPr>
              <a:t>was </a:t>
            </a:r>
            <a:r>
              <a:rPr lang="en-GB" dirty="0">
                <a:solidFill>
                  <a:srgbClr val="0070C0"/>
                </a:solidFill>
                <a:latin typeface="Segoe UI"/>
                <a:ea typeface="游ゴシック"/>
                <a:cs typeface="Segoe UI"/>
              </a:rPr>
              <a:t>endorsed by EWG members </a:t>
            </a:r>
            <a:r>
              <a:rPr lang="en-GB" dirty="0">
                <a:solidFill>
                  <a:prstClr val="black"/>
                </a:solidFill>
                <a:latin typeface="Segoe UI"/>
                <a:ea typeface="游ゴシック"/>
                <a:cs typeface="Segoe UI"/>
              </a:rPr>
              <a:t>and is awaiting final approval and publication number from the APEC secretariat.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8FAA05-FAEB-3672-1B8E-8A93AB39F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6399B-E970-48CA-821C-EAB94E252A21}" type="slidenum">
              <a:rPr lang="en-GB" noProof="0" smtClean="0"/>
              <a:t>11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177675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16D486-7798-8D72-7AB0-7AC528D7D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5A8A8-C523-FA97-1AF4-8C6AEE1D2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480292"/>
            <a:ext cx="11328400" cy="818408"/>
          </a:xfrm>
        </p:spPr>
        <p:txBody>
          <a:bodyPr>
            <a:noAutofit/>
          </a:bodyPr>
          <a:lstStyle/>
          <a:p>
            <a:r>
              <a:rPr lang="en-GB" noProof="0"/>
              <a:t>5.b. </a:t>
            </a:r>
            <a:r>
              <a:rPr lang="en-US" noProof="0"/>
              <a:t>Capacity-Building Workshops for New and Renewable Energy </a:t>
            </a:r>
            <a:br>
              <a:rPr lang="en-US" noProof="0"/>
            </a:br>
            <a:r>
              <a:rPr lang="en-US" noProof="0"/>
              <a:t>        Policy (CBWS/NREP)</a:t>
            </a:r>
            <a:endParaRPr lang="en-GB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E4A44F-FECB-B293-233A-7669B8FE5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1529609"/>
            <a:ext cx="11328400" cy="414151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53695" marR="0" lvl="0" indent="-264795" algn="l" defTabSz="914400" rtl="0" eaLnBrk="1" fontAlgn="auto" latinLnBrk="0" hangingPunct="1">
              <a:lnSpc>
                <a:spcPct val="100000"/>
              </a:lnSpc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b="0" i="0" noProof="0" dirty="0">
                <a:solidFill>
                  <a:srgbClr val="374151"/>
                </a:solidFill>
                <a:effectLst/>
                <a:latin typeface="Segoe UI"/>
                <a:cs typeface="Segoe UI"/>
              </a:rPr>
              <a:t>To succeed PRLCE activities, APERC proposed the </a:t>
            </a:r>
            <a:r>
              <a:rPr lang="en-GB" b="1" i="0" noProof="0" dirty="0">
                <a:solidFill>
                  <a:srgbClr val="FF0000"/>
                </a:solidFill>
                <a:effectLst/>
                <a:latin typeface="Segoe UI"/>
                <a:cs typeface="Segoe UI"/>
              </a:rPr>
              <a:t>Capacity-Building Workshops for New and Renewable Energy Policy (CBWS/NREP)</a:t>
            </a:r>
            <a:r>
              <a:rPr lang="en-GB" b="0" i="0" noProof="0" dirty="0">
                <a:solidFill>
                  <a:srgbClr val="374151"/>
                </a:solidFill>
                <a:effectLst/>
                <a:latin typeface="Segoe UI"/>
                <a:cs typeface="Segoe UI"/>
              </a:rPr>
              <a:t> project to be held in conjunction with the </a:t>
            </a:r>
            <a:r>
              <a:rPr lang="en-GB" b="0" i="0" noProof="0" dirty="0">
                <a:solidFill>
                  <a:srgbClr val="FF0000"/>
                </a:solidFill>
                <a:effectLst/>
                <a:latin typeface="Segoe UI"/>
                <a:cs typeface="Segoe UI"/>
              </a:rPr>
              <a:t>EGNRET biannual meetings </a:t>
            </a:r>
            <a:r>
              <a:rPr lang="en-GB" b="0" i="0" noProof="0" dirty="0">
                <a:solidFill>
                  <a:srgbClr val="374151"/>
                </a:solidFill>
                <a:effectLst/>
                <a:latin typeface="Segoe UI"/>
                <a:cs typeface="Segoe UI"/>
              </a:rPr>
              <a:t>from 2025/2026 onward. </a:t>
            </a:r>
          </a:p>
          <a:p>
            <a:pPr marL="353695" marR="0" lvl="0" indent="-264795" algn="l" defTabSz="914400" rtl="0" eaLnBrk="1" fontAlgn="auto" latinLnBrk="0" hangingPunct="1">
              <a:lnSpc>
                <a:spcPct val="100000"/>
              </a:lnSpc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b="0" i="0" noProof="0" dirty="0">
                <a:solidFill>
                  <a:srgbClr val="374151"/>
                </a:solidFill>
                <a:effectLst/>
                <a:latin typeface="Segoe UI"/>
                <a:cs typeface="Segoe UI"/>
              </a:rPr>
              <a:t>The </a:t>
            </a:r>
            <a:r>
              <a:rPr lang="en-US" i="0" noProof="0" dirty="0">
                <a:solidFill>
                  <a:srgbClr val="FF0000"/>
                </a:solidFill>
                <a:effectLst/>
                <a:latin typeface="Segoe UI"/>
                <a:cs typeface="Segoe UI"/>
              </a:rPr>
              <a:t>Capacity Building Workshop for New and Renewable Energy Policy “RE Policies: Are We On The Right Track?” </a:t>
            </a:r>
            <a:r>
              <a:rPr lang="en-GB" b="0" i="0" noProof="0" dirty="0">
                <a:solidFill>
                  <a:srgbClr val="374151"/>
                </a:solidFill>
                <a:effectLst/>
                <a:latin typeface="Segoe UI"/>
                <a:cs typeface="Segoe UI"/>
              </a:rPr>
              <a:t>will be held in the margins of the </a:t>
            </a:r>
            <a:r>
              <a:rPr lang="en-GB" b="0" i="0" noProof="0" dirty="0">
                <a:effectLst/>
                <a:latin typeface="Segoe UI"/>
                <a:cs typeface="Segoe UI"/>
              </a:rPr>
              <a:t>Joint EGNRET64/</a:t>
            </a:r>
            <a:r>
              <a:rPr lang="en-GB" b="0" i="0" noProof="0" dirty="0">
                <a:solidFill>
                  <a:srgbClr val="0070C0"/>
                </a:solidFill>
                <a:effectLst/>
                <a:latin typeface="Segoe UI"/>
                <a:cs typeface="Segoe UI"/>
              </a:rPr>
              <a:t>EGEEC66</a:t>
            </a:r>
            <a:r>
              <a:rPr lang="en-GB" b="0" i="0" noProof="0" dirty="0">
                <a:solidFill>
                  <a:srgbClr val="FF0000"/>
                </a:solidFill>
                <a:effectLst/>
                <a:latin typeface="Segoe UI"/>
                <a:cs typeface="Segoe UI"/>
              </a:rPr>
              <a:t> </a:t>
            </a:r>
            <a:r>
              <a:rPr lang="en-GB" b="0" i="0" noProof="0" dirty="0">
                <a:solidFill>
                  <a:srgbClr val="374151"/>
                </a:solidFill>
                <a:effectLst/>
                <a:latin typeface="Segoe UI"/>
                <a:cs typeface="Segoe UI"/>
              </a:rPr>
              <a:t>meeting on </a:t>
            </a:r>
            <a:r>
              <a:rPr lang="en-GB" i="0" noProof="0" dirty="0">
                <a:solidFill>
                  <a:srgbClr val="FF0000"/>
                </a:solidFill>
                <a:effectLst/>
                <a:latin typeface="Segoe UI"/>
                <a:cs typeface="Segoe UI"/>
              </a:rPr>
              <a:t>31</a:t>
            </a:r>
            <a:r>
              <a:rPr lang="en-GB" b="1" i="0" noProof="0" dirty="0">
                <a:solidFill>
                  <a:srgbClr val="FF0000"/>
                </a:solidFill>
                <a:effectLst/>
                <a:latin typeface="Segoe UI"/>
                <a:cs typeface="Segoe UI"/>
              </a:rPr>
              <a:t> </a:t>
            </a:r>
            <a:r>
              <a:rPr lang="en-GB" i="0" noProof="0" dirty="0">
                <a:solidFill>
                  <a:srgbClr val="FF0000"/>
                </a:solidFill>
                <a:effectLst/>
                <a:latin typeface="Segoe UI"/>
                <a:cs typeface="Segoe UI"/>
              </a:rPr>
              <a:t>March 2026 </a:t>
            </a:r>
            <a:r>
              <a:rPr lang="en-GB" b="0" i="0" noProof="0" dirty="0">
                <a:solidFill>
                  <a:srgbClr val="374151"/>
                </a:solidFill>
                <a:effectLst/>
                <a:latin typeface="Segoe UI"/>
                <a:cs typeface="Segoe UI"/>
              </a:rPr>
              <a:t>in </a:t>
            </a:r>
            <a:r>
              <a:rPr lang="en-GB" b="0" i="0" noProof="0" dirty="0">
                <a:solidFill>
                  <a:srgbClr val="FF0000"/>
                </a:solidFill>
                <a:effectLst/>
                <a:latin typeface="Segoe UI"/>
                <a:cs typeface="Segoe UI"/>
              </a:rPr>
              <a:t>Bangkok, Thailand</a:t>
            </a:r>
            <a:r>
              <a:rPr lang="en-GB" b="0" i="0" noProof="0" dirty="0">
                <a:solidFill>
                  <a:srgbClr val="0070C0"/>
                </a:solidFill>
                <a:effectLst/>
                <a:latin typeface="Segoe UI"/>
                <a:cs typeface="Segoe UI"/>
              </a:rPr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299792-4AA9-77BE-771C-69D75EEFC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6399B-E970-48CA-821C-EAB94E252A21}" type="slidenum">
              <a:rPr lang="en-GB" noProof="0" smtClean="0"/>
              <a:t>12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4050826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EAAAE-521E-AFC6-CEA3-F8396E5ED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5.c. Oil and Gas Security Initiative (OGSI)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828AB-38C7-4A88-787D-4F995215D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1122746"/>
            <a:ext cx="11328400" cy="3645899"/>
          </a:xfrm>
          <a:ln>
            <a:noFill/>
          </a:ln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1" lang="en-GB" b="1" i="0" u="none" strike="noStrike" kern="1200" cap="none" spc="0" normalizeH="0" baseline="0" noProof="0" dirty="0">
                <a:ln>
                  <a:noFill/>
                </a:ln>
                <a:solidFill>
                  <a:srgbClr val="0F0957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Oil and Gas Security </a:t>
            </a:r>
            <a:r>
              <a:rPr kumimoji="1" lang="en-GB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Exercise (OGSE)</a:t>
            </a:r>
          </a:p>
          <a:p>
            <a:pPr marL="342900" indent="-342900"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Font typeface="Segoe UI" panose="020B0502040204020203" pitchFamily="34" charset="0"/>
              <a:buChar char="•"/>
              <a:defRPr/>
            </a:pP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The </a:t>
            </a:r>
            <a:r>
              <a:rPr kumimoji="1" lang="en-GB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6th OGSE in </a:t>
            </a:r>
            <a:r>
              <a:rPr lang="en-GB" noProof="0" dirty="0">
                <a:solidFill>
                  <a:schemeClr val="accent5">
                    <a:lumMod val="75000"/>
                  </a:schemeClr>
                </a:solidFill>
                <a:latin typeface="Segoe UI"/>
                <a:ea typeface="ＭＳ Ｐゴシック"/>
                <a:cs typeface="Segoe UI"/>
              </a:rPr>
              <a:t>Indonesia </a:t>
            </a: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was held from 3 to 6 February 2025 in Bali, Indonesia.</a:t>
            </a:r>
            <a:r>
              <a:rPr lang="en-GB" noProof="0" dirty="0">
                <a:latin typeface="Segoe UI"/>
                <a:ea typeface="ＭＳ Ｐゴシック"/>
                <a:cs typeface="Segoe UI"/>
              </a:rPr>
              <a:t> Its summary report of </a:t>
            </a:r>
            <a:r>
              <a:rPr lang="en-GB" noProof="0" dirty="0">
                <a:solidFill>
                  <a:srgbClr val="0070C0"/>
                </a:solidFill>
                <a:latin typeface="Segoe UI"/>
                <a:ea typeface="ＭＳ Ｐゴシック"/>
                <a:cs typeface="Segoe UI"/>
              </a:rPr>
              <a:t>the </a:t>
            </a:r>
            <a:r>
              <a:rPr lang="en-US" noProof="0" dirty="0">
                <a:solidFill>
                  <a:srgbClr val="0070C0"/>
                </a:solidFill>
                <a:latin typeface="Segoe UI"/>
                <a:ea typeface="ＭＳ Ｐゴシック"/>
                <a:cs typeface="Segoe UI"/>
              </a:rPr>
              <a:t>APEC Oil and Gas Security Exercise in Indonesia</a:t>
            </a:r>
            <a:r>
              <a:rPr lang="en-US" noProof="0" dirty="0">
                <a:latin typeface="Segoe UI"/>
                <a:ea typeface="ＭＳ Ｐゴシック"/>
                <a:cs typeface="Segoe UI"/>
              </a:rPr>
              <a:t> was published on the APEC and APERC websites in October 2025</a:t>
            </a:r>
            <a:r>
              <a:rPr lang="en-GB" noProof="0" dirty="0">
                <a:latin typeface="Segoe UI"/>
                <a:ea typeface="ＭＳ Ｐゴシック"/>
                <a:cs typeface="Segoe UI"/>
              </a:rPr>
              <a:t>. </a:t>
            </a:r>
          </a:p>
          <a:p>
            <a:pPr marL="342900" indent="-342900"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Font typeface="Segoe UI" panose="020B0502040204020203" pitchFamily="34" charset="0"/>
              <a:buChar char="•"/>
              <a:defRPr/>
            </a:pPr>
            <a:r>
              <a:rPr lang="en-GB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ＭＳ Ｐゴシック" pitchFamily="50" charset="-128"/>
                <a:cs typeface="Segoe UI"/>
              </a:rPr>
              <a:t>Malaysia</a:t>
            </a:r>
            <a:r>
              <a:rPr lang="en-GB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ＭＳ Ｐゴシック" pitchFamily="50" charset="-128"/>
                <a:cs typeface="Segoe UI"/>
              </a:rPr>
              <a:t> will host the </a:t>
            </a:r>
            <a:r>
              <a:rPr lang="en-GB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ＭＳ Ｐゴシック" pitchFamily="50" charset="-128"/>
                <a:cs typeface="Segoe UI"/>
              </a:rPr>
              <a:t>7th OGSE</a:t>
            </a:r>
            <a:r>
              <a:rPr lang="en-GB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ＭＳ Ｐゴシック" pitchFamily="50" charset="-128"/>
                <a:cs typeface="Segoe UI"/>
              </a:rPr>
              <a:t> from </a:t>
            </a:r>
            <a:r>
              <a:rPr lang="en-GB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ＭＳ Ｐゴシック" pitchFamily="50" charset="-128"/>
                <a:cs typeface="Segoe UI"/>
              </a:rPr>
              <a:t>19 to 21 May 2026</a:t>
            </a:r>
            <a:r>
              <a:rPr lang="en-GB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ea typeface="ＭＳ Ｐゴシック" pitchFamily="50" charset="-128"/>
                <a:cs typeface="Segoe UI"/>
              </a:rPr>
              <a:t>.</a:t>
            </a:r>
          </a:p>
          <a:p>
            <a:pPr marL="0" indent="0" defTabSz="457200"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Font typeface="Wingdings" panose="05000000000000000000" pitchFamily="2" charset="2"/>
              <a:buChar char="q"/>
              <a:defRPr/>
            </a:pPr>
            <a:r>
              <a:rPr lang="en-GB" b="1" noProof="0" dirty="0">
                <a:solidFill>
                  <a:srgbClr val="0F0957"/>
                </a:solidFill>
                <a:latin typeface="Segoe UI"/>
                <a:ea typeface="ＭＳ Ｐゴシック"/>
                <a:cs typeface="Segoe UI"/>
              </a:rPr>
              <a:t> </a:t>
            </a:r>
            <a:r>
              <a:rPr kumimoji="1" lang="en-GB" b="1" i="0" u="none" strike="noStrike" kern="1200" cap="none" spc="0" normalizeH="0" baseline="0" noProof="0" dirty="0">
                <a:ln>
                  <a:noFill/>
                </a:ln>
                <a:solidFill>
                  <a:srgbClr val="0F0957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 Oil and Gas Security Network </a:t>
            </a:r>
            <a:r>
              <a:rPr kumimoji="1" lang="en-GB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(OGSN)</a:t>
            </a:r>
            <a:endParaRPr lang="en-GB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egoe UI"/>
              <a:ea typeface="ＭＳ Ｐゴシック"/>
              <a:cs typeface="Segoe UI"/>
            </a:endParaRPr>
          </a:p>
          <a:p>
            <a:pPr marL="315595" marR="0" lvl="0" indent="-342900" algn="l" defTabSz="457200" rtl="0" eaLnBrk="1" fontAlgn="auto" latinLnBrk="0" hangingPunct="1">
              <a:lnSpc>
                <a:spcPct val="100000"/>
              </a:lnSpc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SzTx/>
              <a:buFont typeface="Segoe UI" panose="020B0502040204020203" pitchFamily="34" charset="0"/>
              <a:buChar char="•"/>
              <a:tabLst/>
              <a:defRPr/>
            </a:pP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/>
                <a:ea typeface="游ゴシック"/>
                <a:cs typeface="Segoe UI"/>
              </a:rPr>
              <a:t>The </a:t>
            </a:r>
            <a:r>
              <a:rPr kumimoji="1" lang="en-GB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/>
                <a:ea typeface="游ゴシック"/>
                <a:cs typeface="Segoe UI"/>
              </a:rPr>
              <a:t>9</a:t>
            </a:r>
            <a:r>
              <a:rPr kumimoji="1" lang="en-GB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/>
                <a:ea typeface="游ゴシック"/>
                <a:cs typeface="Segoe UI"/>
              </a:rPr>
              <a:t>th</a:t>
            </a:r>
            <a:r>
              <a:rPr kumimoji="1" lang="en-GB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/>
                <a:ea typeface="游ゴシック"/>
                <a:cs typeface="Segoe UI"/>
              </a:rPr>
              <a:t> OGSN Forum </a:t>
            </a:r>
            <a:r>
              <a:rPr lang="en-GB" noProof="0" dirty="0">
                <a:latin typeface="Segoe UI"/>
                <a:ea typeface="游ゴシック"/>
                <a:cs typeface="Segoe UI"/>
              </a:rPr>
              <a:t>will be</a:t>
            </a: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/>
                <a:ea typeface="游ゴシック"/>
                <a:cs typeface="Segoe UI"/>
              </a:rPr>
              <a:t> held in </a:t>
            </a:r>
            <a:r>
              <a:rPr kumimoji="1" lang="en-GB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Segoe UI"/>
                <a:ea typeface="游ゴシック"/>
                <a:cs typeface="Segoe UI"/>
              </a:rPr>
              <a:t>Tomakomai</a:t>
            </a: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/>
                <a:ea typeface="游ゴシック"/>
                <a:cs typeface="Segoe UI"/>
              </a:rPr>
              <a:t>, Hokkaido, Japan, from 9 to 11 June 2026 in conjunction with EGCFE 2026.</a:t>
            </a:r>
            <a:endParaRPr lang="en-GB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UI"/>
              <a:ea typeface="游ゴシック"/>
              <a:cs typeface="Segoe UI"/>
            </a:endParaRPr>
          </a:p>
          <a:p>
            <a:pPr marL="315595" indent="-342900" defTabSz="457200"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Font typeface="Segoe UI" panose="020B0502040204020203" pitchFamily="34" charset="0"/>
              <a:buChar char="•"/>
              <a:defRPr/>
            </a:pPr>
            <a:r>
              <a:rPr lang="en-GB" noProof="0" dirty="0">
                <a:latin typeface="Segoe UI"/>
                <a:ea typeface="游ゴシック"/>
                <a:cs typeface="Segoe UI"/>
              </a:rPr>
              <a:t>The </a:t>
            </a:r>
            <a:r>
              <a:rPr lang="en-GB" noProof="0" dirty="0">
                <a:solidFill>
                  <a:srgbClr val="FF0000"/>
                </a:solidFill>
                <a:latin typeface="Segoe UI"/>
                <a:ea typeface="游ゴシック"/>
                <a:cs typeface="Segoe UI"/>
              </a:rPr>
              <a:t>68th OGS Newsletter </a:t>
            </a:r>
            <a:r>
              <a:rPr lang="en-GB" noProof="0" dirty="0">
                <a:latin typeface="Segoe UI"/>
                <a:ea typeface="游ゴシック"/>
                <a:cs typeface="Segoe UI"/>
              </a:rPr>
              <a:t>was issued in February 2026. Preparation for the </a:t>
            </a:r>
            <a:r>
              <a:rPr lang="en-GB" noProof="0" dirty="0">
                <a:solidFill>
                  <a:srgbClr val="FF0000"/>
                </a:solidFill>
                <a:latin typeface="Segoe UI"/>
                <a:ea typeface="游ゴシック"/>
                <a:cs typeface="Segoe UI"/>
              </a:rPr>
              <a:t>69th issue </a:t>
            </a:r>
            <a:r>
              <a:rPr lang="en-GB" noProof="0" dirty="0">
                <a:latin typeface="Segoe UI"/>
                <a:ea typeface="游ゴシック"/>
                <a:cs typeface="Segoe UI"/>
              </a:rPr>
              <a:t>is ongoing and will be published by the end of </a:t>
            </a:r>
            <a:r>
              <a:rPr lang="en-GB" noProof="0" dirty="0">
                <a:solidFill>
                  <a:srgbClr val="FF0000"/>
                </a:solidFill>
                <a:latin typeface="Segoe UI"/>
                <a:ea typeface="游ゴシック"/>
                <a:cs typeface="Segoe UI"/>
              </a:rPr>
              <a:t>April 2026</a:t>
            </a:r>
            <a:r>
              <a:rPr lang="en-GB" noProof="0" dirty="0">
                <a:latin typeface="Segoe UI"/>
                <a:ea typeface="游ゴシック"/>
                <a:cs typeface="Segoe UI"/>
              </a:rPr>
              <a:t>.</a:t>
            </a:r>
          </a:p>
          <a:p>
            <a:pPr marL="315595" marR="0" lvl="0" indent="-342900" algn="l" defTabSz="457200" rtl="0" eaLnBrk="1" fontAlgn="auto" latinLnBrk="0" hangingPunct="1">
              <a:lnSpc>
                <a:spcPct val="100000"/>
              </a:lnSpc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SzTx/>
              <a:buFont typeface="Segoe UI" panose="020B0502040204020203" pitchFamily="34" charset="0"/>
              <a:buChar char="•"/>
              <a:tabLst/>
              <a:defRPr/>
            </a:pPr>
            <a:endParaRPr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游ゴシック"/>
            </a:endParaRPr>
          </a:p>
          <a:p>
            <a:pPr marL="342900" indent="-342900"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Font typeface="Segoe UI" panose="020B0502040204020203" pitchFamily="34" charset="0"/>
              <a:buChar char="•"/>
              <a:defRPr/>
            </a:pPr>
            <a:endParaRPr lang="en-GB" noProof="0" dirty="0">
              <a:solidFill>
                <a:schemeClr val="accent5">
                  <a:lumMod val="76000"/>
                </a:schemeClr>
              </a:solidFill>
              <a:highlight>
                <a:srgbClr val="FFFF00"/>
              </a:highlight>
              <a:latin typeface="Segoe UI"/>
              <a:ea typeface="游ゴシック"/>
              <a:cs typeface="Segoe U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8FAA05-FAEB-3672-1B8E-8A93AB39F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6399B-E970-48CA-821C-EAB94E252A21}" type="slidenum">
              <a:rPr lang="en-GB" noProof="0" smtClean="0"/>
              <a:t>13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2329794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7E96E3-F4D2-8750-01F6-8977621F08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5C3A0-BC5A-35DD-D0F9-76F63B07B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5.c. Oil and Gas Security Initiative (OGSI)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6F79D-80F1-56AA-81A1-0B4B8D021C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1122746"/>
            <a:ext cx="11328400" cy="3203448"/>
          </a:xfrm>
          <a:ln>
            <a:noFill/>
          </a:ln>
        </p:spPr>
        <p:txBody>
          <a:bodyPr vert="horz" lIns="91440" tIns="45720" rIns="91440" bIns="45720" rtlCol="0" anchor="t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1" lang="en-GB" b="1" i="0" u="none" strike="noStrike" kern="1200" cap="none" spc="0" normalizeH="0" baseline="0" noProof="0" dirty="0">
                <a:ln>
                  <a:noFill/>
                </a:ln>
                <a:solidFill>
                  <a:srgbClr val="0F0957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Oil and Gas Security </a:t>
            </a:r>
            <a:r>
              <a:rPr kumimoji="1" lang="en-GB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Studies (OGSS)</a:t>
            </a:r>
            <a:endParaRPr lang="en-GB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Segoe UI"/>
              <a:ea typeface="ＭＳ Ｐゴシック"/>
              <a:cs typeface="Segoe UI"/>
            </a:endParaRPr>
          </a:p>
          <a:p>
            <a:pPr marL="342900" indent="-342900"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Font typeface="Segoe UI" panose="020B0502040204020203" pitchFamily="34" charset="0"/>
              <a:buChar char="•"/>
              <a:defRPr/>
            </a:pPr>
            <a:r>
              <a:rPr lang="en-GB" noProof="0" dirty="0">
                <a:latin typeface="Segoe UI"/>
                <a:ea typeface="游ゴシック"/>
                <a:cs typeface="Segoe UI"/>
              </a:rPr>
              <a:t>The </a:t>
            </a:r>
            <a:r>
              <a:rPr lang="en-GB" noProof="0" dirty="0">
                <a:solidFill>
                  <a:srgbClr val="FF0000"/>
                </a:solidFill>
                <a:latin typeface="Segoe UI"/>
                <a:ea typeface="游ゴシック"/>
                <a:cs typeface="Segoe UI"/>
              </a:rPr>
              <a:t>21st OGSS </a:t>
            </a:r>
            <a:r>
              <a:rPr lang="en-GB" noProof="0" dirty="0">
                <a:latin typeface="Segoe UI"/>
                <a:ea typeface="游ゴシック"/>
                <a:cs typeface="Segoe UI"/>
              </a:rPr>
              <a:t>study, themed </a:t>
            </a:r>
            <a:r>
              <a:rPr lang="en-GB" noProof="0" dirty="0">
                <a:solidFill>
                  <a:srgbClr val="FF0000"/>
                </a:solidFill>
                <a:latin typeface="Segoe UI"/>
                <a:ea typeface="游ゴシック"/>
                <a:cs typeface="Segoe UI"/>
              </a:rPr>
              <a:t>“The Energy Security Implications of Declining LNG Investment,”</a:t>
            </a:r>
            <a:r>
              <a:rPr lang="en-GB" noProof="0" dirty="0">
                <a:latin typeface="Segoe UI"/>
                <a:ea typeface="游ゴシック"/>
                <a:cs typeface="Segoe UI"/>
              </a:rPr>
              <a:t> is currently being finalized to be published in the first half of 2026.</a:t>
            </a:r>
          </a:p>
          <a:p>
            <a:pPr marL="342900" indent="-342900"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Font typeface="Segoe UI" panose="020B0502040204020203" pitchFamily="34" charset="0"/>
              <a:buChar char="•"/>
              <a:defRPr/>
            </a:pPr>
            <a:r>
              <a:rPr lang="en-GB" noProof="0" dirty="0">
                <a:latin typeface="Segoe UI"/>
                <a:ea typeface="游ゴシック"/>
                <a:cs typeface="Segoe UI"/>
              </a:rPr>
              <a:t>The topic of </a:t>
            </a:r>
            <a:r>
              <a:rPr lang="en-GB" noProof="0" dirty="0">
                <a:solidFill>
                  <a:srgbClr val="FF0000"/>
                </a:solidFill>
                <a:latin typeface="Segoe UI"/>
                <a:ea typeface="游ゴシック"/>
                <a:cs typeface="Segoe UI"/>
              </a:rPr>
              <a:t>“The Energy Security  Implications of  Upstream Oil Underinvestment”</a:t>
            </a:r>
            <a:r>
              <a:rPr lang="en-GB" noProof="0" dirty="0">
                <a:latin typeface="Segoe UI"/>
                <a:ea typeface="游ゴシック"/>
                <a:cs typeface="Segoe UI"/>
              </a:rPr>
              <a:t> was approved for the </a:t>
            </a:r>
            <a:r>
              <a:rPr lang="en-GB" noProof="0" dirty="0">
                <a:solidFill>
                  <a:srgbClr val="FF0000"/>
                </a:solidFill>
                <a:latin typeface="Segoe UI"/>
                <a:ea typeface="游ゴシック"/>
                <a:cs typeface="Segoe UI"/>
              </a:rPr>
              <a:t>22nd OGSS </a:t>
            </a:r>
            <a:r>
              <a:rPr lang="en-GB" noProof="0" dirty="0">
                <a:latin typeface="Segoe UI"/>
                <a:ea typeface="游ゴシック"/>
                <a:cs typeface="Segoe UI"/>
              </a:rPr>
              <a:t>during</a:t>
            </a:r>
            <a:r>
              <a:rPr lang="en-GB" noProof="0" dirty="0">
                <a:solidFill>
                  <a:srgbClr val="000000"/>
                </a:solidFill>
                <a:latin typeface="Segoe UI"/>
                <a:ea typeface="游ゴシック"/>
                <a:cs typeface="Segoe UI"/>
              </a:rPr>
              <a:t> </a:t>
            </a:r>
            <a:r>
              <a:rPr lang="en-GB" noProof="0" dirty="0">
                <a:latin typeface="Segoe UI"/>
                <a:ea typeface="游ゴシック"/>
                <a:cs typeface="Segoe UI"/>
              </a:rPr>
              <a:t>the EGCFE 2025 meeting on 10 April 2025</a:t>
            </a:r>
            <a:r>
              <a:rPr lang="en-GB" b="1" noProof="0" dirty="0">
                <a:latin typeface="Segoe UI"/>
                <a:ea typeface="游ゴシック"/>
                <a:cs typeface="Segoe UI"/>
              </a:rPr>
              <a:t>.</a:t>
            </a:r>
            <a:r>
              <a:rPr lang="en-GB" b="1" dirty="0">
                <a:latin typeface="Segoe UI"/>
                <a:ea typeface="游ゴシック"/>
                <a:cs typeface="Segoe UI"/>
              </a:rPr>
              <a:t>  </a:t>
            </a:r>
            <a:r>
              <a:rPr lang="en-GB" dirty="0">
                <a:latin typeface="Segoe UI"/>
                <a:ea typeface="游ゴシック"/>
                <a:cs typeface="Segoe UI"/>
              </a:rPr>
              <a:t>Key issues and preliminary findings will be presented at the 9th APEC Oil and Gas Security Network Forum in </a:t>
            </a:r>
            <a:r>
              <a:rPr lang="en-GB" dirty="0" err="1">
                <a:latin typeface="Segoe UI"/>
                <a:ea typeface="游ゴシック"/>
                <a:cs typeface="Segoe UI"/>
              </a:rPr>
              <a:t>Tomakomai</a:t>
            </a:r>
            <a:r>
              <a:rPr lang="en-GB">
                <a:latin typeface="Segoe UI"/>
                <a:ea typeface="游ゴシック"/>
                <a:cs typeface="Segoe UI"/>
              </a:rPr>
              <a:t>, Japan</a:t>
            </a:r>
            <a:r>
              <a:rPr lang="en-GB" dirty="0">
                <a:latin typeface="Segoe UI"/>
                <a:ea typeface="游ゴシック"/>
                <a:cs typeface="Segoe UI"/>
              </a:rPr>
              <a:t>, in June 2026.</a:t>
            </a:r>
            <a:endParaRPr lang="en-GB" noProof="0" dirty="0">
              <a:latin typeface="Segoe UI"/>
              <a:ea typeface="游ゴシック"/>
              <a:cs typeface="Segoe UI"/>
            </a:endParaRPr>
          </a:p>
          <a:p>
            <a:pPr marL="342900" indent="-342900"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Font typeface="Segoe UI" panose="020B0502040204020203" pitchFamily="34" charset="0"/>
              <a:buChar char="•"/>
              <a:defRPr/>
            </a:pPr>
            <a:endParaRPr lang="en-GB" noProof="0" dirty="0">
              <a:solidFill>
                <a:schemeClr val="accent5">
                  <a:lumMod val="76000"/>
                </a:schemeClr>
              </a:solidFill>
              <a:highlight>
                <a:srgbClr val="FFFF00"/>
              </a:highlight>
              <a:latin typeface="Segoe UI"/>
              <a:ea typeface="游ゴシック"/>
              <a:cs typeface="Segoe U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0F4C16-3B44-314F-3D4E-D25BA8FD3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6399B-E970-48CA-821C-EAB94E252A21}" type="slidenum">
              <a:rPr lang="en-GB" noProof="0" smtClean="0"/>
              <a:t>14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3231361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0DC894-142C-15B1-B9DF-B777B964C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B3FA2-BE18-3F4E-AE25-F72868E8A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314326"/>
            <a:ext cx="11328400" cy="934676"/>
          </a:xfrm>
        </p:spPr>
        <p:txBody>
          <a:bodyPr>
            <a:normAutofit/>
          </a:bodyPr>
          <a:lstStyle/>
          <a:p>
            <a:r>
              <a:rPr lang="en-GB" noProof="0">
                <a:latin typeface="Segoe UI"/>
                <a:cs typeface="Segoe UI"/>
              </a:rPr>
              <a:t>5.d. </a:t>
            </a:r>
            <a:r>
              <a:rPr lang="en-GB" noProof="0">
                <a:latin typeface="Segoe UI"/>
                <a:ea typeface="游ゴシック Light"/>
                <a:cs typeface="Segoe UI"/>
              </a:rPr>
              <a:t>APEC Workshop on Cleaner and More Efficient Operation of the Fossil Energy Industry</a:t>
            </a:r>
            <a:endParaRPr lang="en-GB" noProof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F93E7-F5F6-B74D-7198-AEABE9939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1592826"/>
            <a:ext cx="11328400" cy="478482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Font typeface="Segoe UI" panose="020B0502040204020203" pitchFamily="34" charset="0"/>
              <a:buChar char="•"/>
              <a:defRPr/>
            </a:pPr>
            <a:r>
              <a:rPr lang="en-GB" noProof="0" dirty="0">
                <a:latin typeface="Segoe UI"/>
                <a:ea typeface="ＭＳ Ｐゴシック"/>
                <a:cs typeface="Segoe UI"/>
              </a:rPr>
              <a:t>The project proposal for the </a:t>
            </a:r>
            <a:r>
              <a:rPr lang="en-GB" b="1" noProof="0" dirty="0">
                <a:solidFill>
                  <a:srgbClr val="FF0000"/>
                </a:solidFill>
                <a:latin typeface="Segoe UI"/>
                <a:ea typeface="ＭＳ Ｐゴシック"/>
                <a:cs typeface="Segoe UI"/>
              </a:rPr>
              <a:t>APEC Workshop on Cleaner and More Efficient Operation of the Fossil Energy Industry</a:t>
            </a:r>
            <a:r>
              <a:rPr lang="en-GB" b="1" noProof="0" dirty="0">
                <a:solidFill>
                  <a:srgbClr val="0070C0"/>
                </a:solidFill>
                <a:latin typeface="Segoe UI"/>
                <a:ea typeface="ＭＳ Ｐゴシック"/>
                <a:cs typeface="Segoe UI"/>
              </a:rPr>
              <a:t> </a:t>
            </a:r>
            <a:r>
              <a:rPr lang="en-GB" noProof="0" dirty="0">
                <a:latin typeface="Segoe UI"/>
                <a:ea typeface="ＭＳ Ｐゴシック"/>
                <a:cs typeface="Segoe UI"/>
              </a:rPr>
              <a:t>was endorsed in October 2024.</a:t>
            </a:r>
          </a:p>
          <a:p>
            <a:pPr marL="342900" indent="-342900"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Font typeface="Segoe UI" panose="020B0502040204020203" pitchFamily="34" charset="0"/>
              <a:buChar char="•"/>
              <a:defRPr/>
            </a:pPr>
            <a:r>
              <a:rPr lang="en-GB" noProof="0" dirty="0">
                <a:latin typeface="Segoe UI"/>
                <a:ea typeface="ＭＳ Ｐゴシック"/>
                <a:cs typeface="Segoe UI"/>
              </a:rPr>
              <a:t>The capacity building workshop will provide fundamental technical knowledge to policymakers and relevant officials in APEC economies to identify feasible solutions and advice regarding:</a:t>
            </a:r>
          </a:p>
          <a:p>
            <a:pPr lvl="1"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Font typeface="Wingdings" panose="05000000000000000000" pitchFamily="2" charset="2"/>
              <a:buChar char="Ø"/>
              <a:defRPr/>
            </a:pPr>
            <a:r>
              <a:rPr lang="en-GB" sz="2000" noProof="0" dirty="0">
                <a:latin typeface="Segoe UI"/>
                <a:ea typeface="ＭＳ Ｐゴシック"/>
                <a:cs typeface="Segoe UI"/>
              </a:rPr>
              <a:t>1) Improving energy efficiency in the fossil energy industry,</a:t>
            </a:r>
          </a:p>
          <a:p>
            <a:pPr lvl="1"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Font typeface="Wingdings" panose="05000000000000000000" pitchFamily="2" charset="2"/>
              <a:buChar char="Ø"/>
              <a:defRPr/>
            </a:pPr>
            <a:r>
              <a:rPr lang="en-GB" sz="2000" noProof="0" dirty="0">
                <a:latin typeface="Segoe UI"/>
                <a:ea typeface="ＭＳ Ｐゴシック"/>
                <a:cs typeface="Segoe UI"/>
              </a:rPr>
              <a:t>2) Reducing fugitive emissions in the fossil energy industry, and</a:t>
            </a:r>
          </a:p>
          <a:p>
            <a:pPr lvl="1"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Font typeface="Wingdings" panose="05000000000000000000" pitchFamily="2" charset="2"/>
              <a:buChar char="Ø"/>
              <a:defRPr/>
            </a:pPr>
            <a:r>
              <a:rPr lang="en-GB" sz="2000" noProof="0" dirty="0">
                <a:latin typeface="Segoe UI"/>
                <a:ea typeface="ＭＳ Ｐゴシック"/>
                <a:cs typeface="Segoe UI"/>
              </a:rPr>
              <a:t>3) Advancing technologies and best practices that enhance both energy efficiency and emissions reduction.</a:t>
            </a:r>
          </a:p>
          <a:p>
            <a:pPr marL="342900" indent="-342900" algn="just"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Font typeface="Segoe UI" panose="020B0502040204020203" pitchFamily="34" charset="0"/>
              <a:buChar char="•"/>
              <a:defRPr/>
            </a:pPr>
            <a:r>
              <a:rPr lang="en-GB" noProof="0" dirty="0">
                <a:latin typeface="Segoe UI"/>
                <a:ea typeface="ＭＳ Ｐゴシック"/>
                <a:cs typeface="Segoe UI"/>
              </a:rPr>
              <a:t>The background research report was completed in July 2025. </a:t>
            </a:r>
          </a:p>
          <a:p>
            <a:pPr marL="342900" indent="-342900" algn="just"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Font typeface="Segoe UI" panose="020B0502040204020203" pitchFamily="34" charset="0"/>
              <a:buChar char="•"/>
              <a:defRPr/>
            </a:pPr>
            <a:r>
              <a:rPr lang="en-GB" noProof="0" dirty="0">
                <a:solidFill>
                  <a:srgbClr val="FF0000"/>
                </a:solidFill>
                <a:latin typeface="Segoe UI"/>
                <a:ea typeface="ＭＳ Ｐゴシック"/>
                <a:cs typeface="Segoe UI"/>
              </a:rPr>
              <a:t>The first workshop </a:t>
            </a:r>
            <a:r>
              <a:rPr lang="en-GB" noProof="0" dirty="0">
                <a:latin typeface="Segoe UI"/>
                <a:ea typeface="ＭＳ Ｐゴシック"/>
                <a:cs typeface="Segoe UI"/>
              </a:rPr>
              <a:t>was held in </a:t>
            </a:r>
            <a:r>
              <a:rPr lang="en-GB" noProof="0" dirty="0">
                <a:solidFill>
                  <a:srgbClr val="FF0000"/>
                </a:solidFill>
                <a:latin typeface="Segoe UI"/>
                <a:ea typeface="ＭＳ Ｐゴシック"/>
                <a:cs typeface="Segoe UI"/>
              </a:rPr>
              <a:t>Tokyo, Japan </a:t>
            </a:r>
            <a:r>
              <a:rPr lang="en-GB" noProof="0" dirty="0">
                <a:latin typeface="Segoe UI"/>
                <a:ea typeface="ＭＳ Ｐゴシック"/>
                <a:cs typeface="Segoe UI"/>
              </a:rPr>
              <a:t>on </a:t>
            </a:r>
            <a:r>
              <a:rPr lang="en-GB" noProof="0" dirty="0">
                <a:solidFill>
                  <a:srgbClr val="FF0000"/>
                </a:solidFill>
                <a:latin typeface="Segoe UI"/>
                <a:ea typeface="ＭＳ Ｐゴシック"/>
                <a:cs typeface="Segoe UI"/>
              </a:rPr>
              <a:t>3-4 December 2025</a:t>
            </a:r>
            <a:r>
              <a:rPr lang="en-GB" noProof="0" dirty="0">
                <a:latin typeface="Segoe UI"/>
                <a:ea typeface="ＭＳ Ｐゴシック"/>
                <a:cs typeface="Segoe UI"/>
              </a:rPr>
              <a:t>. </a:t>
            </a:r>
            <a:r>
              <a:rPr lang="en-US" dirty="0">
                <a:latin typeface="Segoe UI"/>
                <a:ea typeface="ＭＳ Ｐゴシック"/>
                <a:cs typeface="Segoe UI"/>
              </a:rPr>
              <a:t>The discussion was conducted based on the findings of the background research report.</a:t>
            </a:r>
            <a:endParaRPr lang="en-GB" noProof="0" dirty="0">
              <a:ea typeface="ＭＳ Ｐゴシック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AAA17E-7C9C-8D94-40C0-2877C529C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6399B-E970-48CA-821C-EAB94E252A21}" type="slidenum">
              <a:rPr lang="en-GB" noProof="0" smtClean="0"/>
              <a:t>15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9123350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159D-537B-4FEF-2C35-5577F092F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noProof="0">
                <a:latin typeface="Segoe UI"/>
                <a:cs typeface="Segoe UI"/>
              </a:rPr>
              <a:t>5.e. Clean and Low-Carbon Hydrogen (CLCH) </a:t>
            </a:r>
            <a:r>
              <a:rPr lang="en-GB">
                <a:latin typeface="Segoe UI"/>
                <a:cs typeface="Segoe UI"/>
              </a:rPr>
              <a:t>Policy Convention </a:t>
            </a:r>
            <a:endParaRPr lang="en-GB" noProof="0">
              <a:latin typeface="Segoe UI"/>
              <a:cs typeface="Segoe U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4B0AC5-817D-0634-1EBA-25518ECB1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1141264"/>
            <a:ext cx="11328400" cy="4889422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554"/>
              </a:spcBef>
              <a:spcAft>
                <a:spcPts val="554"/>
              </a:spcAft>
            </a:pPr>
            <a:r>
              <a:rPr lang="en-GB" noProof="0" dirty="0">
                <a:latin typeface="Segoe UI"/>
                <a:cs typeface="Segoe UI"/>
              </a:rPr>
              <a:t>The </a:t>
            </a:r>
            <a:r>
              <a:rPr lang="en-GB" dirty="0">
                <a:latin typeface="Segoe UI"/>
                <a:cs typeface="Segoe UI"/>
              </a:rPr>
              <a:t>project proposal</a:t>
            </a:r>
            <a:r>
              <a:rPr lang="en-GB" noProof="0" dirty="0">
                <a:latin typeface="Segoe UI"/>
                <a:cs typeface="Segoe UI"/>
              </a:rPr>
              <a:t> </a:t>
            </a:r>
            <a:r>
              <a:rPr lang="en-GB" dirty="0">
                <a:latin typeface="Segoe UI"/>
                <a:cs typeface="Segoe UI"/>
              </a:rPr>
              <a:t>was</a:t>
            </a:r>
            <a:r>
              <a:rPr lang="en-GB" noProof="0" dirty="0">
                <a:latin typeface="Segoe UI"/>
                <a:cs typeface="Segoe UI"/>
              </a:rPr>
              <a:t> </a:t>
            </a:r>
            <a:r>
              <a:rPr lang="en-GB" dirty="0">
                <a:latin typeface="Segoe UI"/>
                <a:cs typeface="Segoe UI"/>
              </a:rPr>
              <a:t>approved</a:t>
            </a:r>
            <a:r>
              <a:rPr lang="en-GB" noProof="0" dirty="0">
                <a:latin typeface="Segoe UI"/>
                <a:cs typeface="Segoe UI"/>
              </a:rPr>
              <a:t> by the </a:t>
            </a:r>
            <a:r>
              <a:rPr lang="en-GB" dirty="0">
                <a:latin typeface="Segoe UI"/>
                <a:cs typeface="Segoe UI"/>
              </a:rPr>
              <a:t>APEC Secretariat</a:t>
            </a:r>
            <a:r>
              <a:rPr lang="en-GB" noProof="0" dirty="0">
                <a:latin typeface="Segoe UI"/>
                <a:cs typeface="Segoe UI"/>
              </a:rPr>
              <a:t> in </a:t>
            </a:r>
            <a:r>
              <a:rPr lang="en-GB" dirty="0">
                <a:latin typeface="Segoe UI"/>
                <a:cs typeface="Segoe UI"/>
              </a:rPr>
              <a:t>December</a:t>
            </a:r>
            <a:r>
              <a:rPr lang="en-GB" noProof="0" dirty="0">
                <a:latin typeface="Segoe UI"/>
                <a:cs typeface="Segoe UI"/>
              </a:rPr>
              <a:t> 2025.</a:t>
            </a:r>
          </a:p>
          <a:p>
            <a:pPr>
              <a:spcBef>
                <a:spcPts val="554"/>
              </a:spcBef>
              <a:spcAft>
                <a:spcPts val="554"/>
              </a:spcAft>
            </a:pPr>
            <a:r>
              <a:rPr lang="en-GB" noProof="0" dirty="0">
                <a:latin typeface="Segoe UI"/>
                <a:cs typeface="Segoe UI"/>
              </a:rPr>
              <a:t>This project supports the </a:t>
            </a:r>
            <a:r>
              <a:rPr lang="en-GB" i="1" noProof="0" dirty="0">
                <a:solidFill>
                  <a:srgbClr val="0070C0"/>
                </a:solidFill>
                <a:latin typeface="Segoe UI"/>
                <a:cs typeface="Segoe UI"/>
              </a:rPr>
              <a:t>APEC Policy Guidance to Develop and Implement Clean and Low-Carbon Hydrogen Policy Frameworks in the Asia-Pacific </a:t>
            </a:r>
            <a:r>
              <a:rPr lang="en-GB" noProof="0" dirty="0">
                <a:latin typeface="Segoe UI"/>
                <a:cs typeface="Segoe UI"/>
              </a:rPr>
              <a:t>by assessing hydrogen promotion initiatives and assisting APEC member economies in the development and coordination of hydrogen policies.</a:t>
            </a:r>
          </a:p>
          <a:p>
            <a:pPr>
              <a:spcBef>
                <a:spcPts val="554"/>
              </a:spcBef>
              <a:spcAft>
                <a:spcPts val="554"/>
              </a:spcAft>
            </a:pPr>
            <a:r>
              <a:rPr lang="en-GB" noProof="0" dirty="0">
                <a:latin typeface="Segoe UI"/>
                <a:ea typeface="Calibri"/>
                <a:cs typeface="Segoe UI"/>
              </a:rPr>
              <a:t>The project aims to:</a:t>
            </a:r>
          </a:p>
          <a:p>
            <a:endParaRPr lang="en-GB" dirty="0">
              <a:latin typeface="Segoe UI"/>
              <a:ea typeface="Calibri"/>
              <a:cs typeface="Segoe UI"/>
            </a:endParaRPr>
          </a:p>
          <a:p>
            <a:endParaRPr lang="en-GB" noProof="0" dirty="0">
              <a:latin typeface="Segoe UI"/>
              <a:ea typeface="Calibri"/>
              <a:cs typeface="Segoe UI"/>
            </a:endParaRPr>
          </a:p>
          <a:p>
            <a:endParaRPr lang="en-GB" dirty="0">
              <a:latin typeface="Segoe UI"/>
              <a:ea typeface="Calibri"/>
              <a:cs typeface="Segoe UI"/>
            </a:endParaRPr>
          </a:p>
          <a:p>
            <a:pPr marL="0" indent="0">
              <a:buNone/>
            </a:pPr>
            <a:endParaRPr lang="en-GB" dirty="0">
              <a:latin typeface="Segoe UI"/>
              <a:ea typeface="Calibri"/>
              <a:cs typeface="Segoe UI"/>
            </a:endParaRPr>
          </a:p>
          <a:p>
            <a:pPr>
              <a:spcBef>
                <a:spcPts val="554"/>
              </a:spcBef>
              <a:spcAft>
                <a:spcPts val="554"/>
              </a:spcAft>
            </a:pPr>
            <a:r>
              <a:rPr lang="en-GB" altLang="ja-JP" b="1" dirty="0">
                <a:solidFill>
                  <a:srgbClr val="FF0000"/>
                </a:solidFill>
                <a:latin typeface="Segoe UI"/>
                <a:cs typeface="Segoe UI"/>
              </a:rPr>
              <a:t>The first CLCH Annual Convention</a:t>
            </a:r>
            <a:r>
              <a:rPr lang="en-GB" altLang="ja-JP" dirty="0">
                <a:solidFill>
                  <a:srgbClr val="FF0000"/>
                </a:solidFill>
                <a:latin typeface="Segoe UI"/>
                <a:cs typeface="Segoe UI"/>
              </a:rPr>
              <a:t> </a:t>
            </a:r>
            <a:r>
              <a:rPr lang="en-GB" altLang="ja-JP" dirty="0">
                <a:latin typeface="Segoe UI"/>
                <a:cs typeface="Segoe UI"/>
              </a:rPr>
              <a:t>will be held on </a:t>
            </a:r>
            <a:r>
              <a:rPr lang="en-GB" altLang="ja-JP" dirty="0">
                <a:solidFill>
                  <a:srgbClr val="FF0000"/>
                </a:solidFill>
                <a:latin typeface="Segoe UI"/>
                <a:cs typeface="Segoe UI"/>
              </a:rPr>
              <a:t>20-21 May 2026, </a:t>
            </a:r>
            <a:r>
              <a:rPr lang="en-GB" altLang="ja-JP" dirty="0">
                <a:latin typeface="Segoe UI"/>
                <a:cs typeface="Segoe UI"/>
              </a:rPr>
              <a:t>in </a:t>
            </a:r>
            <a:r>
              <a:rPr lang="en-GB" altLang="ja-JP" dirty="0">
                <a:solidFill>
                  <a:srgbClr val="FF0000"/>
                </a:solidFill>
                <a:latin typeface="Segoe UI"/>
                <a:cs typeface="Segoe UI"/>
              </a:rPr>
              <a:t>Hong Kong, China</a:t>
            </a:r>
            <a:r>
              <a:rPr lang="en-GB" altLang="ja-JP" dirty="0">
                <a:latin typeface="Segoe UI"/>
                <a:cs typeface="Segoe UI"/>
              </a:rPr>
              <a:t>.</a:t>
            </a:r>
          </a:p>
          <a:p>
            <a:pPr marL="0" indent="0">
              <a:buNone/>
            </a:pPr>
            <a:endParaRPr lang="en-GB" noProof="0" dirty="0">
              <a:latin typeface="Segoe UI"/>
              <a:cs typeface="Segoe U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A1FC43-A398-BA2B-B59A-42A6172C7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6399B-E970-48CA-821C-EAB94E252A21}" type="slidenum">
              <a:rPr lang="en-GB" noProof="0" smtClean="0"/>
              <a:t>16</a:t>
            </a:fld>
            <a:endParaRPr lang="en-GB" noProof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10378B-C318-04F5-8985-447E5B2FB347}"/>
              </a:ext>
            </a:extLst>
          </p:cNvPr>
          <p:cNvSpPr txBox="1"/>
          <p:nvPr/>
        </p:nvSpPr>
        <p:spPr>
          <a:xfrm>
            <a:off x="722390" y="3053626"/>
            <a:ext cx="11242964" cy="147732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2000" noProof="0">
                <a:latin typeface="Segoe UI"/>
                <a:cs typeface="Segoe UI"/>
              </a:rPr>
              <a:t>Establish a regional network of hydrogen policymakers to enhance information sharing, policy coordination, and strategic planning.</a:t>
            </a:r>
            <a:endParaRPr lang="en-GB" noProof="0">
              <a:latin typeface="Segoe UI"/>
              <a:ea typeface="Calibri" panose="020F0502020204030204"/>
              <a:cs typeface="Segoe UI"/>
            </a:endParaRP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2000" noProof="0">
                <a:latin typeface="Segoe UI"/>
                <a:cs typeface="Segoe UI"/>
              </a:rPr>
              <a:t>Facilitate regional dialogue and best practice exchange via the APEC CLCH Annual Convention.</a:t>
            </a:r>
            <a:endParaRPr lang="en-GB" sz="2000" noProof="0">
              <a:latin typeface="Segoe UI"/>
              <a:ea typeface="Calibri"/>
              <a:cs typeface="Segoe UI"/>
            </a:endParaRP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GB" sz="2000" noProof="0">
                <a:latin typeface="Segoe UI"/>
                <a:cs typeface="Segoe UI"/>
              </a:rPr>
              <a:t>Monitor policy progress through a comprehensive APEC CLCH Policy Progress Report.</a:t>
            </a:r>
            <a:endParaRPr lang="en-GB" sz="2000" noProof="0">
              <a:latin typeface="Segoe UI"/>
              <a:ea typeface="Calibri" panose="020F0502020204030204"/>
              <a:cs typeface="Segoe UI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741731A-A3F2-87D5-10E3-ABE0222BDB14}"/>
              </a:ext>
            </a:extLst>
          </p:cNvPr>
          <p:cNvSpPr txBox="1">
            <a:spLocks/>
          </p:cNvSpPr>
          <p:nvPr/>
        </p:nvSpPr>
        <p:spPr>
          <a:xfrm>
            <a:off x="636954" y="5136920"/>
            <a:ext cx="11328400" cy="61346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kumimoji="1" sz="2000" b="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kumimoji="1" sz="1800" b="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  <a:defRPr kumimoji="1" sz="1800" b="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  <a:defRPr kumimoji="1" sz="1600" b="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  <a:defRPr kumimoji="1" sz="1600" b="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noProof="0">
              <a:latin typeface="Segoe UI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39789154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A9CA6-2845-E774-6E90-7677901E5D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/>
              <a:t>Thank you.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24FD98-5199-4767-C214-250E578FF8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/>
              <a:t>https://aperc.or.jp</a:t>
            </a:r>
          </a:p>
          <a:p>
            <a:endParaRPr lang="en-GB" noProof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DA7A605F-E130-BCDA-377C-AF163F7CBF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6785" y="2774091"/>
            <a:ext cx="1334674" cy="1341450"/>
          </a:xfrm>
          <a:prstGeom prst="rect">
            <a:avLst/>
          </a:prstGeom>
        </p:spPr>
      </p:pic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7AC6054B-A2DE-FC86-0D15-165E41821216}"/>
              </a:ext>
            </a:extLst>
          </p:cNvPr>
          <p:cNvGrpSpPr/>
          <p:nvPr/>
        </p:nvGrpSpPr>
        <p:grpSpPr>
          <a:xfrm>
            <a:off x="8091372" y="2194081"/>
            <a:ext cx="3375497" cy="2079756"/>
            <a:chOff x="8091372" y="2289617"/>
            <a:chExt cx="3375497" cy="2079756"/>
          </a:xfrm>
        </p:grpSpPr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667BE5A9-73C8-DFF8-9A46-C38003787E4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081429" y="2869627"/>
              <a:ext cx="1298561" cy="1499746"/>
            </a:xfrm>
            <a:prstGeom prst="rect">
              <a:avLst/>
            </a:prstGeom>
          </p:spPr>
        </p:pic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90ED9F9B-1AB7-B935-4184-195299CF11D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091372" y="2851337"/>
              <a:ext cx="1298561" cy="1518036"/>
            </a:xfrm>
            <a:prstGeom prst="rect">
              <a:avLst/>
            </a:prstGeom>
          </p:spPr>
        </p:pic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E399BF8-8874-5499-AAC1-C36BC97631AB}"/>
                </a:ext>
              </a:extLst>
            </p:cNvPr>
            <p:cNvSpPr txBox="1"/>
            <p:nvPr/>
          </p:nvSpPr>
          <p:spPr>
            <a:xfrm>
              <a:off x="8091372" y="2289617"/>
              <a:ext cx="337549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dirty="0"/>
                <a:t>APEC Energy Demand and Supply Outlook 9th Edition</a:t>
              </a:r>
              <a:endParaRPr kumimoji="1"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837260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EAAAE-521E-AFC6-CEA3-F8396E5ED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828AB-38C7-4A88-787D-4F995215D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354" y="1328057"/>
            <a:ext cx="10993846" cy="48695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noProof="0" dirty="0"/>
              <a:t>1.  APERC Activities Overview</a:t>
            </a:r>
          </a:p>
          <a:p>
            <a:pPr marL="0" indent="0">
              <a:buNone/>
            </a:pPr>
            <a:r>
              <a:rPr lang="en-GB" sz="2800" noProof="0" dirty="0"/>
              <a:t>2.  Research Activities</a:t>
            </a:r>
          </a:p>
          <a:p>
            <a:pPr marL="0" indent="0">
              <a:buNone/>
            </a:pPr>
            <a:r>
              <a:rPr lang="en-GB" sz="2800" noProof="0" dirty="0"/>
              <a:t>3.  Training</a:t>
            </a:r>
          </a:p>
          <a:p>
            <a:pPr marL="0" indent="0">
              <a:buNone/>
            </a:pPr>
            <a:r>
              <a:rPr lang="en-GB" sz="2800" noProof="0" dirty="0"/>
              <a:t>4.  APEC Energy Data Network </a:t>
            </a:r>
          </a:p>
          <a:p>
            <a:pPr marL="0" indent="0">
              <a:buNone/>
            </a:pPr>
            <a:r>
              <a:rPr lang="en-GB" sz="2800" noProof="0" dirty="0"/>
              <a:t>5.  Policy Cooperative Activities</a:t>
            </a:r>
          </a:p>
          <a:p>
            <a:pPr marL="0" indent="0">
              <a:buNone/>
            </a:pPr>
            <a:endParaRPr lang="en-GB" sz="2800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8FAA05-FAEB-3672-1B8E-8A93AB39F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6399B-E970-48CA-821C-EAB94E252A21}" type="slidenum">
              <a:rPr lang="en-GB" noProof="0" smtClean="0"/>
              <a:t>2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85586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07">
            <a:extLst>
              <a:ext uri="{FF2B5EF4-FFF2-40B4-BE49-F238E27FC236}">
                <a16:creationId xmlns:a16="http://schemas.microsoft.com/office/drawing/2014/main" id="{F68BB9EA-9E58-00D5-788C-6F67EE97FEBA}"/>
              </a:ext>
            </a:extLst>
          </p:cNvPr>
          <p:cNvSpPr/>
          <p:nvPr/>
        </p:nvSpPr>
        <p:spPr>
          <a:xfrm>
            <a:off x="878253" y="2839877"/>
            <a:ext cx="9598725" cy="3326018"/>
          </a:xfrm>
          <a:prstGeom prst="roundRect">
            <a:avLst>
              <a:gd name="adj" fmla="val 4859"/>
            </a:avLst>
          </a:prstGeom>
          <a:solidFill>
            <a:srgbClr val="75F3FD"/>
          </a:solidFill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 noProof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2EAAAE-521E-AFC6-CEA3-F8396E5ED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1.a. APERC Activities Overview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8FAA05-FAEB-3672-1B8E-8A93AB39F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6399B-E970-48CA-821C-EAB94E252A21}" type="slidenum">
              <a:rPr lang="en-GB" noProof="0" smtClean="0"/>
              <a:t>3</a:t>
            </a:fld>
            <a:endParaRPr lang="en-GB" noProof="0"/>
          </a:p>
        </p:txBody>
      </p:sp>
      <p:cxnSp>
        <p:nvCxnSpPr>
          <p:cNvPr id="6" name="Straight Connector 128">
            <a:extLst>
              <a:ext uri="{FF2B5EF4-FFF2-40B4-BE49-F238E27FC236}">
                <a16:creationId xmlns:a16="http://schemas.microsoft.com/office/drawing/2014/main" id="{87C24D26-A699-6961-6A62-7E8EDE9E948C}"/>
              </a:ext>
            </a:extLst>
          </p:cNvPr>
          <p:cNvCxnSpPr>
            <a:cxnSpLocks/>
          </p:cNvCxnSpPr>
          <p:nvPr/>
        </p:nvCxnSpPr>
        <p:spPr>
          <a:xfrm>
            <a:off x="2212858" y="1894625"/>
            <a:ext cx="7671216" cy="0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132">
            <a:extLst>
              <a:ext uri="{FF2B5EF4-FFF2-40B4-BE49-F238E27FC236}">
                <a16:creationId xmlns:a16="http://schemas.microsoft.com/office/drawing/2014/main" id="{21692A4A-CEA8-E462-020C-3698C4CDB067}"/>
              </a:ext>
            </a:extLst>
          </p:cNvPr>
          <p:cNvCxnSpPr>
            <a:endCxn id="14" idx="0"/>
          </p:cNvCxnSpPr>
          <p:nvPr/>
        </p:nvCxnSpPr>
        <p:spPr>
          <a:xfrm>
            <a:off x="4789649" y="1890105"/>
            <a:ext cx="0" cy="99732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134">
            <a:extLst>
              <a:ext uri="{FF2B5EF4-FFF2-40B4-BE49-F238E27FC236}">
                <a16:creationId xmlns:a16="http://schemas.microsoft.com/office/drawing/2014/main" id="{BC2247AE-1AE2-A679-4388-5E2260E6F3C2}"/>
              </a:ext>
            </a:extLst>
          </p:cNvPr>
          <p:cNvCxnSpPr/>
          <p:nvPr/>
        </p:nvCxnSpPr>
        <p:spPr>
          <a:xfrm>
            <a:off x="3515341" y="1918467"/>
            <a:ext cx="0" cy="143510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36">
            <a:extLst>
              <a:ext uri="{FF2B5EF4-FFF2-40B4-BE49-F238E27FC236}">
                <a16:creationId xmlns:a16="http://schemas.microsoft.com/office/drawing/2014/main" id="{B6F86323-7B75-3F4B-8BF5-923EBDAD17F8}"/>
              </a:ext>
            </a:extLst>
          </p:cNvPr>
          <p:cNvCxnSpPr>
            <a:cxnSpLocks/>
            <a:endCxn id="21" idx="0"/>
          </p:cNvCxnSpPr>
          <p:nvPr/>
        </p:nvCxnSpPr>
        <p:spPr>
          <a:xfrm>
            <a:off x="2231330" y="1894628"/>
            <a:ext cx="0" cy="116445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37">
            <a:extLst>
              <a:ext uri="{FF2B5EF4-FFF2-40B4-BE49-F238E27FC236}">
                <a16:creationId xmlns:a16="http://schemas.microsoft.com/office/drawing/2014/main" id="{BC968B47-2179-F43B-67D7-C7A319F407D4}"/>
              </a:ext>
            </a:extLst>
          </p:cNvPr>
          <p:cNvCxnSpPr/>
          <p:nvPr/>
        </p:nvCxnSpPr>
        <p:spPr>
          <a:xfrm>
            <a:off x="9874923" y="1876804"/>
            <a:ext cx="0" cy="135894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38">
            <a:extLst>
              <a:ext uri="{FF2B5EF4-FFF2-40B4-BE49-F238E27FC236}">
                <a16:creationId xmlns:a16="http://schemas.microsoft.com/office/drawing/2014/main" id="{019163C0-CFA8-DD2E-7541-EF935AFC3205}"/>
              </a:ext>
            </a:extLst>
          </p:cNvPr>
          <p:cNvCxnSpPr/>
          <p:nvPr/>
        </p:nvCxnSpPr>
        <p:spPr>
          <a:xfrm>
            <a:off x="5939790" y="1786721"/>
            <a:ext cx="0" cy="90084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82">
            <a:extLst>
              <a:ext uri="{FF2B5EF4-FFF2-40B4-BE49-F238E27FC236}">
                <a16:creationId xmlns:a16="http://schemas.microsoft.com/office/drawing/2014/main" id="{F90D4553-7C1D-E8A2-00D5-725ADF619460}"/>
              </a:ext>
            </a:extLst>
          </p:cNvPr>
          <p:cNvSpPr/>
          <p:nvPr/>
        </p:nvSpPr>
        <p:spPr>
          <a:xfrm>
            <a:off x="9272868" y="1967392"/>
            <a:ext cx="1204110" cy="322030"/>
          </a:xfrm>
          <a:prstGeom prst="roundRect">
            <a:avLst/>
          </a:prstGeom>
          <a:solidFill>
            <a:srgbClr val="D4EDF9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77" noProof="0">
                <a:solidFill>
                  <a:schemeClr val="tx1"/>
                </a:solidFill>
              </a:rPr>
              <a:t>EGEDA</a:t>
            </a:r>
          </a:p>
        </p:txBody>
      </p:sp>
      <p:sp>
        <p:nvSpPr>
          <p:cNvPr id="14" name="Rounded Rectangle 84">
            <a:extLst>
              <a:ext uri="{FF2B5EF4-FFF2-40B4-BE49-F238E27FC236}">
                <a16:creationId xmlns:a16="http://schemas.microsoft.com/office/drawing/2014/main" id="{ACB49DA4-CFF2-D2F1-80CC-AD23A82B2224}"/>
              </a:ext>
            </a:extLst>
          </p:cNvPr>
          <p:cNvSpPr/>
          <p:nvPr/>
        </p:nvSpPr>
        <p:spPr>
          <a:xfrm>
            <a:off x="4313508" y="1989837"/>
            <a:ext cx="952287" cy="315252"/>
          </a:xfrm>
          <a:prstGeom prst="roundRect">
            <a:avLst/>
          </a:prstGeom>
          <a:solidFill>
            <a:srgbClr val="D4EDF9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77" noProof="0">
                <a:solidFill>
                  <a:schemeClr val="tx1"/>
                </a:solidFill>
              </a:rPr>
              <a:t>EGCFE</a:t>
            </a:r>
          </a:p>
        </p:txBody>
      </p:sp>
      <p:sp>
        <p:nvSpPr>
          <p:cNvPr id="16" name="Rounded Rectangle 86">
            <a:extLst>
              <a:ext uri="{FF2B5EF4-FFF2-40B4-BE49-F238E27FC236}">
                <a16:creationId xmlns:a16="http://schemas.microsoft.com/office/drawing/2014/main" id="{890DEC57-B6E9-A5C6-ED53-9649527CF288}"/>
              </a:ext>
            </a:extLst>
          </p:cNvPr>
          <p:cNvSpPr/>
          <p:nvPr/>
        </p:nvSpPr>
        <p:spPr>
          <a:xfrm>
            <a:off x="3023701" y="2007225"/>
            <a:ext cx="971568" cy="315252"/>
          </a:xfrm>
          <a:prstGeom prst="roundRect">
            <a:avLst/>
          </a:prstGeom>
          <a:solidFill>
            <a:srgbClr val="D4EDF9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77" noProof="0">
                <a:solidFill>
                  <a:schemeClr val="tx1"/>
                </a:solidFill>
              </a:rPr>
              <a:t>EGNRET</a:t>
            </a:r>
          </a:p>
        </p:txBody>
      </p:sp>
      <p:sp>
        <p:nvSpPr>
          <p:cNvPr id="17" name="Rounded Rectangle 87">
            <a:extLst>
              <a:ext uri="{FF2B5EF4-FFF2-40B4-BE49-F238E27FC236}">
                <a16:creationId xmlns:a16="http://schemas.microsoft.com/office/drawing/2014/main" id="{DF281D4F-35D0-B4D1-84D8-9326374B0407}"/>
              </a:ext>
            </a:extLst>
          </p:cNvPr>
          <p:cNvSpPr/>
          <p:nvPr/>
        </p:nvSpPr>
        <p:spPr>
          <a:xfrm>
            <a:off x="5471336" y="1510184"/>
            <a:ext cx="917880" cy="31046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77" noProof="0">
                <a:solidFill>
                  <a:schemeClr val="tx1"/>
                </a:solidFill>
              </a:rPr>
              <a:t>EWG</a:t>
            </a:r>
          </a:p>
        </p:txBody>
      </p:sp>
      <p:sp>
        <p:nvSpPr>
          <p:cNvPr id="18" name="Rounded Rectangle 88">
            <a:extLst>
              <a:ext uri="{FF2B5EF4-FFF2-40B4-BE49-F238E27FC236}">
                <a16:creationId xmlns:a16="http://schemas.microsoft.com/office/drawing/2014/main" id="{D15923F3-E8D7-CED2-0D50-7411A18F722F}"/>
              </a:ext>
            </a:extLst>
          </p:cNvPr>
          <p:cNvSpPr/>
          <p:nvPr/>
        </p:nvSpPr>
        <p:spPr>
          <a:xfrm>
            <a:off x="5471337" y="1058219"/>
            <a:ext cx="1105725" cy="31525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77" noProof="0">
                <a:solidFill>
                  <a:schemeClr val="tx1"/>
                </a:solidFill>
              </a:rPr>
              <a:t>EMM</a:t>
            </a:r>
          </a:p>
        </p:txBody>
      </p:sp>
      <p:cxnSp>
        <p:nvCxnSpPr>
          <p:cNvPr id="19" name="Straight Arrow Connector 141">
            <a:extLst>
              <a:ext uri="{FF2B5EF4-FFF2-40B4-BE49-F238E27FC236}">
                <a16:creationId xmlns:a16="http://schemas.microsoft.com/office/drawing/2014/main" id="{7A5059A8-317E-A56A-5E4B-07B1D2AD1325}"/>
              </a:ext>
            </a:extLst>
          </p:cNvPr>
          <p:cNvCxnSpPr/>
          <p:nvPr/>
        </p:nvCxnSpPr>
        <p:spPr>
          <a:xfrm flipV="1">
            <a:off x="5793682" y="1373473"/>
            <a:ext cx="0" cy="143601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54">
            <a:extLst>
              <a:ext uri="{FF2B5EF4-FFF2-40B4-BE49-F238E27FC236}">
                <a16:creationId xmlns:a16="http://schemas.microsoft.com/office/drawing/2014/main" id="{7AB9F581-8CDB-45C6-8F52-A84AE2794521}"/>
              </a:ext>
            </a:extLst>
          </p:cNvPr>
          <p:cNvCxnSpPr/>
          <p:nvPr/>
        </p:nvCxnSpPr>
        <p:spPr>
          <a:xfrm>
            <a:off x="6087575" y="1381578"/>
            <a:ext cx="0" cy="15386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83">
            <a:extLst>
              <a:ext uri="{FF2B5EF4-FFF2-40B4-BE49-F238E27FC236}">
                <a16:creationId xmlns:a16="http://schemas.microsoft.com/office/drawing/2014/main" id="{5642BF94-5789-F5FE-64E8-45FC4F51ED30}"/>
              </a:ext>
            </a:extLst>
          </p:cNvPr>
          <p:cNvSpPr/>
          <p:nvPr/>
        </p:nvSpPr>
        <p:spPr>
          <a:xfrm>
            <a:off x="1755186" y="2011073"/>
            <a:ext cx="952287" cy="315252"/>
          </a:xfrm>
          <a:prstGeom prst="roundRect">
            <a:avLst/>
          </a:prstGeom>
          <a:solidFill>
            <a:srgbClr val="D4EDF9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77" noProof="0">
                <a:solidFill>
                  <a:schemeClr val="tx1"/>
                </a:solidFill>
              </a:rPr>
              <a:t>EGEEC</a:t>
            </a:r>
          </a:p>
        </p:txBody>
      </p:sp>
      <p:cxnSp>
        <p:nvCxnSpPr>
          <p:cNvPr id="22" name="Straight Arrow Connector 154">
            <a:extLst>
              <a:ext uri="{FF2B5EF4-FFF2-40B4-BE49-F238E27FC236}">
                <a16:creationId xmlns:a16="http://schemas.microsoft.com/office/drawing/2014/main" id="{7249850B-9E6B-3F4A-18EA-C80C12DC95FC}"/>
              </a:ext>
            </a:extLst>
          </p:cNvPr>
          <p:cNvCxnSpPr/>
          <p:nvPr/>
        </p:nvCxnSpPr>
        <p:spPr>
          <a:xfrm>
            <a:off x="6465465" y="1381578"/>
            <a:ext cx="0" cy="1462791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141">
            <a:extLst>
              <a:ext uri="{FF2B5EF4-FFF2-40B4-BE49-F238E27FC236}">
                <a16:creationId xmlns:a16="http://schemas.microsoft.com/office/drawing/2014/main" id="{0E07CCD4-AAB6-DC1C-BF7E-41E727A9E16D}"/>
              </a:ext>
            </a:extLst>
          </p:cNvPr>
          <p:cNvCxnSpPr/>
          <p:nvPr/>
        </p:nvCxnSpPr>
        <p:spPr>
          <a:xfrm flipV="1">
            <a:off x="2937940" y="1524701"/>
            <a:ext cx="0" cy="143601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154">
            <a:extLst>
              <a:ext uri="{FF2B5EF4-FFF2-40B4-BE49-F238E27FC236}">
                <a16:creationId xmlns:a16="http://schemas.microsoft.com/office/drawing/2014/main" id="{016EF636-13E8-C52C-28BF-415806175C8D}"/>
              </a:ext>
            </a:extLst>
          </p:cNvPr>
          <p:cNvCxnSpPr/>
          <p:nvPr/>
        </p:nvCxnSpPr>
        <p:spPr>
          <a:xfrm>
            <a:off x="2937940" y="1227717"/>
            <a:ext cx="0" cy="15386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95E4D5C-5BC4-883C-417D-53CD79988F1A}"/>
              </a:ext>
            </a:extLst>
          </p:cNvPr>
          <p:cNvSpPr txBox="1"/>
          <p:nvPr/>
        </p:nvSpPr>
        <p:spPr>
          <a:xfrm>
            <a:off x="3086411" y="1153101"/>
            <a:ext cx="850105" cy="291170"/>
          </a:xfrm>
          <a:prstGeom prst="rect">
            <a:avLst/>
          </a:prstGeom>
        </p:spPr>
        <p:txBody>
          <a:bodyPr wrap="none" lIns="0" rIns="0" rtlCol="0" anchor="ctr">
            <a:spAutoFit/>
          </a:bodyPr>
          <a:lstStyle/>
          <a:p>
            <a:pPr defTabSz="422041"/>
            <a:r>
              <a:rPr lang="en-GB" sz="1292" b="1" noProof="0"/>
              <a:t>Instruction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EFC6310-22CE-D283-EE0D-120FA988513A}"/>
              </a:ext>
            </a:extLst>
          </p:cNvPr>
          <p:cNvSpPr txBox="1"/>
          <p:nvPr/>
        </p:nvSpPr>
        <p:spPr>
          <a:xfrm>
            <a:off x="3092080" y="1443618"/>
            <a:ext cx="781304" cy="291170"/>
          </a:xfrm>
          <a:prstGeom prst="rect">
            <a:avLst/>
          </a:prstGeom>
        </p:spPr>
        <p:txBody>
          <a:bodyPr wrap="none" lIns="0" rIns="0" rtlCol="0" anchor="ctr">
            <a:spAutoFit/>
          </a:bodyPr>
          <a:lstStyle/>
          <a:p>
            <a:pPr defTabSz="422041"/>
            <a:r>
              <a:rPr lang="en-GB" sz="1292" b="1" noProof="0"/>
              <a:t>Reporting</a:t>
            </a:r>
          </a:p>
        </p:txBody>
      </p:sp>
      <p:cxnSp>
        <p:nvCxnSpPr>
          <p:cNvPr id="27" name="Straight Arrow Connector 154">
            <a:extLst>
              <a:ext uri="{FF2B5EF4-FFF2-40B4-BE49-F238E27FC236}">
                <a16:creationId xmlns:a16="http://schemas.microsoft.com/office/drawing/2014/main" id="{5555BE5F-3860-EF0B-8801-388B95E68C14}"/>
              </a:ext>
            </a:extLst>
          </p:cNvPr>
          <p:cNvCxnSpPr/>
          <p:nvPr/>
        </p:nvCxnSpPr>
        <p:spPr>
          <a:xfrm>
            <a:off x="6091092" y="1817674"/>
            <a:ext cx="0" cy="1026692"/>
          </a:xfrm>
          <a:prstGeom prst="straightConnector1">
            <a:avLst/>
          </a:prstGeom>
          <a:ln w="63500">
            <a:solidFill>
              <a:srgbClr val="FF0000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141">
            <a:extLst>
              <a:ext uri="{FF2B5EF4-FFF2-40B4-BE49-F238E27FC236}">
                <a16:creationId xmlns:a16="http://schemas.microsoft.com/office/drawing/2014/main" id="{842F816D-494E-2318-7A0F-3FE1DBE4D266}"/>
              </a:ext>
            </a:extLst>
          </p:cNvPr>
          <p:cNvCxnSpPr/>
          <p:nvPr/>
        </p:nvCxnSpPr>
        <p:spPr>
          <a:xfrm flipV="1">
            <a:off x="5797199" y="1788475"/>
            <a:ext cx="0" cy="1059007"/>
          </a:xfrm>
          <a:prstGeom prst="straightConnector1">
            <a:avLst/>
          </a:prstGeom>
          <a:ln w="63500">
            <a:solidFill>
              <a:schemeClr val="accent1">
                <a:lumMod val="75000"/>
              </a:schemeClr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角丸四角形 122">
            <a:extLst>
              <a:ext uri="{FF2B5EF4-FFF2-40B4-BE49-F238E27FC236}">
                <a16:creationId xmlns:a16="http://schemas.microsoft.com/office/drawing/2014/main" id="{FE58AF76-77A2-98AA-5791-DFB1C141E8F9}"/>
              </a:ext>
            </a:extLst>
          </p:cNvPr>
          <p:cNvSpPr/>
          <p:nvPr/>
        </p:nvSpPr>
        <p:spPr>
          <a:xfrm>
            <a:off x="6705053" y="2967436"/>
            <a:ext cx="1733036" cy="2270028"/>
          </a:xfrm>
          <a:prstGeom prst="roundRect">
            <a:avLst>
              <a:gd name="adj" fmla="val 10586"/>
            </a:avLst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 noProof="0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B0A0C9B-3776-BFE6-AFE9-D5C596F961E0}"/>
              </a:ext>
            </a:extLst>
          </p:cNvPr>
          <p:cNvSpPr txBox="1"/>
          <p:nvPr/>
        </p:nvSpPr>
        <p:spPr>
          <a:xfrm>
            <a:off x="6741556" y="3141306"/>
            <a:ext cx="1673354" cy="1796646"/>
          </a:xfrm>
          <a:prstGeom prst="rect">
            <a:avLst/>
          </a:prstGeom>
        </p:spPr>
        <p:txBody>
          <a:bodyPr wrap="square" lIns="0" rIns="0" rtlCol="0" anchor="ctr">
            <a:spAutoFit/>
          </a:bodyPr>
          <a:lstStyle/>
          <a:p>
            <a:pPr algn="ctr" defTabSz="422041"/>
            <a:r>
              <a:rPr lang="en-GB" sz="1846" b="1" noProof="0">
                <a:solidFill>
                  <a:srgbClr val="FF0000"/>
                </a:solidFill>
              </a:rPr>
              <a:t>(1)</a:t>
            </a:r>
          </a:p>
          <a:p>
            <a:pPr algn="ctr" defTabSz="422041"/>
            <a:r>
              <a:rPr lang="en-GB" sz="1846" b="1" noProof="0">
                <a:solidFill>
                  <a:srgbClr val="0070C0"/>
                </a:solidFill>
              </a:rPr>
              <a:t>APEC</a:t>
            </a:r>
          </a:p>
          <a:p>
            <a:pPr algn="ctr" defTabSz="422041"/>
            <a:r>
              <a:rPr lang="en-GB" sz="1846" b="1" noProof="0">
                <a:solidFill>
                  <a:srgbClr val="0070C0"/>
                </a:solidFill>
              </a:rPr>
              <a:t>Energy</a:t>
            </a:r>
          </a:p>
          <a:p>
            <a:pPr algn="ctr" defTabSz="422041"/>
            <a:r>
              <a:rPr lang="en-GB" sz="1846" b="1" noProof="0">
                <a:solidFill>
                  <a:srgbClr val="0070C0"/>
                </a:solidFill>
              </a:rPr>
              <a:t>Demand &amp;</a:t>
            </a:r>
          </a:p>
          <a:p>
            <a:pPr algn="ctr" defTabSz="422041"/>
            <a:r>
              <a:rPr lang="en-GB" sz="1846" b="1" noProof="0">
                <a:solidFill>
                  <a:srgbClr val="0070C0"/>
                </a:solidFill>
              </a:rPr>
              <a:t>Supply</a:t>
            </a:r>
          </a:p>
          <a:p>
            <a:pPr algn="ctr" defTabSz="422041"/>
            <a:r>
              <a:rPr lang="en-GB" sz="1846" b="1" noProof="0">
                <a:solidFill>
                  <a:srgbClr val="0070C0"/>
                </a:solidFill>
              </a:rPr>
              <a:t>Outlook</a:t>
            </a:r>
          </a:p>
        </p:txBody>
      </p:sp>
      <p:sp>
        <p:nvSpPr>
          <p:cNvPr id="31" name="角丸四角形 130">
            <a:extLst>
              <a:ext uri="{FF2B5EF4-FFF2-40B4-BE49-F238E27FC236}">
                <a16:creationId xmlns:a16="http://schemas.microsoft.com/office/drawing/2014/main" id="{A74A76AE-E92D-0486-44F7-4E89B066B187}"/>
              </a:ext>
            </a:extLst>
          </p:cNvPr>
          <p:cNvSpPr/>
          <p:nvPr/>
        </p:nvSpPr>
        <p:spPr>
          <a:xfrm>
            <a:off x="5206129" y="3022442"/>
            <a:ext cx="1401085" cy="2256386"/>
          </a:xfrm>
          <a:prstGeom prst="roundRect">
            <a:avLst>
              <a:gd name="adj" fmla="val 9449"/>
            </a:avLst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108" noProof="0"/>
              <a:t>0</a:t>
            </a:r>
            <a:endParaRPr lang="en-GB" sz="1108" noProof="0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FC93926A-9156-FE94-1FFB-01AB2C3B9DE5}"/>
              </a:ext>
            </a:extLst>
          </p:cNvPr>
          <p:cNvSpPr txBox="1"/>
          <p:nvPr/>
        </p:nvSpPr>
        <p:spPr>
          <a:xfrm>
            <a:off x="5466177" y="3110934"/>
            <a:ext cx="1003009" cy="944489"/>
          </a:xfrm>
          <a:prstGeom prst="rect">
            <a:avLst/>
          </a:prstGeom>
        </p:spPr>
        <p:txBody>
          <a:bodyPr wrap="square" lIns="0" rIns="0" rtlCol="0" anchor="ctr">
            <a:spAutoFit/>
          </a:bodyPr>
          <a:lstStyle/>
          <a:p>
            <a:pPr defTabSz="422041"/>
            <a:r>
              <a:rPr lang="en-GB" sz="1846" b="1" noProof="0">
                <a:solidFill>
                  <a:srgbClr val="FF0000"/>
                </a:solidFill>
              </a:rPr>
              <a:t>     (2)   </a:t>
            </a:r>
          </a:p>
          <a:p>
            <a:pPr algn="ctr" defTabSz="422041"/>
            <a:r>
              <a:rPr lang="en-GB" sz="1846" b="1" noProof="0">
                <a:solidFill>
                  <a:srgbClr val="0070C0"/>
                </a:solidFill>
              </a:rPr>
              <a:t>Topical Studies</a:t>
            </a:r>
            <a:endParaRPr lang="en-GB" sz="1662" b="1" noProof="0">
              <a:solidFill>
                <a:srgbClr val="0070C0"/>
              </a:solidFill>
            </a:endParaRPr>
          </a:p>
        </p:txBody>
      </p:sp>
      <p:sp>
        <p:nvSpPr>
          <p:cNvPr id="35" name="角丸四角形 143">
            <a:extLst>
              <a:ext uri="{FF2B5EF4-FFF2-40B4-BE49-F238E27FC236}">
                <a16:creationId xmlns:a16="http://schemas.microsoft.com/office/drawing/2014/main" id="{EF8C26B8-36B5-90EA-2CE9-A456FDB812C8}"/>
              </a:ext>
            </a:extLst>
          </p:cNvPr>
          <p:cNvSpPr/>
          <p:nvPr/>
        </p:nvSpPr>
        <p:spPr>
          <a:xfrm>
            <a:off x="5185202" y="5308079"/>
            <a:ext cx="5062911" cy="651412"/>
          </a:xfrm>
          <a:prstGeom prst="roundRect">
            <a:avLst>
              <a:gd name="adj" fmla="val 11569"/>
            </a:avLst>
          </a:prstGeom>
          <a:solidFill>
            <a:srgbClr val="FF6600"/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 noProof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A318DA1A-B3B1-6423-A1BA-8164C608A041}"/>
              </a:ext>
            </a:extLst>
          </p:cNvPr>
          <p:cNvSpPr txBox="1"/>
          <p:nvPr/>
        </p:nvSpPr>
        <p:spPr>
          <a:xfrm>
            <a:off x="5950873" y="5276246"/>
            <a:ext cx="3241395" cy="738664"/>
          </a:xfrm>
          <a:prstGeom prst="rect">
            <a:avLst/>
          </a:prstGeom>
        </p:spPr>
        <p:txBody>
          <a:bodyPr wrap="square" lIns="0" rIns="0" rtlCol="0" anchor="ctr">
            <a:spAutoFit/>
          </a:bodyPr>
          <a:lstStyle/>
          <a:p>
            <a:pPr algn="ctr" defTabSz="422041"/>
            <a:r>
              <a:rPr lang="en-GB" sz="1400" b="1" noProof="0"/>
              <a:t>Annual Conference</a:t>
            </a:r>
          </a:p>
          <a:p>
            <a:pPr algn="ctr" defTabSz="422041"/>
            <a:r>
              <a:rPr lang="en-GB" sz="1400" b="1" noProof="0"/>
              <a:t>Advisory Board Meeting</a:t>
            </a:r>
          </a:p>
          <a:p>
            <a:pPr algn="ctr" defTabSz="422041"/>
            <a:r>
              <a:rPr lang="en-GB" sz="1400" b="1" noProof="0"/>
              <a:t>Joint International Symposium </a:t>
            </a:r>
            <a:r>
              <a:rPr lang="en-GB" sz="1200" noProof="0"/>
              <a:t>with IEEJ</a:t>
            </a:r>
          </a:p>
        </p:txBody>
      </p:sp>
      <p:sp>
        <p:nvSpPr>
          <p:cNvPr id="37" name="角丸四角形 157">
            <a:extLst>
              <a:ext uri="{FF2B5EF4-FFF2-40B4-BE49-F238E27FC236}">
                <a16:creationId xmlns:a16="http://schemas.microsoft.com/office/drawing/2014/main" id="{A570B426-3897-9482-5EB4-7F8299AABEF8}"/>
              </a:ext>
            </a:extLst>
          </p:cNvPr>
          <p:cNvSpPr/>
          <p:nvPr/>
        </p:nvSpPr>
        <p:spPr>
          <a:xfrm>
            <a:off x="8521261" y="4471892"/>
            <a:ext cx="1812771" cy="765573"/>
          </a:xfrm>
          <a:prstGeom prst="roundRect">
            <a:avLst>
              <a:gd name="adj" fmla="val 11569"/>
            </a:avLst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22041">
              <a:defRPr/>
            </a:pPr>
            <a:endParaRPr lang="en-GB" sz="1662" b="1" noProof="0">
              <a:solidFill>
                <a:srgbClr val="0070C0"/>
              </a:solidFill>
              <a:latin typeface="Segoe UI"/>
              <a:ea typeface="游ゴシック"/>
            </a:endParaRPr>
          </a:p>
        </p:txBody>
      </p:sp>
      <p:sp>
        <p:nvSpPr>
          <p:cNvPr id="38" name="角丸四角形 159">
            <a:extLst>
              <a:ext uri="{FF2B5EF4-FFF2-40B4-BE49-F238E27FC236}">
                <a16:creationId xmlns:a16="http://schemas.microsoft.com/office/drawing/2014/main" id="{693BEE4E-4EE1-A724-7783-5A89FA879BE9}"/>
              </a:ext>
            </a:extLst>
          </p:cNvPr>
          <p:cNvSpPr/>
          <p:nvPr/>
        </p:nvSpPr>
        <p:spPr>
          <a:xfrm>
            <a:off x="8544231" y="3605784"/>
            <a:ext cx="1534933" cy="778325"/>
          </a:xfrm>
          <a:prstGeom prst="roundRect">
            <a:avLst>
              <a:gd name="adj" fmla="val 11569"/>
            </a:avLst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 noProof="0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A50CAB26-4A0C-9CB4-BC44-1E63F10461F8}"/>
              </a:ext>
            </a:extLst>
          </p:cNvPr>
          <p:cNvSpPr txBox="1"/>
          <p:nvPr/>
        </p:nvSpPr>
        <p:spPr>
          <a:xfrm>
            <a:off x="8369097" y="3604171"/>
            <a:ext cx="1733037" cy="603883"/>
          </a:xfrm>
          <a:prstGeom prst="rect">
            <a:avLst/>
          </a:prstGeom>
        </p:spPr>
        <p:txBody>
          <a:bodyPr wrap="square" lIns="0" rIns="0" rtlCol="0" anchor="ctr">
            <a:spAutoFit/>
          </a:bodyPr>
          <a:lstStyle/>
          <a:p>
            <a:pPr algn="ctr" defTabSz="422041"/>
            <a:r>
              <a:rPr lang="en-GB" sz="1662" b="1" noProof="0">
                <a:solidFill>
                  <a:srgbClr val="FF0000"/>
                </a:solidFill>
              </a:rPr>
              <a:t>(3)</a:t>
            </a:r>
          </a:p>
          <a:p>
            <a:pPr algn="ctr" defTabSz="422041">
              <a:defRPr/>
            </a:pPr>
            <a:r>
              <a:rPr lang="en-GB" sz="1662" b="1" noProof="0">
                <a:solidFill>
                  <a:srgbClr val="0070C0"/>
                </a:solidFill>
                <a:latin typeface="Segoe UI"/>
                <a:ea typeface="游ゴシック"/>
              </a:rPr>
              <a:t>Training</a:t>
            </a:r>
          </a:p>
        </p:txBody>
      </p:sp>
      <p:sp>
        <p:nvSpPr>
          <p:cNvPr id="40" name="角丸四角形 161">
            <a:extLst>
              <a:ext uri="{FF2B5EF4-FFF2-40B4-BE49-F238E27FC236}">
                <a16:creationId xmlns:a16="http://schemas.microsoft.com/office/drawing/2014/main" id="{A9030637-D30A-CCAA-8E3E-98F3976C7DA1}"/>
              </a:ext>
            </a:extLst>
          </p:cNvPr>
          <p:cNvSpPr/>
          <p:nvPr/>
        </p:nvSpPr>
        <p:spPr>
          <a:xfrm>
            <a:off x="8544231" y="2967438"/>
            <a:ext cx="1534936" cy="548949"/>
          </a:xfrm>
          <a:prstGeom prst="roundRect">
            <a:avLst>
              <a:gd name="adj" fmla="val 11569"/>
            </a:avLst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62" noProof="0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74B1FCFF-5598-8770-8F8E-7E7F92FF76C9}"/>
              </a:ext>
            </a:extLst>
          </p:cNvPr>
          <p:cNvSpPr txBox="1"/>
          <p:nvPr/>
        </p:nvSpPr>
        <p:spPr>
          <a:xfrm>
            <a:off x="8544232" y="2952062"/>
            <a:ext cx="1534935" cy="603691"/>
          </a:xfrm>
          <a:prstGeom prst="rect">
            <a:avLst/>
          </a:prstGeom>
        </p:spPr>
        <p:txBody>
          <a:bodyPr wrap="square" lIns="0" rIns="0" rtlCol="0" anchor="ctr">
            <a:spAutoFit/>
          </a:bodyPr>
          <a:lstStyle/>
          <a:p>
            <a:pPr algn="ctr" defTabSz="422041"/>
            <a:r>
              <a:rPr lang="en-GB" sz="1846" b="1" noProof="0">
                <a:solidFill>
                  <a:srgbClr val="FF0000"/>
                </a:solidFill>
              </a:rPr>
              <a:t>(2) </a:t>
            </a:r>
            <a:r>
              <a:rPr lang="en-GB" sz="1477" b="1" noProof="0">
                <a:solidFill>
                  <a:srgbClr val="0070C0"/>
                </a:solidFill>
              </a:rPr>
              <a:t>APEC Energy Overview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0FAEB550-F7E6-9C8A-814A-2A00E18216F8}"/>
              </a:ext>
            </a:extLst>
          </p:cNvPr>
          <p:cNvSpPr txBox="1"/>
          <p:nvPr/>
        </p:nvSpPr>
        <p:spPr>
          <a:xfrm>
            <a:off x="8521261" y="4163365"/>
            <a:ext cx="1812770" cy="1371209"/>
          </a:xfrm>
          <a:prstGeom prst="rect">
            <a:avLst/>
          </a:prstGeom>
        </p:spPr>
        <p:txBody>
          <a:bodyPr wrap="square" lIns="0" rIns="0" rtlCol="0" anchor="ctr">
            <a:spAutoFit/>
          </a:bodyPr>
          <a:lstStyle/>
          <a:p>
            <a:pPr algn="ctr" defTabSz="422041"/>
            <a:endParaRPr lang="en-GB" sz="1662" b="1" noProof="0" dirty="0">
              <a:solidFill>
                <a:srgbClr val="FF0000"/>
              </a:solidFill>
            </a:endParaRPr>
          </a:p>
          <a:p>
            <a:pPr algn="ctr" defTabSz="422041"/>
            <a:r>
              <a:rPr lang="en-GB" sz="1662" b="1" noProof="0" dirty="0">
                <a:solidFill>
                  <a:srgbClr val="FF0000"/>
                </a:solidFill>
              </a:rPr>
              <a:t>(4)</a:t>
            </a:r>
            <a:r>
              <a:rPr lang="en-GB" sz="1662" b="1" noProof="0" dirty="0">
                <a:solidFill>
                  <a:srgbClr val="0070C0"/>
                </a:solidFill>
                <a:latin typeface="Segoe UI"/>
                <a:ea typeface="游ゴシック"/>
              </a:rPr>
              <a:t> </a:t>
            </a:r>
          </a:p>
          <a:p>
            <a:pPr algn="ctr" defTabSz="422041"/>
            <a:r>
              <a:rPr lang="en-GB" sz="1600" b="1" noProof="0" dirty="0">
                <a:solidFill>
                  <a:srgbClr val="0070C0"/>
                </a:solidFill>
                <a:latin typeface="Segoe UI"/>
                <a:ea typeface="游ゴシック"/>
              </a:rPr>
              <a:t>APEC Energy Data Network</a:t>
            </a:r>
            <a:endParaRPr lang="en-GB" sz="1600" b="1" noProof="0" dirty="0">
              <a:solidFill>
                <a:srgbClr val="FF0000"/>
              </a:solidFill>
            </a:endParaRPr>
          </a:p>
          <a:p>
            <a:pPr algn="ctr" defTabSz="422041"/>
            <a:endParaRPr lang="en-GB" sz="1662" b="1" noProof="0" dirty="0">
              <a:solidFill>
                <a:srgbClr val="FF0000"/>
              </a:solidFill>
            </a:endParaRPr>
          </a:p>
        </p:txBody>
      </p:sp>
      <p:cxnSp>
        <p:nvCxnSpPr>
          <p:cNvPr id="43" name="Straight Arrow Connector 141">
            <a:extLst>
              <a:ext uri="{FF2B5EF4-FFF2-40B4-BE49-F238E27FC236}">
                <a16:creationId xmlns:a16="http://schemas.microsoft.com/office/drawing/2014/main" id="{152C544A-31A2-CFC3-6E1E-602DD5E792CC}"/>
              </a:ext>
            </a:extLst>
          </p:cNvPr>
          <p:cNvCxnSpPr/>
          <p:nvPr/>
        </p:nvCxnSpPr>
        <p:spPr>
          <a:xfrm flipV="1">
            <a:off x="9499930" y="2285051"/>
            <a:ext cx="0" cy="680645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141">
            <a:extLst>
              <a:ext uri="{FF2B5EF4-FFF2-40B4-BE49-F238E27FC236}">
                <a16:creationId xmlns:a16="http://schemas.microsoft.com/office/drawing/2014/main" id="{22D2DDEE-9296-D1A1-1132-A2C5F49EB513}"/>
              </a:ext>
            </a:extLst>
          </p:cNvPr>
          <p:cNvCxnSpPr>
            <a:cxnSpLocks/>
          </p:cNvCxnSpPr>
          <p:nvPr/>
        </p:nvCxnSpPr>
        <p:spPr>
          <a:xfrm flipH="1" flipV="1">
            <a:off x="10136409" y="2280144"/>
            <a:ext cx="13512" cy="2196000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154">
            <a:extLst>
              <a:ext uri="{FF2B5EF4-FFF2-40B4-BE49-F238E27FC236}">
                <a16:creationId xmlns:a16="http://schemas.microsoft.com/office/drawing/2014/main" id="{03AA43F6-A88C-42BC-FF06-10397C4D5A54}"/>
              </a:ext>
            </a:extLst>
          </p:cNvPr>
          <p:cNvCxnSpPr>
            <a:cxnSpLocks/>
          </p:cNvCxnSpPr>
          <p:nvPr/>
        </p:nvCxnSpPr>
        <p:spPr>
          <a:xfrm>
            <a:off x="10248114" y="2279312"/>
            <a:ext cx="0" cy="21960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141">
            <a:extLst>
              <a:ext uri="{FF2B5EF4-FFF2-40B4-BE49-F238E27FC236}">
                <a16:creationId xmlns:a16="http://schemas.microsoft.com/office/drawing/2014/main" id="{11B3F969-0E37-8B18-11DF-6A8EA853D35D}"/>
              </a:ext>
            </a:extLst>
          </p:cNvPr>
          <p:cNvCxnSpPr>
            <a:cxnSpLocks/>
          </p:cNvCxnSpPr>
          <p:nvPr/>
        </p:nvCxnSpPr>
        <p:spPr>
          <a:xfrm flipH="1" flipV="1">
            <a:off x="5239371" y="2302772"/>
            <a:ext cx="294078" cy="1834009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prstDash val="soli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141">
            <a:extLst>
              <a:ext uri="{FF2B5EF4-FFF2-40B4-BE49-F238E27FC236}">
                <a16:creationId xmlns:a16="http://schemas.microsoft.com/office/drawing/2014/main" id="{E7641BB5-68D5-1EA7-7259-83328F3EA5D0}"/>
              </a:ext>
            </a:extLst>
          </p:cNvPr>
          <p:cNvCxnSpPr>
            <a:cxnSpLocks/>
          </p:cNvCxnSpPr>
          <p:nvPr/>
        </p:nvCxnSpPr>
        <p:spPr>
          <a:xfrm flipV="1">
            <a:off x="3516908" y="2309792"/>
            <a:ext cx="0" cy="792704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141">
            <a:extLst>
              <a:ext uri="{FF2B5EF4-FFF2-40B4-BE49-F238E27FC236}">
                <a16:creationId xmlns:a16="http://schemas.microsoft.com/office/drawing/2014/main" id="{3FBEA41F-E9A8-0131-E9FD-736D8F17A752}"/>
              </a:ext>
            </a:extLst>
          </p:cNvPr>
          <p:cNvCxnSpPr>
            <a:cxnSpLocks/>
            <a:stCxn id="59" idx="0"/>
          </p:cNvCxnSpPr>
          <p:nvPr/>
        </p:nvCxnSpPr>
        <p:spPr>
          <a:xfrm flipV="1">
            <a:off x="2076379" y="2302772"/>
            <a:ext cx="15987" cy="836875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57E0E2DF-6A91-321C-3E8D-452292FDECF3}"/>
              </a:ext>
            </a:extLst>
          </p:cNvPr>
          <p:cNvSpPr txBox="1"/>
          <p:nvPr/>
        </p:nvSpPr>
        <p:spPr>
          <a:xfrm>
            <a:off x="1378893" y="5590422"/>
            <a:ext cx="3264747" cy="376385"/>
          </a:xfrm>
          <a:prstGeom prst="rect">
            <a:avLst/>
          </a:prstGeom>
        </p:spPr>
        <p:txBody>
          <a:bodyPr wrap="square" lIns="0" rIns="0" rtlCol="0" anchor="ctr">
            <a:spAutoFit/>
          </a:bodyPr>
          <a:lstStyle/>
          <a:p>
            <a:pPr defTabSz="422041"/>
            <a:r>
              <a:rPr lang="en-GB" sz="1846" b="1" noProof="0">
                <a:solidFill>
                  <a:srgbClr val="FF0000"/>
                </a:solidFill>
              </a:rPr>
              <a:t>(5) </a:t>
            </a:r>
            <a:r>
              <a:rPr lang="en-GB" sz="1846" b="1" noProof="0">
                <a:solidFill>
                  <a:srgbClr val="0070C0"/>
                </a:solidFill>
              </a:rPr>
              <a:t>Policy Cooperative Activities</a:t>
            </a:r>
          </a:p>
        </p:txBody>
      </p:sp>
      <p:sp>
        <p:nvSpPr>
          <p:cNvPr id="61" name="角丸四角形 254">
            <a:extLst>
              <a:ext uri="{FF2B5EF4-FFF2-40B4-BE49-F238E27FC236}">
                <a16:creationId xmlns:a16="http://schemas.microsoft.com/office/drawing/2014/main" id="{F9A3020C-C12A-B588-AC4E-6DC8E85F6445}"/>
              </a:ext>
            </a:extLst>
          </p:cNvPr>
          <p:cNvSpPr/>
          <p:nvPr/>
        </p:nvSpPr>
        <p:spPr>
          <a:xfrm>
            <a:off x="7613636" y="1046092"/>
            <a:ext cx="611945" cy="169495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62" noProof="0"/>
          </a:p>
        </p:txBody>
      </p:sp>
      <p:sp>
        <p:nvSpPr>
          <p:cNvPr id="62" name="角丸四角形 256">
            <a:extLst>
              <a:ext uri="{FF2B5EF4-FFF2-40B4-BE49-F238E27FC236}">
                <a16:creationId xmlns:a16="http://schemas.microsoft.com/office/drawing/2014/main" id="{D71DD2AB-FD6C-CDA1-3149-EF81C436BCA6}"/>
              </a:ext>
            </a:extLst>
          </p:cNvPr>
          <p:cNvSpPr/>
          <p:nvPr/>
        </p:nvSpPr>
        <p:spPr>
          <a:xfrm>
            <a:off x="7625904" y="1331366"/>
            <a:ext cx="611945" cy="169495"/>
          </a:xfrm>
          <a:prstGeom prst="roundRec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62" noProof="0"/>
          </a:p>
        </p:txBody>
      </p:sp>
      <p:sp>
        <p:nvSpPr>
          <p:cNvPr id="63" name="角丸四角形 257">
            <a:extLst>
              <a:ext uri="{FF2B5EF4-FFF2-40B4-BE49-F238E27FC236}">
                <a16:creationId xmlns:a16="http://schemas.microsoft.com/office/drawing/2014/main" id="{06215C31-0ECE-39A9-182E-EDF1716BFF37}"/>
              </a:ext>
            </a:extLst>
          </p:cNvPr>
          <p:cNvSpPr/>
          <p:nvPr/>
        </p:nvSpPr>
        <p:spPr>
          <a:xfrm>
            <a:off x="8839217" y="1581776"/>
            <a:ext cx="611945" cy="169495"/>
          </a:xfrm>
          <a:prstGeom prst="roundRect">
            <a:avLst/>
          </a:prstGeom>
          <a:ln w="38100">
            <a:solidFill>
              <a:srgbClr val="FFC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62" noProof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9FC8C37B-8A3B-33F5-A69C-A8054A77F275}"/>
              </a:ext>
            </a:extLst>
          </p:cNvPr>
          <p:cNvSpPr txBox="1"/>
          <p:nvPr/>
        </p:nvSpPr>
        <p:spPr>
          <a:xfrm>
            <a:off x="8258820" y="1006331"/>
            <a:ext cx="394339" cy="262829"/>
          </a:xfrm>
          <a:prstGeom prst="rect">
            <a:avLst/>
          </a:prstGeom>
        </p:spPr>
        <p:txBody>
          <a:bodyPr wrap="none" lIns="0" rIns="0" rtlCol="0" anchor="ctr">
            <a:spAutoFit/>
          </a:bodyPr>
          <a:lstStyle/>
          <a:p>
            <a:pPr defTabSz="422041"/>
            <a:r>
              <a:rPr lang="en-GB" sz="1108" noProof="0"/>
              <a:t>:1996-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267DE19A-109C-F543-BD17-4AFF4D9A57A4}"/>
              </a:ext>
            </a:extLst>
          </p:cNvPr>
          <p:cNvSpPr txBox="1"/>
          <p:nvPr/>
        </p:nvSpPr>
        <p:spPr>
          <a:xfrm>
            <a:off x="8283614" y="1268404"/>
            <a:ext cx="394339" cy="262829"/>
          </a:xfrm>
          <a:prstGeom prst="rect">
            <a:avLst/>
          </a:prstGeom>
        </p:spPr>
        <p:txBody>
          <a:bodyPr wrap="none" lIns="0" rIns="0" rtlCol="0" anchor="ctr">
            <a:spAutoFit/>
          </a:bodyPr>
          <a:lstStyle/>
          <a:p>
            <a:pPr defTabSz="422041"/>
            <a:r>
              <a:rPr lang="en-GB" sz="1108" noProof="0"/>
              <a:t>:2008-</a:t>
            </a:r>
          </a:p>
        </p:txBody>
      </p:sp>
      <p:sp>
        <p:nvSpPr>
          <p:cNvPr id="66" name="テキスト ボックス 65">
            <a:extLst>
              <a:ext uri="{FF2B5EF4-FFF2-40B4-BE49-F238E27FC236}">
                <a16:creationId xmlns:a16="http://schemas.microsoft.com/office/drawing/2014/main" id="{AE9CEC55-37EB-C13E-CB34-8CFD5C50F6F5}"/>
              </a:ext>
            </a:extLst>
          </p:cNvPr>
          <p:cNvSpPr txBox="1"/>
          <p:nvPr/>
        </p:nvSpPr>
        <p:spPr>
          <a:xfrm>
            <a:off x="9504113" y="1538034"/>
            <a:ext cx="394339" cy="262829"/>
          </a:xfrm>
          <a:prstGeom prst="rect">
            <a:avLst/>
          </a:prstGeom>
        </p:spPr>
        <p:txBody>
          <a:bodyPr wrap="none" lIns="0" rIns="0" rtlCol="0" anchor="ctr">
            <a:spAutoFit/>
          </a:bodyPr>
          <a:lstStyle/>
          <a:p>
            <a:pPr defTabSz="422041"/>
            <a:r>
              <a:rPr lang="en-GB" sz="1108" noProof="0"/>
              <a:t>:2017-</a:t>
            </a:r>
          </a:p>
        </p:txBody>
      </p:sp>
      <p:pic>
        <p:nvPicPr>
          <p:cNvPr id="67" name="図 66">
            <a:extLst>
              <a:ext uri="{FF2B5EF4-FFF2-40B4-BE49-F238E27FC236}">
                <a16:creationId xmlns:a16="http://schemas.microsoft.com/office/drawing/2014/main" id="{88041F87-161F-2173-A1C6-32C92E2E603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417" y="2010405"/>
            <a:ext cx="2056252" cy="726808"/>
          </a:xfrm>
          <a:prstGeom prst="rect">
            <a:avLst/>
          </a:prstGeom>
        </p:spPr>
      </p:pic>
      <p:sp>
        <p:nvSpPr>
          <p:cNvPr id="68" name="角丸四角形 86">
            <a:extLst>
              <a:ext uri="{FF2B5EF4-FFF2-40B4-BE49-F238E27FC236}">
                <a16:creationId xmlns:a16="http://schemas.microsoft.com/office/drawing/2014/main" id="{41952D00-024B-B887-91D7-0237BC1FA711}"/>
              </a:ext>
            </a:extLst>
          </p:cNvPr>
          <p:cNvSpPr/>
          <p:nvPr/>
        </p:nvSpPr>
        <p:spPr>
          <a:xfrm>
            <a:off x="5460807" y="4107408"/>
            <a:ext cx="839413" cy="452362"/>
          </a:xfrm>
          <a:prstGeom prst="roundRect">
            <a:avLst>
              <a:gd name="adj" fmla="val 11569"/>
            </a:avLst>
          </a:prstGeom>
          <a:solidFill>
            <a:schemeClr val="bg1"/>
          </a:solidFill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23" b="1" noProof="0">
              <a:solidFill>
                <a:schemeClr val="tx1"/>
              </a:solidFill>
            </a:endParaRPr>
          </a:p>
        </p:txBody>
      </p:sp>
      <p:cxnSp>
        <p:nvCxnSpPr>
          <p:cNvPr id="69" name="Straight Arrow Connector 141">
            <a:extLst>
              <a:ext uri="{FF2B5EF4-FFF2-40B4-BE49-F238E27FC236}">
                <a16:creationId xmlns:a16="http://schemas.microsoft.com/office/drawing/2014/main" id="{87CD7ECE-B3A9-FDFC-E0DA-83A4065A6031}"/>
              </a:ext>
            </a:extLst>
          </p:cNvPr>
          <p:cNvCxnSpPr>
            <a:cxnSpLocks/>
          </p:cNvCxnSpPr>
          <p:nvPr/>
        </p:nvCxnSpPr>
        <p:spPr>
          <a:xfrm flipV="1">
            <a:off x="4550426" y="2289422"/>
            <a:ext cx="3163" cy="1663857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prstDash val="soli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角丸四角形 102">
            <a:extLst>
              <a:ext uri="{FF2B5EF4-FFF2-40B4-BE49-F238E27FC236}">
                <a16:creationId xmlns:a16="http://schemas.microsoft.com/office/drawing/2014/main" id="{E1FB2F51-783E-2E3C-9201-F342F1100FDA}"/>
              </a:ext>
            </a:extLst>
          </p:cNvPr>
          <p:cNvSpPr/>
          <p:nvPr/>
        </p:nvSpPr>
        <p:spPr>
          <a:xfrm>
            <a:off x="7630405" y="1595829"/>
            <a:ext cx="611945" cy="169495"/>
          </a:xfrm>
          <a:prstGeom prst="roundRect">
            <a:avLst/>
          </a:prstGeom>
          <a:ln w="38100">
            <a:solidFill>
              <a:srgbClr val="00CC6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62" noProof="0"/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7E7F09FE-5B5B-1C52-F536-20C41E361E03}"/>
              </a:ext>
            </a:extLst>
          </p:cNvPr>
          <p:cNvSpPr txBox="1"/>
          <p:nvPr/>
        </p:nvSpPr>
        <p:spPr>
          <a:xfrm>
            <a:off x="8273381" y="1551600"/>
            <a:ext cx="394339" cy="262829"/>
          </a:xfrm>
          <a:prstGeom prst="rect">
            <a:avLst/>
          </a:prstGeom>
        </p:spPr>
        <p:txBody>
          <a:bodyPr wrap="none" lIns="0" rIns="0" rtlCol="0" anchor="ctr">
            <a:spAutoFit/>
          </a:bodyPr>
          <a:lstStyle/>
          <a:p>
            <a:pPr defTabSz="422041"/>
            <a:r>
              <a:rPr lang="en-GB" sz="1108" noProof="0"/>
              <a:t>:2011-</a:t>
            </a:r>
          </a:p>
        </p:txBody>
      </p:sp>
      <p:sp>
        <p:nvSpPr>
          <p:cNvPr id="72" name="角丸四角形 104">
            <a:extLst>
              <a:ext uri="{FF2B5EF4-FFF2-40B4-BE49-F238E27FC236}">
                <a16:creationId xmlns:a16="http://schemas.microsoft.com/office/drawing/2014/main" id="{B49EBBF1-B0B7-6F4B-7397-448C7CFF6228}"/>
              </a:ext>
            </a:extLst>
          </p:cNvPr>
          <p:cNvSpPr/>
          <p:nvPr/>
        </p:nvSpPr>
        <p:spPr>
          <a:xfrm>
            <a:off x="8825927" y="1049438"/>
            <a:ext cx="611945" cy="169495"/>
          </a:xfrm>
          <a:prstGeom prst="roundRect">
            <a:avLst/>
          </a:prstGeom>
          <a:ln w="38100">
            <a:solidFill>
              <a:schemeClr val="accent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62" noProof="0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C53F36AE-CC2A-7BD9-8837-5AA7639DCAA9}"/>
              </a:ext>
            </a:extLst>
          </p:cNvPr>
          <p:cNvSpPr txBox="1"/>
          <p:nvPr/>
        </p:nvSpPr>
        <p:spPr>
          <a:xfrm>
            <a:off x="9488043" y="1010116"/>
            <a:ext cx="394339" cy="262829"/>
          </a:xfrm>
          <a:prstGeom prst="rect">
            <a:avLst/>
          </a:prstGeom>
        </p:spPr>
        <p:txBody>
          <a:bodyPr wrap="none" lIns="0" rIns="0" rtlCol="0" anchor="ctr">
            <a:spAutoFit/>
          </a:bodyPr>
          <a:lstStyle/>
          <a:p>
            <a:pPr defTabSz="422041"/>
            <a:r>
              <a:rPr lang="en-GB" sz="1108" noProof="0"/>
              <a:t>:2012-</a:t>
            </a:r>
          </a:p>
        </p:txBody>
      </p:sp>
      <p:sp>
        <p:nvSpPr>
          <p:cNvPr id="74" name="角丸四角形 106">
            <a:extLst>
              <a:ext uri="{FF2B5EF4-FFF2-40B4-BE49-F238E27FC236}">
                <a16:creationId xmlns:a16="http://schemas.microsoft.com/office/drawing/2014/main" id="{6D4738B6-B6FC-2552-2A3B-89FE5E8863F0}"/>
              </a:ext>
            </a:extLst>
          </p:cNvPr>
          <p:cNvSpPr/>
          <p:nvPr/>
        </p:nvSpPr>
        <p:spPr>
          <a:xfrm>
            <a:off x="8825927" y="1323874"/>
            <a:ext cx="611945" cy="166219"/>
          </a:xfrm>
          <a:prstGeom prst="roundRect">
            <a:avLst/>
          </a:prstGeom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62" noProof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1EAE31FD-1C01-74B7-E7CE-D37ADC0B3533}"/>
              </a:ext>
            </a:extLst>
          </p:cNvPr>
          <p:cNvSpPr txBox="1"/>
          <p:nvPr/>
        </p:nvSpPr>
        <p:spPr>
          <a:xfrm>
            <a:off x="9499386" y="1277917"/>
            <a:ext cx="394339" cy="262829"/>
          </a:xfrm>
          <a:prstGeom prst="rect">
            <a:avLst/>
          </a:prstGeom>
        </p:spPr>
        <p:txBody>
          <a:bodyPr wrap="none" lIns="0" rIns="0" rtlCol="0" anchor="ctr">
            <a:spAutoFit/>
          </a:bodyPr>
          <a:lstStyle/>
          <a:p>
            <a:pPr defTabSz="422041"/>
            <a:r>
              <a:rPr lang="en-GB" sz="1108" noProof="0"/>
              <a:t>:2014-</a:t>
            </a: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77D67505-2DF7-1E36-D47C-CE99BA50C967}"/>
              </a:ext>
            </a:extLst>
          </p:cNvPr>
          <p:cNvSpPr txBox="1"/>
          <p:nvPr/>
        </p:nvSpPr>
        <p:spPr>
          <a:xfrm>
            <a:off x="5251705" y="4138290"/>
            <a:ext cx="1244879" cy="660630"/>
          </a:xfrm>
          <a:prstGeom prst="rect">
            <a:avLst/>
          </a:prstGeom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en-GB" sz="1108" b="1" noProof="0"/>
              <a:t>Oil/Gas/Coal  Reports</a:t>
            </a:r>
          </a:p>
          <a:p>
            <a:pPr algn="ctr" defTabSz="422041"/>
            <a:endParaRPr lang="en-GB" sz="1477" b="1" i="1" noProof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0" name="角丸四角形 257">
            <a:extLst>
              <a:ext uri="{FF2B5EF4-FFF2-40B4-BE49-F238E27FC236}">
                <a16:creationId xmlns:a16="http://schemas.microsoft.com/office/drawing/2014/main" id="{808B7D34-72F3-0EFF-DE7B-4C53D418C4D3}"/>
              </a:ext>
            </a:extLst>
          </p:cNvPr>
          <p:cNvSpPr/>
          <p:nvPr/>
        </p:nvSpPr>
        <p:spPr>
          <a:xfrm>
            <a:off x="10028058" y="1057275"/>
            <a:ext cx="611945" cy="169495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62" noProof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0958D330-363E-4C5C-7874-6BC8BAFFE952}"/>
              </a:ext>
            </a:extLst>
          </p:cNvPr>
          <p:cNvSpPr txBox="1"/>
          <p:nvPr/>
        </p:nvSpPr>
        <p:spPr>
          <a:xfrm>
            <a:off x="10692475" y="1008586"/>
            <a:ext cx="370294" cy="262829"/>
          </a:xfrm>
          <a:prstGeom prst="rect">
            <a:avLst/>
          </a:prstGeom>
        </p:spPr>
        <p:txBody>
          <a:bodyPr wrap="none" lIns="0" rIns="0" rtlCol="0" anchor="ctr">
            <a:spAutoFit/>
          </a:bodyPr>
          <a:lstStyle/>
          <a:p>
            <a:pPr defTabSz="422041"/>
            <a:r>
              <a:rPr lang="en-GB" sz="1108" noProof="0"/>
              <a:t>:2021-</a:t>
            </a:r>
          </a:p>
        </p:txBody>
      </p:sp>
      <p:cxnSp>
        <p:nvCxnSpPr>
          <p:cNvPr id="34" name="Straight Arrow Connector 141">
            <a:extLst>
              <a:ext uri="{FF2B5EF4-FFF2-40B4-BE49-F238E27FC236}">
                <a16:creationId xmlns:a16="http://schemas.microsoft.com/office/drawing/2014/main" id="{F5E6DAA8-A2DE-607D-2902-1582E4905052}"/>
              </a:ext>
            </a:extLst>
          </p:cNvPr>
          <p:cNvCxnSpPr>
            <a:cxnSpLocks/>
          </p:cNvCxnSpPr>
          <p:nvPr/>
        </p:nvCxnSpPr>
        <p:spPr>
          <a:xfrm flipH="1" flipV="1">
            <a:off x="5052415" y="2299001"/>
            <a:ext cx="316684" cy="2394364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prstDash val="soli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141">
            <a:extLst>
              <a:ext uri="{FF2B5EF4-FFF2-40B4-BE49-F238E27FC236}">
                <a16:creationId xmlns:a16="http://schemas.microsoft.com/office/drawing/2014/main" id="{F822B5A2-0762-6349-FEA0-E6CEAD48AE3A}"/>
              </a:ext>
            </a:extLst>
          </p:cNvPr>
          <p:cNvCxnSpPr>
            <a:cxnSpLocks/>
          </p:cNvCxnSpPr>
          <p:nvPr/>
        </p:nvCxnSpPr>
        <p:spPr>
          <a:xfrm flipH="1" flipV="1">
            <a:off x="3824629" y="2344665"/>
            <a:ext cx="1504206" cy="2391965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prstDash val="soli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角丸四角形 86">
            <a:extLst>
              <a:ext uri="{FF2B5EF4-FFF2-40B4-BE49-F238E27FC236}">
                <a16:creationId xmlns:a16="http://schemas.microsoft.com/office/drawing/2014/main" id="{89F71A57-16EF-CBFB-D3DB-C63C6B53FB85}"/>
              </a:ext>
            </a:extLst>
          </p:cNvPr>
          <p:cNvSpPr/>
          <p:nvPr/>
        </p:nvSpPr>
        <p:spPr>
          <a:xfrm>
            <a:off x="5328836" y="4677327"/>
            <a:ext cx="839413" cy="452362"/>
          </a:xfrm>
          <a:prstGeom prst="roundRect">
            <a:avLst>
              <a:gd name="adj" fmla="val 11569"/>
            </a:avLst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23" b="1" noProof="0">
              <a:solidFill>
                <a:schemeClr val="tx1"/>
              </a:solidFill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D4A50AA8-C25B-998D-7F1C-0901007691E8}"/>
              </a:ext>
            </a:extLst>
          </p:cNvPr>
          <p:cNvSpPr txBox="1"/>
          <p:nvPr/>
        </p:nvSpPr>
        <p:spPr>
          <a:xfrm>
            <a:off x="5372100" y="4693365"/>
            <a:ext cx="745144" cy="660630"/>
          </a:xfrm>
          <a:prstGeom prst="rect">
            <a:avLst/>
          </a:prstGeom>
        </p:spPr>
        <p:txBody>
          <a:bodyPr wrap="square" lIns="0" rIns="0" rtlCol="0" anchor="ctr">
            <a:spAutoFit/>
          </a:bodyPr>
          <a:lstStyle/>
          <a:p>
            <a:pPr algn="ctr"/>
            <a:r>
              <a:rPr lang="en-GB" sz="1108" b="1" noProof="0"/>
              <a:t>Hydrogen </a:t>
            </a:r>
          </a:p>
          <a:p>
            <a:pPr algn="ctr"/>
            <a:r>
              <a:rPr lang="en-GB" sz="1108" b="1" noProof="0"/>
              <a:t>Report</a:t>
            </a:r>
          </a:p>
          <a:p>
            <a:pPr algn="ctr" defTabSz="422041"/>
            <a:endParaRPr lang="en-GB" sz="1477" b="1" i="1" noProof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角丸四角形 257">
            <a:extLst>
              <a:ext uri="{FF2B5EF4-FFF2-40B4-BE49-F238E27FC236}">
                <a16:creationId xmlns:a16="http://schemas.microsoft.com/office/drawing/2014/main" id="{D075C5B0-637A-2A70-8BCB-02756105A16F}"/>
              </a:ext>
            </a:extLst>
          </p:cNvPr>
          <p:cNvSpPr/>
          <p:nvPr/>
        </p:nvSpPr>
        <p:spPr>
          <a:xfrm>
            <a:off x="10039398" y="1337991"/>
            <a:ext cx="611945" cy="169495"/>
          </a:xfrm>
          <a:prstGeom prst="roundRect">
            <a:avLst/>
          </a:prstGeom>
          <a:ln w="38100">
            <a:solidFill>
              <a:srgbClr val="C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62" noProof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BE18FA5-4675-506B-8276-30601FDF9750}"/>
              </a:ext>
            </a:extLst>
          </p:cNvPr>
          <p:cNvSpPr txBox="1"/>
          <p:nvPr/>
        </p:nvSpPr>
        <p:spPr>
          <a:xfrm>
            <a:off x="10703815" y="1289302"/>
            <a:ext cx="370294" cy="262829"/>
          </a:xfrm>
          <a:prstGeom prst="rect">
            <a:avLst/>
          </a:prstGeom>
          <a:ln>
            <a:noFill/>
          </a:ln>
        </p:spPr>
        <p:txBody>
          <a:bodyPr wrap="none" lIns="0" rIns="0" rtlCol="0" anchor="ctr">
            <a:spAutoFit/>
          </a:bodyPr>
          <a:lstStyle/>
          <a:p>
            <a:pPr defTabSz="422041"/>
            <a:r>
              <a:rPr lang="en-GB" sz="1108" noProof="0"/>
              <a:t>:2023-</a:t>
            </a:r>
          </a:p>
        </p:txBody>
      </p:sp>
      <p:cxnSp>
        <p:nvCxnSpPr>
          <p:cNvPr id="89" name="Straight Arrow Connector 141">
            <a:extLst>
              <a:ext uri="{FF2B5EF4-FFF2-40B4-BE49-F238E27FC236}">
                <a16:creationId xmlns:a16="http://schemas.microsoft.com/office/drawing/2014/main" id="{D0E8B03B-20F3-DAA0-A742-02687627B643}"/>
              </a:ext>
            </a:extLst>
          </p:cNvPr>
          <p:cNvCxnSpPr>
            <a:cxnSpLocks/>
          </p:cNvCxnSpPr>
          <p:nvPr/>
        </p:nvCxnSpPr>
        <p:spPr>
          <a:xfrm flipH="1" flipV="1">
            <a:off x="4889303" y="2289422"/>
            <a:ext cx="19847" cy="2509137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prstDash val="soli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141">
            <a:extLst>
              <a:ext uri="{FF2B5EF4-FFF2-40B4-BE49-F238E27FC236}">
                <a16:creationId xmlns:a16="http://schemas.microsoft.com/office/drawing/2014/main" id="{C726D628-AA2E-1FC2-FA49-AB3C3569C5E8}"/>
              </a:ext>
            </a:extLst>
          </p:cNvPr>
          <p:cNvCxnSpPr>
            <a:cxnSpLocks/>
            <a:stCxn id="85" idx="0"/>
          </p:cNvCxnSpPr>
          <p:nvPr/>
        </p:nvCxnSpPr>
        <p:spPr>
          <a:xfrm flipV="1">
            <a:off x="2000947" y="2301521"/>
            <a:ext cx="1205531" cy="2438604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prstDash val="soli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4" name="角丸四角形 86">
            <a:extLst>
              <a:ext uri="{FF2B5EF4-FFF2-40B4-BE49-F238E27FC236}">
                <a16:creationId xmlns:a16="http://schemas.microsoft.com/office/drawing/2014/main" id="{54DD31BB-0147-0B20-A833-BBA4174C1D04}"/>
              </a:ext>
            </a:extLst>
          </p:cNvPr>
          <p:cNvSpPr/>
          <p:nvPr/>
        </p:nvSpPr>
        <p:spPr>
          <a:xfrm>
            <a:off x="3092080" y="4732941"/>
            <a:ext cx="2009950" cy="841585"/>
          </a:xfrm>
          <a:prstGeom prst="roundRect">
            <a:avLst>
              <a:gd name="adj" fmla="val 11569"/>
            </a:avLst>
          </a:prstGeom>
          <a:solidFill>
            <a:schemeClr val="bg1"/>
          </a:solidFill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noProof="0">
                <a:solidFill>
                  <a:schemeClr val="tx1"/>
                </a:solidFill>
              </a:rPr>
              <a:t>Cleaner and More Efficient Operation of the Fossil Energy Industry</a:t>
            </a:r>
          </a:p>
        </p:txBody>
      </p:sp>
      <p:sp>
        <p:nvSpPr>
          <p:cNvPr id="105" name="角丸四角形 257">
            <a:extLst>
              <a:ext uri="{FF2B5EF4-FFF2-40B4-BE49-F238E27FC236}">
                <a16:creationId xmlns:a16="http://schemas.microsoft.com/office/drawing/2014/main" id="{EF132815-9109-6975-9B30-44DD82EE116F}"/>
              </a:ext>
            </a:extLst>
          </p:cNvPr>
          <p:cNvSpPr/>
          <p:nvPr/>
        </p:nvSpPr>
        <p:spPr>
          <a:xfrm>
            <a:off x="10039398" y="1605790"/>
            <a:ext cx="611945" cy="169495"/>
          </a:xfrm>
          <a:prstGeom prst="roundRect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62" noProof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06" name="テキスト ボックス 105">
            <a:extLst>
              <a:ext uri="{FF2B5EF4-FFF2-40B4-BE49-F238E27FC236}">
                <a16:creationId xmlns:a16="http://schemas.microsoft.com/office/drawing/2014/main" id="{440228E7-1F04-DF59-6B14-1BAD4DFE18AB}"/>
              </a:ext>
            </a:extLst>
          </p:cNvPr>
          <p:cNvSpPr txBox="1"/>
          <p:nvPr/>
        </p:nvSpPr>
        <p:spPr>
          <a:xfrm>
            <a:off x="10703397" y="1533999"/>
            <a:ext cx="370294" cy="262829"/>
          </a:xfrm>
          <a:prstGeom prst="rect">
            <a:avLst/>
          </a:prstGeom>
          <a:ln>
            <a:noFill/>
          </a:ln>
        </p:spPr>
        <p:txBody>
          <a:bodyPr wrap="square" lIns="0" rIns="0" rtlCol="0" anchor="ctr">
            <a:spAutoFit/>
          </a:bodyPr>
          <a:lstStyle/>
          <a:p>
            <a:pPr defTabSz="422041"/>
            <a:r>
              <a:rPr lang="en-GB" sz="1108" noProof="0"/>
              <a:t>:2025-</a:t>
            </a:r>
          </a:p>
        </p:txBody>
      </p:sp>
      <p:cxnSp>
        <p:nvCxnSpPr>
          <p:cNvPr id="53" name="Straight Arrow Connector 141">
            <a:extLst>
              <a:ext uri="{FF2B5EF4-FFF2-40B4-BE49-F238E27FC236}">
                <a16:creationId xmlns:a16="http://schemas.microsoft.com/office/drawing/2014/main" id="{80E5BD83-FCBE-49CD-3269-30267B954724}"/>
              </a:ext>
            </a:extLst>
          </p:cNvPr>
          <p:cNvCxnSpPr>
            <a:cxnSpLocks/>
            <a:stCxn id="85" idx="0"/>
          </p:cNvCxnSpPr>
          <p:nvPr/>
        </p:nvCxnSpPr>
        <p:spPr>
          <a:xfrm flipV="1">
            <a:off x="2000947" y="2326325"/>
            <a:ext cx="2401247" cy="2413800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prstDash val="solid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8" name="グループ化 77">
            <a:extLst>
              <a:ext uri="{FF2B5EF4-FFF2-40B4-BE49-F238E27FC236}">
                <a16:creationId xmlns:a16="http://schemas.microsoft.com/office/drawing/2014/main" id="{7C988ED3-B5C5-B302-D323-9D14EAB4417C}"/>
              </a:ext>
            </a:extLst>
          </p:cNvPr>
          <p:cNvGrpSpPr/>
          <p:nvPr/>
        </p:nvGrpSpPr>
        <p:grpSpPr>
          <a:xfrm>
            <a:off x="2864677" y="3075664"/>
            <a:ext cx="2123220" cy="660437"/>
            <a:chOff x="2864677" y="3075664"/>
            <a:chExt cx="2123220" cy="660437"/>
          </a:xfrm>
        </p:grpSpPr>
        <p:sp>
          <p:nvSpPr>
            <p:cNvPr id="47" name="角丸四角形 179">
              <a:extLst>
                <a:ext uri="{FF2B5EF4-FFF2-40B4-BE49-F238E27FC236}">
                  <a16:creationId xmlns:a16="http://schemas.microsoft.com/office/drawing/2014/main" id="{ED24B3F0-746B-5E51-22B1-0A73F6E70C4F}"/>
                </a:ext>
              </a:extLst>
            </p:cNvPr>
            <p:cNvSpPr/>
            <p:nvPr/>
          </p:nvSpPr>
          <p:spPr>
            <a:xfrm>
              <a:off x="3054682" y="3128622"/>
              <a:ext cx="1763782" cy="594000"/>
            </a:xfrm>
            <a:prstGeom prst="roundRect">
              <a:avLst>
                <a:gd name="adj" fmla="val 11569"/>
              </a:avLst>
            </a:prstGeom>
            <a:solidFill>
              <a:schemeClr val="bg1"/>
            </a:solidFill>
            <a:ln w="381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62" noProof="0"/>
            </a:p>
          </p:txBody>
        </p:sp>
        <p:sp>
          <p:nvSpPr>
            <p:cNvPr id="48" name="テキスト ボックス 47">
              <a:extLst>
                <a:ext uri="{FF2B5EF4-FFF2-40B4-BE49-F238E27FC236}">
                  <a16:creationId xmlns:a16="http://schemas.microsoft.com/office/drawing/2014/main" id="{017A1EE8-A383-C9F3-A271-302A4A9B84A6}"/>
                </a:ext>
              </a:extLst>
            </p:cNvPr>
            <p:cNvSpPr txBox="1"/>
            <p:nvPr/>
          </p:nvSpPr>
          <p:spPr>
            <a:xfrm>
              <a:off x="2864677" y="3075664"/>
              <a:ext cx="2123220" cy="660437"/>
            </a:xfrm>
            <a:prstGeom prst="rect">
              <a:avLst/>
            </a:prstGeom>
          </p:spPr>
          <p:txBody>
            <a:bodyPr wrap="square" lIns="0" rIns="0" rtlCol="0" anchor="ctr">
              <a:spAutoFit/>
            </a:bodyPr>
            <a:lstStyle/>
            <a:p>
              <a:pPr algn="ctr" defTabSz="422041"/>
              <a:r>
                <a:rPr lang="en-GB" sz="1846" b="1" noProof="0"/>
                <a:t>CBWS /NREP</a:t>
              </a:r>
            </a:p>
            <a:p>
              <a:pPr algn="ctr" defTabSz="422041"/>
              <a:r>
                <a:rPr lang="en-GB" altLang="ja-JP" sz="1846" b="1"/>
                <a:t>(</a:t>
              </a:r>
              <a:r>
                <a:rPr lang="ja-JP" altLang="en-US" sz="1846" b="1"/>
                <a:t>⇐ </a:t>
              </a:r>
              <a:r>
                <a:rPr lang="en-GB" altLang="ja-JP" sz="1846" b="1"/>
                <a:t>PRLCE)</a:t>
              </a:r>
              <a:endParaRPr lang="en-GB" sz="1846" b="1" noProof="0">
                <a:solidFill>
                  <a:srgbClr val="FF0000"/>
                </a:solidFill>
              </a:endParaRPr>
            </a:p>
          </p:txBody>
        </p:sp>
      </p:grpSp>
      <p:grpSp>
        <p:nvGrpSpPr>
          <p:cNvPr id="83" name="グループ化 82">
            <a:extLst>
              <a:ext uri="{FF2B5EF4-FFF2-40B4-BE49-F238E27FC236}">
                <a16:creationId xmlns:a16="http://schemas.microsoft.com/office/drawing/2014/main" id="{1DC2B30A-66D3-0992-F473-672FA4B1506B}"/>
              </a:ext>
            </a:extLst>
          </p:cNvPr>
          <p:cNvGrpSpPr/>
          <p:nvPr/>
        </p:nvGrpSpPr>
        <p:grpSpPr>
          <a:xfrm>
            <a:off x="3023701" y="3952981"/>
            <a:ext cx="1603598" cy="623754"/>
            <a:chOff x="3023701" y="3952981"/>
            <a:chExt cx="1603598" cy="623754"/>
          </a:xfrm>
        </p:grpSpPr>
        <p:sp>
          <p:nvSpPr>
            <p:cNvPr id="49" name="角丸四角形 181">
              <a:extLst>
                <a:ext uri="{FF2B5EF4-FFF2-40B4-BE49-F238E27FC236}">
                  <a16:creationId xmlns:a16="http://schemas.microsoft.com/office/drawing/2014/main" id="{E0D24296-C2AD-78BD-1146-EA4DA165F062}"/>
                </a:ext>
              </a:extLst>
            </p:cNvPr>
            <p:cNvSpPr/>
            <p:nvPr/>
          </p:nvSpPr>
          <p:spPr>
            <a:xfrm>
              <a:off x="3023701" y="3952981"/>
              <a:ext cx="1603598" cy="623754"/>
            </a:xfrm>
            <a:prstGeom prst="roundRect">
              <a:avLst>
                <a:gd name="adj" fmla="val 6006"/>
              </a:avLst>
            </a:prstGeom>
            <a:solidFill>
              <a:schemeClr val="bg1"/>
            </a:solidFill>
            <a:ln w="38100">
              <a:solidFill>
                <a:schemeClr val="accent5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62" noProof="0"/>
            </a:p>
          </p:txBody>
        </p:sp>
        <p:sp>
          <p:nvSpPr>
            <p:cNvPr id="50" name="テキスト ボックス 49">
              <a:extLst>
                <a:ext uri="{FF2B5EF4-FFF2-40B4-BE49-F238E27FC236}">
                  <a16:creationId xmlns:a16="http://schemas.microsoft.com/office/drawing/2014/main" id="{6585FA38-FD09-C3DC-B0FC-2335471F0245}"/>
                </a:ext>
              </a:extLst>
            </p:cNvPr>
            <p:cNvSpPr txBox="1"/>
            <p:nvPr/>
          </p:nvSpPr>
          <p:spPr>
            <a:xfrm>
              <a:off x="3178610" y="4044980"/>
              <a:ext cx="1251234" cy="376385"/>
            </a:xfrm>
            <a:prstGeom prst="rect">
              <a:avLst/>
            </a:prstGeom>
          </p:spPr>
          <p:txBody>
            <a:bodyPr wrap="square" lIns="0" rIns="0" rtlCol="0" anchor="ctr">
              <a:spAutoFit/>
            </a:bodyPr>
            <a:lstStyle/>
            <a:p>
              <a:pPr algn="ctr" defTabSz="422041"/>
              <a:r>
                <a:rPr lang="en-GB" sz="1846" b="1" noProof="0"/>
                <a:t>OGSI</a:t>
              </a:r>
            </a:p>
          </p:txBody>
        </p:sp>
      </p:grpSp>
      <p:grpSp>
        <p:nvGrpSpPr>
          <p:cNvPr id="87" name="グループ化 86">
            <a:extLst>
              <a:ext uri="{FF2B5EF4-FFF2-40B4-BE49-F238E27FC236}">
                <a16:creationId xmlns:a16="http://schemas.microsoft.com/office/drawing/2014/main" id="{64149275-EFE3-73DA-4179-D1D6F2E1E78B}"/>
              </a:ext>
            </a:extLst>
          </p:cNvPr>
          <p:cNvGrpSpPr/>
          <p:nvPr/>
        </p:nvGrpSpPr>
        <p:grpSpPr>
          <a:xfrm>
            <a:off x="953055" y="3107146"/>
            <a:ext cx="2224137" cy="660437"/>
            <a:chOff x="953055" y="3107146"/>
            <a:chExt cx="2224137" cy="660437"/>
          </a:xfrm>
        </p:grpSpPr>
        <p:sp>
          <p:nvSpPr>
            <p:cNvPr id="59" name="角丸四角形 243">
              <a:extLst>
                <a:ext uri="{FF2B5EF4-FFF2-40B4-BE49-F238E27FC236}">
                  <a16:creationId xmlns:a16="http://schemas.microsoft.com/office/drawing/2014/main" id="{E1153EEB-BF63-6244-0A13-494CBE3FEF78}"/>
                </a:ext>
              </a:extLst>
            </p:cNvPr>
            <p:cNvSpPr/>
            <p:nvPr/>
          </p:nvSpPr>
          <p:spPr>
            <a:xfrm>
              <a:off x="1242807" y="3139647"/>
              <a:ext cx="1667144" cy="595491"/>
            </a:xfrm>
            <a:prstGeom prst="roundRect">
              <a:avLst>
                <a:gd name="adj" fmla="val 5848"/>
              </a:avLst>
            </a:prstGeom>
            <a:solidFill>
              <a:schemeClr val="bg1"/>
            </a:solidFill>
            <a:ln w="381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662" noProof="0"/>
            </a:p>
          </p:txBody>
        </p:sp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E9E0772D-9399-EF91-A27E-177E6550B5EA}"/>
                </a:ext>
              </a:extLst>
            </p:cNvPr>
            <p:cNvSpPr txBox="1"/>
            <p:nvPr/>
          </p:nvSpPr>
          <p:spPr>
            <a:xfrm>
              <a:off x="953055" y="3107146"/>
              <a:ext cx="2224137" cy="660437"/>
            </a:xfrm>
            <a:prstGeom prst="rect">
              <a:avLst/>
            </a:prstGeom>
            <a:ln>
              <a:noFill/>
            </a:ln>
          </p:spPr>
          <p:txBody>
            <a:bodyPr wrap="square" lIns="0" rIns="0" rtlCol="0" anchor="ctr">
              <a:spAutoFit/>
            </a:bodyPr>
            <a:lstStyle/>
            <a:p>
              <a:pPr algn="ctr" defTabSz="422041"/>
              <a:r>
                <a:rPr lang="en-GB" sz="1846" b="1" noProof="0"/>
                <a:t>CBWS/EECP</a:t>
              </a:r>
            </a:p>
            <a:p>
              <a:pPr algn="ctr" defTabSz="422041"/>
              <a:r>
                <a:rPr lang="en-GB" altLang="ja-JP" sz="1846" b="1"/>
                <a:t> (</a:t>
              </a:r>
              <a:r>
                <a:rPr lang="ja-JP" altLang="en-US" sz="1846" b="1"/>
                <a:t>⇐ </a:t>
              </a:r>
              <a:r>
                <a:rPr lang="en-GB" altLang="ja-JP" sz="1846" b="1"/>
                <a:t>PREE)　 </a:t>
              </a:r>
              <a:endParaRPr lang="en-GB" sz="1846" b="1" noProof="0"/>
            </a:p>
          </p:txBody>
        </p:sp>
      </p:grpSp>
      <p:sp>
        <p:nvSpPr>
          <p:cNvPr id="85" name="角丸四角形 86">
            <a:extLst>
              <a:ext uri="{FF2B5EF4-FFF2-40B4-BE49-F238E27FC236}">
                <a16:creationId xmlns:a16="http://schemas.microsoft.com/office/drawing/2014/main" id="{4D2527E8-CDBB-FF25-0D51-63F1017A5165}"/>
              </a:ext>
            </a:extLst>
          </p:cNvPr>
          <p:cNvSpPr/>
          <p:nvPr/>
        </p:nvSpPr>
        <p:spPr>
          <a:xfrm>
            <a:off x="995972" y="4740125"/>
            <a:ext cx="2009950" cy="841585"/>
          </a:xfrm>
          <a:prstGeom prst="roundRect">
            <a:avLst>
              <a:gd name="adj" fmla="val 11569"/>
            </a:avLst>
          </a:prstGeom>
          <a:solidFill>
            <a:schemeClr val="bg1"/>
          </a:solidFill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noProof="0">
                <a:solidFill>
                  <a:schemeClr val="tx1"/>
                </a:solidFill>
              </a:rPr>
              <a:t>Clean and Low-Carbon Hydrogen (CLCH) Network</a:t>
            </a:r>
            <a:endParaRPr lang="en-GB" sz="1400" b="1" noProof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176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E7875-3B8A-2964-15AF-B97F525B3E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F8706-3694-6D17-A9A9-7755C7B8B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1.b. APERC Tasks and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04BC4-437D-B1EF-1A36-75D4E1F13E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1051560"/>
            <a:ext cx="11328400" cy="5304789"/>
          </a:xfrm>
        </p:spPr>
        <p:txBody>
          <a:bodyPr>
            <a:noAutofit/>
          </a:bodyPr>
          <a:lstStyle/>
          <a:p>
            <a:r>
              <a:rPr lang="en-GB" noProof="0" dirty="0"/>
              <a:t>Continue to meet the current acute needs of APEC member economies by choosing appropriate </a:t>
            </a:r>
            <a:r>
              <a:rPr lang="en-GB" noProof="0" dirty="0">
                <a:solidFill>
                  <a:srgbClr val="0070C0"/>
                </a:solidFill>
              </a:rPr>
              <a:t>research themes.</a:t>
            </a:r>
            <a:r>
              <a:rPr lang="en-GB" noProof="0" dirty="0"/>
              <a:t> </a:t>
            </a:r>
            <a:r>
              <a:rPr lang="en-GB" noProof="0" dirty="0">
                <a:solidFill>
                  <a:srgbClr val="FF0000"/>
                </a:solidFill>
              </a:rPr>
              <a:t>&lt;TOR (1)(2)&gt;</a:t>
            </a:r>
          </a:p>
          <a:p>
            <a:r>
              <a:rPr lang="en-GB" noProof="0" dirty="0"/>
              <a:t>Accept </a:t>
            </a:r>
            <a:r>
              <a:rPr lang="en-GB" noProof="0" dirty="0">
                <a:solidFill>
                  <a:srgbClr val="0070C0"/>
                </a:solidFill>
              </a:rPr>
              <a:t>trainees and dispatch experts </a:t>
            </a:r>
            <a:r>
              <a:rPr lang="en-GB" noProof="0" dirty="0"/>
              <a:t>through listening to needs of each economy </a:t>
            </a:r>
            <a:r>
              <a:rPr lang="en-GB" noProof="0" dirty="0">
                <a:solidFill>
                  <a:srgbClr val="FF0000"/>
                </a:solidFill>
              </a:rPr>
              <a:t>&lt;TOR(3)&gt;</a:t>
            </a:r>
          </a:p>
          <a:p>
            <a:r>
              <a:rPr lang="en-GB" noProof="0" dirty="0"/>
              <a:t>Explore win-win collaboration between APEC D/S Outlook exercise and </a:t>
            </a:r>
            <a:r>
              <a:rPr lang="en-GB" noProof="0" dirty="0">
                <a:solidFill>
                  <a:srgbClr val="0070C0"/>
                </a:solidFill>
              </a:rPr>
              <a:t>APEC energy data network </a:t>
            </a:r>
            <a:r>
              <a:rPr lang="en-GB" noProof="0" dirty="0">
                <a:solidFill>
                  <a:srgbClr val="FF0000"/>
                </a:solidFill>
              </a:rPr>
              <a:t>&lt;TOR(4)&gt;</a:t>
            </a:r>
          </a:p>
          <a:p>
            <a:r>
              <a:rPr lang="en-GB" noProof="0" dirty="0"/>
              <a:t>Directly assist APEC member economies with </a:t>
            </a:r>
            <a:r>
              <a:rPr lang="en-GB" noProof="0" dirty="0">
                <a:solidFill>
                  <a:srgbClr val="0070C0"/>
                </a:solidFill>
              </a:rPr>
              <a:t>Policy Cooperative Activities </a:t>
            </a:r>
            <a:r>
              <a:rPr lang="en-GB" noProof="0" dirty="0">
                <a:solidFill>
                  <a:srgbClr val="FF0000"/>
                </a:solidFill>
              </a:rPr>
              <a:t>&lt;TOR(5)&gt;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000" noProof="0" dirty="0"/>
              <a:t> to achieve APEC’s aggregate </a:t>
            </a:r>
            <a:r>
              <a:rPr lang="en-GB" sz="2000" noProof="0" dirty="0">
                <a:solidFill>
                  <a:srgbClr val="0070C0"/>
                </a:solidFill>
              </a:rPr>
              <a:t>energy intensity reduction goal of 45%</a:t>
            </a:r>
            <a:r>
              <a:rPr lang="en-GB" sz="2000" noProof="0" dirty="0"/>
              <a:t> by 2035, </a:t>
            </a:r>
            <a:r>
              <a:rPr lang="en-GB" sz="2000" noProof="0" dirty="0">
                <a:solidFill>
                  <a:srgbClr val="0070C0"/>
                </a:solidFill>
              </a:rPr>
              <a:t>goal of doubling the share of renewables</a:t>
            </a:r>
            <a:r>
              <a:rPr lang="en-GB" sz="2000" noProof="0" dirty="0"/>
              <a:t> by 2030, and encourage efforts to </a:t>
            </a:r>
            <a:r>
              <a:rPr lang="en-GB" sz="2000" noProof="0" dirty="0">
                <a:solidFill>
                  <a:srgbClr val="0070C0"/>
                </a:solidFill>
              </a:rPr>
              <a:t>triple </a:t>
            </a:r>
            <a:r>
              <a:rPr lang="en-GB" sz="2000" u="sng" noProof="0" dirty="0">
                <a:solidFill>
                  <a:srgbClr val="0070C0"/>
                </a:solidFill>
              </a:rPr>
              <a:t>global</a:t>
            </a:r>
            <a:r>
              <a:rPr lang="en-GB" sz="2000" noProof="0" dirty="0">
                <a:solidFill>
                  <a:srgbClr val="0070C0"/>
                </a:solidFill>
              </a:rPr>
              <a:t> renewable energy capacity by 2030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000" noProof="0" dirty="0"/>
              <a:t> to strengthen efforts in </a:t>
            </a:r>
            <a:r>
              <a:rPr lang="en-GB" sz="2000" noProof="0" dirty="0">
                <a:solidFill>
                  <a:srgbClr val="0070C0"/>
                </a:solidFill>
              </a:rPr>
              <a:t>oil and gas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ja-JP" altLang="en-US" sz="2000" noProof="0" dirty="0"/>
              <a:t> </a:t>
            </a:r>
            <a:r>
              <a:rPr lang="en-GB" sz="2000" noProof="0" dirty="0"/>
              <a:t>to support for the introduction of cleaner and low-carbon energy sources</a:t>
            </a:r>
          </a:p>
          <a:p>
            <a:pPr marL="457200" lvl="1" indent="0">
              <a:buNone/>
            </a:pPr>
            <a:r>
              <a:rPr lang="en-GB" sz="2000" noProof="0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C57655-A41A-0847-2DC5-8C2E7F511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6399B-E970-48CA-821C-EAB94E252A21}" type="slidenum">
              <a:rPr lang="en-GB" noProof="0" smtClean="0"/>
              <a:t>4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071678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EAAAE-521E-AFC6-CEA3-F8396E5ED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2.a. APEC Energy Demand and Supply Outlook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828AB-38C7-4A88-787D-4F995215DA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554"/>
              </a:spcBef>
              <a:spcAft>
                <a:spcPts val="554"/>
              </a:spcAft>
            </a:pPr>
            <a:r>
              <a:rPr lang="en-GB" noProof="0" dirty="0">
                <a:latin typeface="Segoe UI"/>
                <a:cs typeface="Segoe UI"/>
              </a:rPr>
              <a:t>The </a:t>
            </a:r>
            <a:r>
              <a:rPr lang="en-GB" noProof="0" dirty="0">
                <a:solidFill>
                  <a:srgbClr val="0070C0"/>
                </a:solidFill>
                <a:latin typeface="Segoe UI"/>
                <a:cs typeface="Segoe UI"/>
              </a:rPr>
              <a:t>APEC Energy Demand and Supply Outlook </a:t>
            </a:r>
            <a:r>
              <a:rPr lang="en-GB" noProof="0" dirty="0">
                <a:latin typeface="Segoe UI"/>
                <a:cs typeface="Segoe UI"/>
              </a:rPr>
              <a:t>project is a priority task for APERC under the APEC Energy Action Programme adopted by leaders in 1995.</a:t>
            </a:r>
          </a:p>
          <a:p>
            <a:pPr>
              <a:spcBef>
                <a:spcPts val="554"/>
              </a:spcBef>
              <a:spcAft>
                <a:spcPts val="554"/>
              </a:spcAft>
            </a:pPr>
            <a:r>
              <a:rPr lang="en-GB" noProof="0" dirty="0">
                <a:latin typeface="Segoe UI"/>
                <a:cs typeface="Segoe UI"/>
              </a:rPr>
              <a:t>The Outlook provides quantitative analyses and policy insights on energy demand and supply </a:t>
            </a:r>
            <a:r>
              <a:rPr lang="en-US" dirty="0">
                <a:latin typeface="Segoe UI"/>
                <a:cs typeface="Segoe UI"/>
              </a:rPr>
              <a:t>across all 21 APEC economies, as well as for APEC collectively, over the coming decades.</a:t>
            </a:r>
          </a:p>
          <a:p>
            <a:pPr>
              <a:spcBef>
                <a:spcPts val="554"/>
              </a:spcBef>
              <a:spcAft>
                <a:spcPts val="554"/>
              </a:spcAft>
            </a:pPr>
            <a:r>
              <a:rPr lang="en-GB" dirty="0">
                <a:latin typeface="Segoe UI"/>
                <a:cs typeface="Segoe UI"/>
              </a:rPr>
              <a:t>The latest </a:t>
            </a:r>
            <a:r>
              <a:rPr lang="en-GB" dirty="0">
                <a:solidFill>
                  <a:srgbClr val="0070C0"/>
                </a:solidFill>
                <a:latin typeface="Segoe UI"/>
                <a:ea typeface="游ゴシック"/>
                <a:cs typeface="Segoe UI"/>
              </a:rPr>
              <a:t>9th Edition of the Outlook </a:t>
            </a:r>
            <a:r>
              <a:rPr lang="en-GB" dirty="0">
                <a:latin typeface="Segoe UI"/>
                <a:cs typeface="Segoe UI"/>
              </a:rPr>
              <a:t>was published and officially launched on </a:t>
            </a:r>
            <a:r>
              <a:rPr lang="en-GB" dirty="0">
                <a:solidFill>
                  <a:schemeClr val="accent1"/>
                </a:solidFill>
                <a:latin typeface="Segoe UI"/>
                <a:cs typeface="Segoe UI"/>
              </a:rPr>
              <a:t>December 17, 2025</a:t>
            </a:r>
            <a:r>
              <a:rPr lang="en-GB" dirty="0">
                <a:latin typeface="Segoe UI"/>
                <a:cs typeface="Segoe UI"/>
              </a:rPr>
              <a:t>, in the presence of Mr. Eduardo Pedrosa, Executive Director of the APEC Secretariat, in Tokyo. The 9th Edition explores two scenarios </a:t>
            </a:r>
            <a:r>
              <a:rPr lang="en-GB" dirty="0">
                <a:latin typeface="Segoe UI"/>
                <a:ea typeface="游ゴシック"/>
                <a:cs typeface="Segoe UI"/>
              </a:rPr>
              <a:t>(</a:t>
            </a:r>
            <a:r>
              <a:rPr lang="en-GB" dirty="0">
                <a:solidFill>
                  <a:srgbClr val="0070C0"/>
                </a:solidFill>
                <a:latin typeface="Segoe UI"/>
                <a:ea typeface="游ゴシック"/>
                <a:cs typeface="Segoe UI"/>
              </a:rPr>
              <a:t>Reference Scenario</a:t>
            </a:r>
            <a:r>
              <a:rPr lang="en-GB" dirty="0">
                <a:latin typeface="Segoe UI"/>
                <a:ea typeface="游ゴシック"/>
                <a:cs typeface="Segoe UI"/>
              </a:rPr>
              <a:t> and </a:t>
            </a:r>
            <a:r>
              <a:rPr lang="en-GB" dirty="0">
                <a:solidFill>
                  <a:srgbClr val="0070C0"/>
                </a:solidFill>
                <a:latin typeface="Segoe UI"/>
                <a:ea typeface="游ゴシック"/>
                <a:cs typeface="Segoe UI"/>
              </a:rPr>
              <a:t>Target Scenario</a:t>
            </a:r>
            <a:r>
              <a:rPr lang="en-GB" dirty="0">
                <a:latin typeface="Segoe UI"/>
                <a:ea typeface="游ゴシック"/>
                <a:cs typeface="Segoe UI"/>
              </a:rPr>
              <a:t>) with projections extending to </a:t>
            </a:r>
            <a:r>
              <a:rPr lang="en-GB" dirty="0">
                <a:solidFill>
                  <a:srgbClr val="0070C0"/>
                </a:solidFill>
                <a:latin typeface="Segoe UI"/>
                <a:ea typeface="游ゴシック"/>
                <a:cs typeface="Segoe UI"/>
              </a:rPr>
              <a:t>2060</a:t>
            </a:r>
            <a:r>
              <a:rPr lang="en-GB" dirty="0">
                <a:latin typeface="Segoe UI"/>
                <a:ea typeface="游ゴシック"/>
                <a:cs typeface="Segoe UI"/>
              </a:rPr>
              <a:t>. </a:t>
            </a:r>
          </a:p>
          <a:p>
            <a:pPr>
              <a:spcBef>
                <a:spcPts val="554"/>
              </a:spcBef>
              <a:spcAft>
                <a:spcPts val="554"/>
              </a:spcAft>
            </a:pPr>
            <a:r>
              <a:rPr lang="en-US" dirty="0">
                <a:latin typeface="Segoe UI"/>
                <a:ea typeface="游ゴシック"/>
                <a:cs typeface="Segoe UI"/>
              </a:rPr>
              <a:t>To provide long-term energy projections in a more timely manner amid the rapidly evolving energy landscape</a:t>
            </a:r>
            <a:r>
              <a:rPr lang="en-GB" dirty="0">
                <a:latin typeface="Segoe UI"/>
                <a:ea typeface="游ゴシック"/>
                <a:cs typeface="Segoe UI"/>
              </a:rPr>
              <a:t>, </a:t>
            </a:r>
            <a:r>
              <a:rPr lang="en-GB" dirty="0">
                <a:solidFill>
                  <a:srgbClr val="FF0000"/>
                </a:solidFill>
                <a:latin typeface="Segoe UI"/>
                <a:ea typeface="游ゴシック"/>
                <a:cs typeface="Segoe UI"/>
              </a:rPr>
              <a:t>the Outlook publication cycle will be shortened from three years to two years.</a:t>
            </a:r>
            <a:r>
              <a:rPr lang="en-GB" dirty="0">
                <a:latin typeface="Segoe UI"/>
                <a:ea typeface="游ゴシック"/>
                <a:cs typeface="Segoe UI"/>
              </a:rPr>
              <a:t> Development of </a:t>
            </a:r>
            <a:r>
              <a:rPr lang="en-GB" dirty="0">
                <a:solidFill>
                  <a:srgbClr val="FF0000"/>
                </a:solidFill>
                <a:latin typeface="Segoe UI"/>
                <a:ea typeface="游ゴシック"/>
                <a:cs typeface="Segoe UI"/>
              </a:rPr>
              <a:t>the Outlook 10th Edition</a:t>
            </a:r>
            <a:r>
              <a:rPr lang="en-GB" dirty="0">
                <a:latin typeface="Segoe UI"/>
                <a:ea typeface="游ゴシック"/>
                <a:cs typeface="Segoe UI"/>
              </a:rPr>
              <a:t> is underway and on track for </a:t>
            </a:r>
            <a:r>
              <a:rPr lang="en-GB" dirty="0">
                <a:solidFill>
                  <a:srgbClr val="FF0000"/>
                </a:solidFill>
                <a:latin typeface="Segoe UI"/>
                <a:ea typeface="游ゴシック"/>
                <a:cs typeface="Segoe UI"/>
              </a:rPr>
              <a:t>publication in 2027</a:t>
            </a:r>
            <a:r>
              <a:rPr lang="en-GB" dirty="0">
                <a:latin typeface="Segoe UI"/>
                <a:ea typeface="游ゴシック"/>
                <a:cs typeface="Segoe UI"/>
              </a:rPr>
              <a:t>.</a:t>
            </a:r>
          </a:p>
          <a:p>
            <a:pPr>
              <a:spcBef>
                <a:spcPts val="554"/>
              </a:spcBef>
              <a:spcAft>
                <a:spcPts val="554"/>
              </a:spcAft>
            </a:pPr>
            <a:r>
              <a:rPr lang="en-GB" noProof="0" dirty="0">
                <a:latin typeface="Segoe UI"/>
                <a:ea typeface="游ゴシック"/>
                <a:cs typeface="Segoe UI"/>
              </a:rPr>
              <a:t>The </a:t>
            </a:r>
            <a:r>
              <a:rPr lang="en-GB" noProof="0" dirty="0">
                <a:solidFill>
                  <a:srgbClr val="0070C0"/>
                </a:solidFill>
                <a:latin typeface="Segoe UI"/>
                <a:ea typeface="游ゴシック"/>
                <a:cs typeface="Segoe UI"/>
              </a:rPr>
              <a:t>modelling tools developed for the Outlook</a:t>
            </a:r>
            <a:r>
              <a:rPr lang="en-GB" noProof="0" dirty="0">
                <a:latin typeface="Segoe UI"/>
                <a:ea typeface="游ゴシック"/>
                <a:cs typeface="Segoe UI"/>
              </a:rPr>
              <a:t> are used for training activities in APEC economies.</a:t>
            </a:r>
          </a:p>
          <a:p>
            <a:pPr>
              <a:spcBef>
                <a:spcPts val="554"/>
              </a:spcBef>
              <a:spcAft>
                <a:spcPts val="554"/>
              </a:spcAft>
            </a:pPr>
            <a:endParaRPr lang="en-GB" noProof="0" dirty="0">
              <a:latin typeface="Segoe UI"/>
              <a:ea typeface="游ゴシック"/>
              <a:cs typeface="Segoe UI"/>
            </a:endParaRPr>
          </a:p>
          <a:p>
            <a:pPr marL="0" indent="0">
              <a:spcBef>
                <a:spcPts val="554"/>
              </a:spcBef>
              <a:spcAft>
                <a:spcPts val="554"/>
              </a:spcAft>
              <a:buNone/>
            </a:pP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8FAA05-FAEB-3672-1B8E-8A93AB39F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6399B-E970-48CA-821C-EAB94E252A21}" type="slidenum">
              <a:rPr lang="en-GB" noProof="0" smtClean="0"/>
              <a:t>5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78263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35467-91CC-A5F8-4207-8CCF54F16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59856-D127-8DF9-CE2F-8B6522C2D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2.b. APEC Energy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DC1CE9-7FB6-0030-87BC-5229A7B3E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0" y="1099457"/>
            <a:ext cx="11328400" cy="486954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53695" marR="0" lvl="0" indent="-264795" algn="just" defTabSz="914400" rtl="0" eaLnBrk="1" fontAlgn="auto" latinLnBrk="0" hangingPunct="1">
              <a:lnSpc>
                <a:spcPct val="110000"/>
              </a:lnSpc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SzPct val="100000"/>
              <a:buFont typeface="Segoe UI" panose="020B0502040204020203" pitchFamily="34" charset="0"/>
              <a:buChar char="•"/>
              <a:tabLst/>
              <a:defRPr/>
            </a:pPr>
            <a:r>
              <a:rPr kumimoji="1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The </a:t>
            </a:r>
            <a:r>
              <a:rPr kumimoji="1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53ABD9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‘</a:t>
            </a:r>
            <a:r>
              <a:rPr kumimoji="1" lang="en-GB" sz="20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APEC Energy Overview</a:t>
            </a:r>
            <a:r>
              <a:rPr kumimoji="1" lang="en-GB" sz="2000" b="0" i="1" u="none" strike="noStrike" kern="1200" cap="none" spc="0" normalizeH="0" baseline="0" noProof="0" dirty="0">
                <a:ln>
                  <a:noFill/>
                </a:ln>
                <a:solidFill>
                  <a:srgbClr val="53ABD9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’ </a:t>
            </a:r>
            <a:r>
              <a:rPr kumimoji="1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series started in 2000 with the approval of EWG19, in order to help policymakers to share useful information and deepen understanding on energy issues in the APEC region.   </a:t>
            </a:r>
            <a:endParaRPr kumimoji="1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  <a:p>
            <a:pPr marL="353695" marR="0" lvl="0" indent="-264795" algn="just" defTabSz="914400" rtl="0" eaLnBrk="1" fontAlgn="auto" latinLnBrk="0" hangingPunct="1">
              <a:lnSpc>
                <a:spcPct val="110000"/>
              </a:lnSpc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SzPct val="100000"/>
              <a:buFont typeface="Segoe UI" panose="020B0502040204020203" pitchFamily="34" charset="0"/>
              <a:buChar char="•"/>
              <a:tabLst/>
              <a:defRPr/>
            </a:pPr>
            <a:r>
              <a:rPr kumimoji="1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The Overview is an annual publication, which contains updated energy demand/supply data as well as descriptions of energy policy and </a:t>
            </a:r>
            <a:r>
              <a:rPr kumimoji="1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‘Notable Energy Developments’</a:t>
            </a:r>
            <a:r>
              <a:rPr kumimoji="1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53ABD9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.</a:t>
            </a:r>
            <a:endParaRPr lang="en-GB" sz="2000" b="0" i="0" u="none" strike="noStrike" kern="1200" cap="none" spc="0" normalizeH="0" baseline="0" noProof="0" dirty="0">
              <a:ln>
                <a:noFill/>
              </a:ln>
              <a:solidFill>
                <a:srgbClr val="53ABD9"/>
              </a:solidFill>
              <a:effectLst/>
              <a:uLnTx/>
              <a:uFillTx/>
              <a:latin typeface="Segoe UI"/>
              <a:ea typeface="ＭＳ Ｐゴシック"/>
              <a:cs typeface="Segoe UI"/>
            </a:endParaRPr>
          </a:p>
          <a:p>
            <a:pPr marL="353695" marR="0" lvl="0" indent="-264795" algn="just" defTabSz="914400" rtl="0" eaLnBrk="1" fontAlgn="auto" latinLnBrk="0" hangingPunct="1">
              <a:lnSpc>
                <a:spcPct val="110000"/>
              </a:lnSpc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SzPct val="100000"/>
              <a:buFont typeface="Segoe UI" panose="020B0502040204020203" pitchFamily="34" charset="0"/>
              <a:buChar char="•"/>
              <a:tabLst/>
              <a:defRPr/>
            </a:pPr>
            <a:r>
              <a:rPr kumimoji="1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Progress of </a:t>
            </a:r>
            <a:r>
              <a:rPr kumimoji="1" lang="en-GB" sz="200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APEC goals on energy intensity and renewable share </a:t>
            </a:r>
            <a:r>
              <a:rPr kumimoji="1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has been tracked and analysed each year. The economy's respective energy transition programs were likewise regularly discussed.</a:t>
            </a:r>
            <a:endParaRPr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ＭＳ Ｐゴシック"/>
              <a:cs typeface="Segoe UI"/>
            </a:endParaRPr>
          </a:p>
          <a:p>
            <a:pPr marL="353695" indent="-264795" algn="just">
              <a:lnSpc>
                <a:spcPct val="110000"/>
              </a:lnSpc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SzPct val="100000"/>
              <a:buFont typeface="Segoe UI" panose="020B0502040204020203" pitchFamily="34" charset="0"/>
              <a:buChar char="•"/>
              <a:defRPr/>
            </a:pPr>
            <a:r>
              <a:rPr lang="en-GB" noProof="0" dirty="0">
                <a:solidFill>
                  <a:srgbClr val="FF0000"/>
                </a:solidFill>
                <a:latin typeface="Segoe UI"/>
                <a:ea typeface="ＭＳ Ｐゴシック"/>
                <a:cs typeface="Segoe UI"/>
              </a:rPr>
              <a:t>APEC Energy Overview 2025 </a:t>
            </a:r>
            <a:r>
              <a:rPr lang="en-GB" noProof="0" dirty="0">
                <a:latin typeface="Segoe UI"/>
                <a:ea typeface="ＭＳ Ｐゴシック"/>
                <a:cs typeface="Segoe UI"/>
              </a:rPr>
              <a:t>was published on both APEC and APERC websites in July 2025</a:t>
            </a:r>
            <a:r>
              <a:rPr lang="en-GB" noProof="0" dirty="0">
                <a:solidFill>
                  <a:prstClr val="black"/>
                </a:solidFill>
                <a:latin typeface="Segoe UI"/>
                <a:ea typeface="ＭＳ Ｐゴシック"/>
                <a:cs typeface="Segoe UI"/>
              </a:rPr>
              <a:t>.</a:t>
            </a:r>
          </a:p>
          <a:p>
            <a:pPr marL="353695" indent="-264795" algn="just">
              <a:lnSpc>
                <a:spcPct val="110000"/>
              </a:lnSpc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SzPct val="100000"/>
              <a:buFont typeface="Segoe UI" panose="020B0502040204020203" pitchFamily="34" charset="0"/>
              <a:buChar char="•"/>
              <a:defRPr/>
            </a:pPr>
            <a:r>
              <a:rPr lang="en-GB" dirty="0">
                <a:solidFill>
                  <a:prstClr val="black"/>
                </a:solidFill>
                <a:latin typeface="Segoe UI"/>
                <a:ea typeface="ＭＳ Ｐゴシック"/>
                <a:cs typeface="Segoe UI"/>
              </a:rPr>
              <a:t>Drafting of the economy chapters for</a:t>
            </a:r>
            <a:r>
              <a:rPr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 </a:t>
            </a:r>
            <a:r>
              <a:rPr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APEC Energy Overview 2026 </a:t>
            </a:r>
            <a:r>
              <a:rPr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is ongoing.</a:t>
            </a:r>
            <a:endParaRPr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ＭＳ Ｐゴシック" pitchFamily="50" charset="-128"/>
            </a:endParaRPr>
          </a:p>
          <a:p>
            <a:pPr marL="0" indent="0">
              <a:spcBef>
                <a:spcPts val="554"/>
              </a:spcBef>
              <a:spcAft>
                <a:spcPts val="554"/>
              </a:spcAft>
              <a:buNone/>
            </a:pP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2C55F5-B9C1-2D09-2411-A958006E2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6399B-E970-48CA-821C-EAB94E252A21}" type="slidenum">
              <a:rPr lang="en-GB" noProof="0" smtClean="0"/>
              <a:t>6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740599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EAAAE-521E-AFC6-CEA3-F8396E5ED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2.c. Topical Studies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828AB-38C7-4A88-787D-4F995215DA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marR="0" lvl="0" indent="-254000" algn="just" defTabSz="914400" rtl="0" eaLnBrk="1" fontAlgn="auto" latinLnBrk="0" hangingPunct="1">
              <a:lnSpc>
                <a:spcPct val="100000"/>
              </a:lnSpc>
              <a:spcBef>
                <a:spcPts val="554"/>
              </a:spcBef>
              <a:spcAft>
                <a:spcPts val="55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/>
                <a:ea typeface="游ゴシック"/>
                <a:cs typeface="Segoe UI"/>
              </a:rPr>
              <a:t>Along with the Outlook and the Overview, APERC has been conducting research on topics relevant to energy issues and policies in the APEC region.</a:t>
            </a:r>
          </a:p>
          <a:p>
            <a:pPr marL="342900" marR="0" lvl="0" indent="-254000" algn="just" defTabSz="914400" rtl="0" eaLnBrk="1" fontAlgn="auto" latinLnBrk="0" hangingPunct="1">
              <a:lnSpc>
                <a:spcPct val="100000"/>
              </a:lnSpc>
              <a:spcBef>
                <a:spcPts val="554"/>
              </a:spcBef>
              <a:spcAft>
                <a:spcPts val="554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/>
                <a:ea typeface="游ゴシック"/>
                <a:cs typeface="Segoe UI"/>
              </a:rPr>
              <a:t>Studies focusing on fossil fuels (coal, oil and natural gas) to support the </a:t>
            </a: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egoe UI"/>
                <a:ea typeface="游ゴシック"/>
                <a:cs typeface="Segoe UI"/>
              </a:rPr>
              <a:t>Expert Group on Clean Fossil Energy (EGCFE</a:t>
            </a: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/>
                <a:ea typeface="游ゴシック"/>
                <a:cs typeface="Segoe UI"/>
              </a:rPr>
              <a:t>) have been published since 2017.</a:t>
            </a:r>
            <a:endParaRPr lang="en-GB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UI"/>
              <a:ea typeface="游ゴシック"/>
              <a:cs typeface="Segoe UI"/>
            </a:endParaRPr>
          </a:p>
          <a:p>
            <a:pPr marL="342900" indent="-254000" algn="just">
              <a:spcBef>
                <a:spcPts val="554"/>
              </a:spcBef>
              <a:spcAft>
                <a:spcPts val="554"/>
              </a:spcAft>
              <a:defRPr/>
            </a:pPr>
            <a:r>
              <a:rPr lang="en-GB" noProof="0" dirty="0">
                <a:latin typeface="Segoe UI"/>
                <a:ea typeface="游ゴシック"/>
                <a:cs typeface="Segoe UI"/>
              </a:rPr>
              <a:t>In addition, a study focusing on hydrogen to support both </a:t>
            </a:r>
            <a:r>
              <a:rPr lang="en-GB" noProof="0" dirty="0">
                <a:solidFill>
                  <a:srgbClr val="0070C0"/>
                </a:solidFill>
                <a:latin typeface="Segoe UI"/>
                <a:ea typeface="游ゴシック"/>
                <a:cs typeface="Segoe UI"/>
              </a:rPr>
              <a:t>EGCFE</a:t>
            </a:r>
            <a:r>
              <a:rPr lang="en-GB" noProof="0" dirty="0">
                <a:latin typeface="Segoe UI"/>
                <a:ea typeface="游ゴシック"/>
                <a:cs typeface="Segoe UI"/>
              </a:rPr>
              <a:t> and </a:t>
            </a: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/>
                <a:ea typeface="游ゴシック"/>
                <a:cs typeface="Segoe UI"/>
              </a:rPr>
              <a:t>the </a:t>
            </a: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egoe UI"/>
                <a:ea typeface="游ゴシック"/>
                <a:cs typeface="Segoe UI"/>
              </a:rPr>
              <a:t>Expert Group on New and Renewable Energy Technologies (EGNRET</a:t>
            </a: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/>
                <a:ea typeface="游ゴシック"/>
                <a:cs typeface="Segoe UI"/>
              </a:rPr>
              <a:t>) started in 2023.</a:t>
            </a:r>
            <a:r>
              <a:rPr lang="en-GB" noProof="0" dirty="0">
                <a:latin typeface="Segoe UI"/>
                <a:ea typeface="游ゴシック"/>
                <a:cs typeface="Segoe UI"/>
              </a:rPr>
              <a:t> </a:t>
            </a:r>
            <a:endParaRPr lang="en-GB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UI"/>
              <a:ea typeface="游ゴシック"/>
              <a:cs typeface="Segoe UI"/>
            </a:endParaRPr>
          </a:p>
          <a:p>
            <a:pPr marL="800100" lvl="1" indent="-342900" algn="just">
              <a:spcBef>
                <a:spcPts val="554"/>
              </a:spcBef>
              <a:spcAft>
                <a:spcPts val="554"/>
              </a:spcAft>
              <a:buFont typeface="Wingdings" panose="05000000000000000000" pitchFamily="2" charset="2"/>
              <a:buChar char="Ø"/>
              <a:defRPr/>
            </a:pPr>
            <a:r>
              <a:rPr kumimoji="1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游ゴシック"/>
                <a:cs typeface="Segoe UI"/>
              </a:rPr>
              <a:t>APERC published </a:t>
            </a:r>
            <a:r>
              <a:rPr kumimoji="1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/>
                <a:ea typeface="游ゴシック"/>
                <a:cs typeface="Segoe UI"/>
              </a:rPr>
              <a:t>APERC Coal Report 2025</a:t>
            </a:r>
            <a:r>
              <a:rPr kumimoji="1" lang="en-GB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/>
                <a:ea typeface="游ゴシック"/>
                <a:cs typeface="Segoe UI"/>
              </a:rPr>
              <a:t> in February 2026</a:t>
            </a:r>
            <a:r>
              <a:rPr lang="en-GB" sz="2000" dirty="0">
                <a:solidFill>
                  <a:prstClr val="black"/>
                </a:solidFill>
                <a:latin typeface="Segoe UI"/>
                <a:ea typeface="游ゴシック"/>
                <a:cs typeface="Segoe UI"/>
              </a:rPr>
              <a:t>.</a:t>
            </a:r>
            <a:r>
              <a:rPr kumimoji="1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游ゴシック"/>
                <a:cs typeface="Segoe UI"/>
              </a:rPr>
              <a:t> </a:t>
            </a:r>
            <a:endParaRPr lang="en-GB" sz="2000" dirty="0">
              <a:solidFill>
                <a:prstClr val="black"/>
              </a:solidFill>
              <a:latin typeface="Segoe UI"/>
              <a:ea typeface="游ゴシック"/>
              <a:cs typeface="Segoe UI"/>
            </a:endParaRPr>
          </a:p>
          <a:p>
            <a:pPr marL="800100" lvl="1" indent="-342900" algn="just">
              <a:spcBef>
                <a:spcPts val="554"/>
              </a:spcBef>
              <a:spcAft>
                <a:spcPts val="554"/>
              </a:spcAft>
              <a:buFont typeface="Wingdings" panose="05000000000000000000" pitchFamily="2" charset="2"/>
              <a:buChar char="Ø"/>
              <a:defRPr/>
            </a:pPr>
            <a:r>
              <a:rPr lang="en-GB" sz="2000" dirty="0">
                <a:solidFill>
                  <a:srgbClr val="FF0000"/>
                </a:solidFill>
                <a:latin typeface="Segoe UI"/>
                <a:ea typeface="游ゴシック"/>
                <a:cs typeface="Segoe UI"/>
              </a:rPr>
              <a:t>APERC Gas Report 2025 and APERC Oil </a:t>
            </a:r>
            <a:r>
              <a:rPr lang="en-GB" sz="2000" dirty="0">
                <a:solidFill>
                  <a:srgbClr val="FF0000"/>
                </a:solidFill>
                <a:ea typeface="游ゴシック"/>
              </a:rPr>
              <a:t>Report</a:t>
            </a:r>
            <a:r>
              <a:rPr lang="en-GB" sz="2000" dirty="0">
                <a:solidFill>
                  <a:srgbClr val="FF0000"/>
                </a:solidFill>
                <a:latin typeface="Segoe UI"/>
                <a:ea typeface="游ゴシック"/>
                <a:cs typeface="Segoe UI"/>
              </a:rPr>
              <a:t> 2025</a:t>
            </a:r>
            <a:r>
              <a:rPr lang="en-GB" sz="2000" dirty="0">
                <a:solidFill>
                  <a:srgbClr val="FF0000"/>
                </a:solidFill>
                <a:ea typeface="PMingLiU"/>
              </a:rPr>
              <a:t> </a:t>
            </a:r>
            <a:r>
              <a:rPr lang="en-GB" sz="2000" dirty="0">
                <a:solidFill>
                  <a:prstClr val="black"/>
                </a:solidFill>
                <a:latin typeface="Segoe UI"/>
                <a:ea typeface="游ゴシック"/>
                <a:cs typeface="Segoe UI"/>
              </a:rPr>
              <a:t>are scheduled for publication in April and May 2026, respectively. </a:t>
            </a:r>
            <a:endParaRPr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MingLiU"/>
              <a:ea typeface="PMingLiU"/>
              <a:cs typeface="Segoe UI"/>
            </a:endParaRPr>
          </a:p>
          <a:p>
            <a:pPr marL="342900" indent="-254000" algn="just">
              <a:spcBef>
                <a:spcPts val="554"/>
              </a:spcBef>
              <a:spcAft>
                <a:spcPts val="554"/>
              </a:spcAft>
              <a:defRPr/>
            </a:pP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/>
                <a:ea typeface="游ゴシック"/>
                <a:cs typeface="Segoe UI"/>
              </a:rPr>
              <a:t>Each researcher pursues research topics based on his/her research interest within the scope of energy economics and energy policy of the APEC region.</a:t>
            </a:r>
            <a:endParaRPr lang="en-GB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游ゴシック"/>
              <a:cs typeface="Segoe U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8FAA05-FAEB-3672-1B8E-8A93AB39F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6399B-E970-48CA-821C-EAB94E252A21}" type="slidenum">
              <a:rPr lang="en-GB" noProof="0" smtClean="0"/>
              <a:t>7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523284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EAAAE-521E-AFC6-CEA3-F8396E5ED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/>
              <a:t>3.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828AB-38C7-4A88-787D-4F995215D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028" y="1328057"/>
            <a:ext cx="11328400" cy="486954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53695" indent="-264795" algn="just"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SzPct val="100000"/>
              <a:buFont typeface="Segoe UI" panose="020B0502040204020203" pitchFamily="34" charset="0"/>
              <a:buChar char="•"/>
              <a:defRPr/>
            </a:pP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APERC accepts energy modelling </a:t>
            </a:r>
            <a:r>
              <a:rPr kumimoji="1" lang="en-GB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trainees</a:t>
            </a: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 from developing economies.</a:t>
            </a:r>
            <a:r>
              <a:rPr lang="en-GB" noProof="0" dirty="0">
                <a:solidFill>
                  <a:prstClr val="black"/>
                </a:solidFill>
                <a:latin typeface="Segoe UI"/>
                <a:ea typeface="ＭＳ Ｐゴシック"/>
                <a:cs typeface="Segoe UI"/>
              </a:rPr>
              <a:t> </a:t>
            </a:r>
            <a:endParaRPr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cs typeface="Segoe UI" panose="020B0502040204020203" pitchFamily="34" charset="0"/>
            </a:endParaRPr>
          </a:p>
          <a:p>
            <a:pPr marL="651510" lvl="2" indent="-285750" algn="just"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GB" sz="2000" noProof="0" dirty="0">
                <a:latin typeface="Segoe UI"/>
                <a:ea typeface="ＭＳ Ｐゴシック"/>
                <a:cs typeface="Segoe UI"/>
              </a:rPr>
              <a:t>APERC held the </a:t>
            </a:r>
            <a:r>
              <a:rPr lang="en-GB" sz="2000" dirty="0">
                <a:solidFill>
                  <a:srgbClr val="FF0000"/>
                </a:solidFill>
                <a:latin typeface="Segoe UI"/>
                <a:ea typeface="ＭＳ Ｐゴシック"/>
                <a:cs typeface="Segoe UI"/>
              </a:rPr>
              <a:t>32nd </a:t>
            </a:r>
            <a:r>
              <a:rPr lang="en-GB" sz="2000" noProof="0" dirty="0">
                <a:solidFill>
                  <a:srgbClr val="FF0000"/>
                </a:solidFill>
                <a:latin typeface="Segoe UI"/>
                <a:ea typeface="ＭＳ Ｐゴシック"/>
                <a:cs typeface="Segoe UI"/>
              </a:rPr>
              <a:t>Seminar on Energy Modelling </a:t>
            </a:r>
            <a:r>
              <a:rPr lang="en-GB" sz="2000" noProof="0" dirty="0">
                <a:latin typeface="Segoe UI"/>
                <a:ea typeface="ＭＳ Ｐゴシック"/>
                <a:cs typeface="Segoe UI"/>
              </a:rPr>
              <a:t>on </a:t>
            </a:r>
            <a:r>
              <a:rPr lang="en-GB" sz="2000" dirty="0">
                <a:latin typeface="Segoe UI"/>
                <a:ea typeface="ＭＳ Ｐゴシック"/>
                <a:cs typeface="Segoe UI"/>
              </a:rPr>
              <a:t>2-6</a:t>
            </a:r>
            <a:r>
              <a:rPr lang="en-GB" sz="2000" noProof="0" dirty="0">
                <a:latin typeface="Segoe UI"/>
                <a:ea typeface="ＭＳ Ｐゴシック"/>
                <a:cs typeface="Segoe UI"/>
              </a:rPr>
              <a:t> March </a:t>
            </a:r>
            <a:r>
              <a:rPr lang="en-GB" sz="2000" dirty="0">
                <a:latin typeface="Segoe UI"/>
                <a:ea typeface="ＭＳ Ｐゴシック"/>
                <a:cs typeface="Segoe UI"/>
              </a:rPr>
              <a:t>2026</a:t>
            </a:r>
            <a:r>
              <a:rPr lang="en-GB" sz="2000" noProof="0" dirty="0">
                <a:latin typeface="Segoe UI"/>
                <a:ea typeface="ＭＳ Ｐゴシック"/>
                <a:cs typeface="Segoe UI"/>
              </a:rPr>
              <a:t> in Tokyo.</a:t>
            </a:r>
          </a:p>
          <a:p>
            <a:pPr marL="1108710" lvl="3" indent="-285750" algn="just"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SzPct val="100000"/>
              <a:buFont typeface="Segoe UI" panose="05000000000000000000" pitchFamily="2" charset="2"/>
              <a:buChar char="•"/>
              <a:defRPr/>
            </a:pPr>
            <a:r>
              <a:rPr lang="en-US" altLang="ja-JP" sz="2000" dirty="0">
                <a:latin typeface="Segoe UI"/>
                <a:ea typeface="ＭＳ Ｐゴシック"/>
                <a:cs typeface="Segoe UI"/>
              </a:rPr>
              <a:t>10</a:t>
            </a:r>
            <a:r>
              <a:rPr lang="en-GB" sz="2000" noProof="0" dirty="0">
                <a:latin typeface="Segoe UI"/>
                <a:ea typeface="ＭＳ Ｐゴシック"/>
                <a:cs typeface="Segoe UI"/>
              </a:rPr>
              <a:t> trainees from </a:t>
            </a:r>
            <a:r>
              <a:rPr lang="en-GB" sz="2000" dirty="0">
                <a:latin typeface="Segoe UI"/>
                <a:ea typeface="ＭＳ Ｐゴシック"/>
                <a:cs typeface="Segoe UI"/>
              </a:rPr>
              <a:t>7</a:t>
            </a:r>
            <a:r>
              <a:rPr lang="en-GB" sz="2000" noProof="0" dirty="0">
                <a:latin typeface="Segoe UI"/>
                <a:ea typeface="ＭＳ Ｐゴシック"/>
                <a:cs typeface="Segoe UI"/>
              </a:rPr>
              <a:t> economies </a:t>
            </a:r>
            <a:r>
              <a:rPr lang="en-US" sz="2000" noProof="0" dirty="0">
                <a:latin typeface="Segoe UI"/>
                <a:ea typeface="ＭＳ Ｐゴシック"/>
                <a:cs typeface="Segoe UI"/>
              </a:rPr>
              <a:t>(Indonesia, Malaysia, Papua New Guinea, the Philippines, Russia, Thailand, Viet Nam)</a:t>
            </a:r>
            <a:r>
              <a:rPr lang="en-GB" sz="2000" noProof="0" dirty="0">
                <a:latin typeface="Segoe UI"/>
                <a:ea typeface="ＭＳ Ｐゴシック"/>
                <a:cs typeface="Segoe UI"/>
              </a:rPr>
              <a:t> participated.</a:t>
            </a:r>
          </a:p>
          <a:p>
            <a:pPr marL="651510" lvl="2" indent="-285750" algn="just"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GB" sz="2000" noProof="0" dirty="0">
                <a:solidFill>
                  <a:prstClr val="black"/>
                </a:solidFill>
                <a:latin typeface="Segoe UI"/>
                <a:ea typeface="ＭＳ Ｐゴシック"/>
                <a:cs typeface="Segoe UI"/>
              </a:rPr>
              <a:t>The </a:t>
            </a:r>
            <a:r>
              <a:rPr lang="en-GB" sz="2000" dirty="0">
                <a:solidFill>
                  <a:srgbClr val="FF0000"/>
                </a:solidFill>
                <a:latin typeface="Segoe UI"/>
                <a:ea typeface="ＭＳ Ｐゴシック"/>
                <a:cs typeface="Segoe UI"/>
              </a:rPr>
              <a:t>33rd</a:t>
            </a:r>
            <a:r>
              <a:rPr lang="en-GB" sz="2000" noProof="0" dirty="0">
                <a:solidFill>
                  <a:srgbClr val="FF0000"/>
                </a:solidFill>
                <a:latin typeface="Segoe UI"/>
                <a:ea typeface="ＭＳ Ｐゴシック"/>
                <a:cs typeface="Segoe UI"/>
              </a:rPr>
              <a:t> Seminar on Energy Modelling</a:t>
            </a:r>
            <a:r>
              <a:rPr lang="en-GB" sz="2000" noProof="0" dirty="0">
                <a:solidFill>
                  <a:prstClr val="black"/>
                </a:solidFill>
                <a:latin typeface="Segoe UI"/>
                <a:ea typeface="ＭＳ Ｐゴシック"/>
                <a:cs typeface="Segoe UI"/>
              </a:rPr>
              <a:t> will be held in March </a:t>
            </a:r>
            <a:r>
              <a:rPr lang="en-GB" sz="2000" dirty="0">
                <a:solidFill>
                  <a:prstClr val="black"/>
                </a:solidFill>
                <a:latin typeface="Segoe UI"/>
                <a:ea typeface="ＭＳ Ｐゴシック"/>
                <a:cs typeface="Segoe UI"/>
              </a:rPr>
              <a:t>2027</a:t>
            </a:r>
            <a:r>
              <a:rPr lang="en-GB" sz="2000" noProof="0" dirty="0">
                <a:solidFill>
                  <a:prstClr val="black"/>
                </a:solidFill>
                <a:latin typeface="Segoe UI"/>
                <a:ea typeface="ＭＳ Ｐゴシック"/>
                <a:cs typeface="Segoe UI"/>
              </a:rPr>
              <a:t> in Tokyo.</a:t>
            </a:r>
          </a:p>
          <a:p>
            <a:pPr marL="353695" marR="0" lvl="0" indent="-264795" algn="just" defTabSz="914400" rtl="0" eaLnBrk="1" fontAlgn="auto" latinLnBrk="0" hangingPunct="1">
              <a:lnSpc>
                <a:spcPct val="100000"/>
              </a:lnSpc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SzPct val="100000"/>
              <a:buFont typeface="Segoe UI" panose="020B0502040204020203" pitchFamily="34" charset="0"/>
              <a:buChar char="•"/>
              <a:tabLst/>
              <a:defRPr/>
            </a:pP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游ゴシック"/>
                <a:cs typeface="Segoe UI"/>
              </a:rPr>
              <a:t>APERC also </a:t>
            </a:r>
            <a:r>
              <a:rPr kumimoji="1" lang="en-GB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egoe UI"/>
                <a:ea typeface="游ゴシック"/>
                <a:cs typeface="Segoe UI"/>
              </a:rPr>
              <a:t>dispatches experts</a:t>
            </a:r>
            <a:r>
              <a:rPr kumimoji="1" lang="en-GB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/>
                <a:ea typeface="游ゴシック"/>
                <a:cs typeface="Segoe UI"/>
              </a:rPr>
              <a:t> </a:t>
            </a: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游ゴシック"/>
                <a:cs typeface="Segoe UI"/>
              </a:rPr>
              <a:t>to help develop energy data and prepare energy demand and supply outlooks while enhancing the ‘energy literacy’ of future leaders in the APEC region.</a:t>
            </a:r>
            <a:endParaRPr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游ゴシック"/>
              <a:cs typeface="Segoe UI"/>
            </a:endParaRPr>
          </a:p>
          <a:p>
            <a:pPr marL="651510" lvl="2" indent="-285750" algn="just"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GB" sz="2000" noProof="0" dirty="0">
                <a:latin typeface="Segoe UI"/>
                <a:ea typeface="ＭＳ Ｐゴシック"/>
                <a:cs typeface="Segoe UI"/>
              </a:rPr>
              <a:t>To date, there is no request for the dispatch of experts from member economies for the fiscal year 2026-2027</a:t>
            </a:r>
            <a:endParaRPr lang="en-GB" sz="2000" noProof="0" dirty="0">
              <a:solidFill>
                <a:prstClr val="black"/>
              </a:solidFill>
              <a:latin typeface="Segoe UI"/>
              <a:ea typeface="ＭＳ Ｐゴシック"/>
              <a:cs typeface="Segoe UI"/>
            </a:endParaRPr>
          </a:p>
          <a:p>
            <a:pPr marL="353695" indent="-264795" algn="just">
              <a:spcBef>
                <a:spcPts val="554"/>
              </a:spcBef>
              <a:spcAft>
                <a:spcPts val="554"/>
              </a:spcAft>
              <a:buClr>
                <a:srgbClr val="0F0957"/>
              </a:buClr>
              <a:buSzPct val="100000"/>
              <a:buFont typeface="Segoe UI" panose="020B0502040204020203" pitchFamily="34" charset="0"/>
              <a:buChar char="•"/>
              <a:defRPr/>
            </a:pP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The </a:t>
            </a: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cooperation course</a:t>
            </a: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solidFill>
                  <a:srgbClr val="53ABD9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 </a:t>
            </a: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on </a:t>
            </a: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“Energy Future of the Asia-Pacific Region”</a:t>
            </a: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 at Kyoto University Graduate School of Energy Science for the school year </a:t>
            </a:r>
            <a:r>
              <a:rPr lang="en-GB" noProof="0" dirty="0">
                <a:solidFill>
                  <a:prstClr val="black"/>
                </a:solidFill>
                <a:latin typeface="Segoe UI"/>
                <a:ea typeface="ＭＳ Ｐゴシック"/>
                <a:cs typeface="Segoe UI"/>
              </a:rPr>
              <a:t>2026-2027</a:t>
            </a: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 </a:t>
            </a:r>
            <a:r>
              <a:rPr lang="en-GB" noProof="0" dirty="0">
                <a:solidFill>
                  <a:prstClr val="black"/>
                </a:solidFill>
                <a:latin typeface="Segoe UI"/>
                <a:ea typeface="ＭＳ Ｐゴシック"/>
                <a:cs typeface="Segoe UI"/>
              </a:rPr>
              <a:t>will start</a:t>
            </a: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 in </a:t>
            </a:r>
            <a:r>
              <a:rPr lang="en-GB" noProof="0" dirty="0">
                <a:solidFill>
                  <a:prstClr val="black"/>
                </a:solidFill>
                <a:latin typeface="Segoe UI"/>
                <a:ea typeface="ＭＳ Ｐゴシック"/>
                <a:cs typeface="Segoe UI"/>
              </a:rPr>
              <a:t>October</a:t>
            </a: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 202</a:t>
            </a:r>
            <a:r>
              <a:rPr kumimoji="1" lang="en-US" altLang="ja-JP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6</a:t>
            </a: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.</a:t>
            </a:r>
            <a:endParaRPr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ＭＳ Ｐゴシック"/>
              <a:cs typeface="Segoe U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8FAA05-FAEB-3672-1B8E-8A93AB39F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6399B-E970-48CA-821C-EAB94E252A21}" type="slidenum">
              <a:rPr lang="en-GB" noProof="0" smtClean="0"/>
              <a:t>8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172626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EAAAE-521E-AFC6-CEA3-F8396E5ED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4. APEC Energy Data Network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828AB-38C7-4A88-787D-4F995215DA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353695" indent="-264795" algn="just">
              <a:spcBef>
                <a:spcPts val="600"/>
              </a:spcBef>
              <a:spcAft>
                <a:spcPts val="554"/>
              </a:spcAft>
              <a:buClr>
                <a:srgbClr val="0F0957"/>
              </a:buClr>
              <a:buSzPct val="100000"/>
              <a:buFont typeface="Segoe UI" panose="020B0502040204020203" pitchFamily="34" charset="0"/>
              <a:buChar char="•"/>
              <a:defRPr/>
            </a:pPr>
            <a:r>
              <a:rPr lang="en-GB" noProof="0" dirty="0">
                <a:latin typeface="Segoe UI"/>
                <a:ea typeface="ＭＳ Ｐゴシック"/>
                <a:cs typeface="Segoe UI"/>
              </a:rPr>
              <a:t>APERC </a:t>
            </a:r>
            <a:r>
              <a:rPr lang="en-GB" dirty="0">
                <a:latin typeface="Segoe UI"/>
                <a:ea typeface="ＭＳ Ｐゴシック"/>
                <a:cs typeface="Segoe UI"/>
              </a:rPr>
              <a:t>will publish</a:t>
            </a:r>
            <a:r>
              <a:rPr lang="en-GB" noProof="0" dirty="0">
                <a:latin typeface="Segoe UI"/>
                <a:ea typeface="ＭＳ Ｐゴシック"/>
                <a:cs typeface="Segoe UI"/>
              </a:rPr>
              <a:t> </a:t>
            </a:r>
            <a:r>
              <a:rPr lang="en-GB" b="1" noProof="0" dirty="0">
                <a:solidFill>
                  <a:srgbClr val="0070C0"/>
                </a:solidFill>
                <a:latin typeface="Segoe UI"/>
                <a:ea typeface="ＭＳ Ｐゴシック"/>
                <a:cs typeface="Segoe UI"/>
              </a:rPr>
              <a:t>APEC Energy Statistics </a:t>
            </a:r>
            <a:r>
              <a:rPr lang="en-GB" b="1" dirty="0">
                <a:solidFill>
                  <a:srgbClr val="0070C0"/>
                </a:solidFill>
                <a:latin typeface="Segoe UI"/>
                <a:ea typeface="ＭＳ Ｐゴシック"/>
                <a:cs typeface="Segoe UI"/>
              </a:rPr>
              <a:t>2023</a:t>
            </a:r>
            <a:r>
              <a:rPr lang="en-GB" b="1" noProof="0" dirty="0">
                <a:solidFill>
                  <a:srgbClr val="0070C0"/>
                </a:solidFill>
                <a:latin typeface="Segoe UI"/>
                <a:ea typeface="ＭＳ Ｐゴシック"/>
                <a:cs typeface="Segoe UI"/>
              </a:rPr>
              <a:t> </a:t>
            </a:r>
            <a:r>
              <a:rPr lang="en-GB" noProof="0" dirty="0">
                <a:latin typeface="Segoe UI"/>
                <a:ea typeface="ＭＳ Ｐゴシック"/>
                <a:cs typeface="Segoe UI"/>
              </a:rPr>
              <a:t>and </a:t>
            </a:r>
            <a:r>
              <a:rPr lang="en-GB" b="1" noProof="0" dirty="0">
                <a:solidFill>
                  <a:srgbClr val="0070C0"/>
                </a:solidFill>
                <a:latin typeface="Segoe UI"/>
                <a:ea typeface="ＭＳ Ｐゴシック"/>
                <a:cs typeface="Segoe UI"/>
              </a:rPr>
              <a:t>APEC Energy Handbook </a:t>
            </a:r>
            <a:r>
              <a:rPr lang="en-GB" b="1" dirty="0">
                <a:solidFill>
                  <a:srgbClr val="0070C0"/>
                </a:solidFill>
                <a:latin typeface="Segoe UI"/>
                <a:ea typeface="ＭＳ Ｐゴシック"/>
                <a:cs typeface="Segoe UI"/>
              </a:rPr>
              <a:t>2023</a:t>
            </a:r>
            <a:r>
              <a:rPr lang="en-GB" b="1" noProof="0" dirty="0">
                <a:solidFill>
                  <a:srgbClr val="0070C0"/>
                </a:solidFill>
                <a:latin typeface="Segoe UI"/>
                <a:ea typeface="ＭＳ Ｐゴシック"/>
                <a:cs typeface="Segoe UI"/>
              </a:rPr>
              <a:t> </a:t>
            </a:r>
            <a:r>
              <a:rPr lang="en-GB" noProof="0" dirty="0">
                <a:latin typeface="Segoe UI"/>
                <a:ea typeface="ＭＳ Ｐゴシック"/>
                <a:cs typeface="Segoe UI"/>
              </a:rPr>
              <a:t>in </a:t>
            </a:r>
            <a:r>
              <a:rPr lang="en-GB" dirty="0">
                <a:latin typeface="Segoe UI"/>
                <a:ea typeface="ＭＳ Ｐゴシック"/>
                <a:cs typeface="Segoe UI"/>
              </a:rPr>
              <a:t>March 2026</a:t>
            </a:r>
            <a:r>
              <a:rPr lang="en-GB" noProof="0" dirty="0">
                <a:latin typeface="Segoe UI"/>
                <a:ea typeface="ＭＳ Ｐゴシック"/>
                <a:cs typeface="Segoe UI"/>
              </a:rPr>
              <a:t>.</a:t>
            </a:r>
            <a:endParaRPr kumimoji="1" lang="en-GB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UI"/>
              <a:ea typeface="ＭＳ Ｐゴシック"/>
              <a:cs typeface="Segoe UI"/>
            </a:endParaRPr>
          </a:p>
          <a:p>
            <a:pPr marL="353695" indent="-264795" algn="just">
              <a:spcBef>
                <a:spcPts val="600"/>
              </a:spcBef>
              <a:spcAft>
                <a:spcPts val="554"/>
              </a:spcAft>
              <a:buClr>
                <a:srgbClr val="0F0957"/>
              </a:buClr>
              <a:buSzPct val="100000"/>
              <a:buFont typeface="Segoe UI" panose="020B0502040204020203" pitchFamily="34" charset="0"/>
              <a:buChar char="•"/>
              <a:defRPr/>
            </a:pP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The </a:t>
            </a:r>
            <a:r>
              <a:rPr kumimoji="1" lang="en-GB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EGEDA Training Program</a:t>
            </a:r>
            <a:r>
              <a:rPr kumimoji="1" lang="en-GB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Segoe UI"/>
                <a:ea typeface="ＭＳ Ｐゴシック"/>
                <a:cs typeface="Segoe UI"/>
              </a:rPr>
              <a:t> on Energy Statistics</a:t>
            </a:r>
            <a:endParaRPr kumimoji="1" lang="en-GB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ＭＳ Ｐゴシック"/>
              <a:cs typeface="Segoe UI"/>
            </a:endParaRPr>
          </a:p>
          <a:p>
            <a:pPr marL="889000" lvl="1" indent="-342900" algn="just">
              <a:spcBef>
                <a:spcPts val="600"/>
              </a:spcBef>
              <a:spcAft>
                <a:spcPts val="554"/>
              </a:spcAft>
              <a:buClr>
                <a:srgbClr val="0F0957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GB" sz="2000" noProof="0" dirty="0">
                <a:latin typeface="Segoe UI"/>
                <a:ea typeface="ＭＳ Ｐゴシック"/>
                <a:cs typeface="Segoe UI"/>
              </a:rPr>
              <a:t>The latest </a:t>
            </a:r>
            <a:r>
              <a:rPr lang="en-GB" sz="2000" noProof="0" dirty="0">
                <a:solidFill>
                  <a:srgbClr val="FF0000"/>
                </a:solidFill>
                <a:latin typeface="Segoe UI"/>
                <a:ea typeface="ＭＳ Ｐゴシック"/>
                <a:cs typeface="Segoe UI"/>
              </a:rPr>
              <a:t>short-term</a:t>
            </a:r>
            <a:r>
              <a:rPr lang="en-US" altLang="ja-JP" sz="2000" noProof="0" dirty="0">
                <a:solidFill>
                  <a:srgbClr val="FF0000"/>
                </a:solidFill>
                <a:latin typeface="Segoe UI"/>
                <a:ea typeface="ＭＳ Ｐゴシック"/>
                <a:cs typeface="Segoe UI"/>
              </a:rPr>
              <a:t> </a:t>
            </a:r>
            <a:r>
              <a:rPr lang="en-GB" sz="2000" noProof="0" dirty="0">
                <a:solidFill>
                  <a:srgbClr val="FF0000"/>
                </a:solidFill>
                <a:latin typeface="Segoe UI"/>
                <a:ea typeface="ＭＳ Ｐゴシック"/>
                <a:cs typeface="Segoe UI"/>
              </a:rPr>
              <a:t>course on energy statistics</a:t>
            </a:r>
            <a:r>
              <a:rPr lang="en-GB" sz="2000" noProof="0" dirty="0">
                <a:latin typeface="Segoe UI"/>
                <a:ea typeface="ＭＳ Ｐゴシック"/>
                <a:cs typeface="Segoe UI"/>
              </a:rPr>
              <a:t> was held in Tokyo from </a:t>
            </a:r>
            <a:r>
              <a:rPr lang="en-GB" sz="2000" dirty="0">
                <a:latin typeface="Segoe UI"/>
                <a:ea typeface="ＭＳ Ｐゴシック"/>
                <a:cs typeface="Segoe UI"/>
              </a:rPr>
              <a:t>19 to 30 January 2026</a:t>
            </a:r>
            <a:r>
              <a:rPr lang="en-GB" sz="2000" noProof="0" dirty="0">
                <a:latin typeface="Segoe UI"/>
                <a:ea typeface="ＭＳ Ｐゴシック"/>
                <a:cs typeface="Segoe UI"/>
              </a:rPr>
              <a:t>.</a:t>
            </a:r>
          </a:p>
          <a:p>
            <a:pPr marL="889000" lvl="1" indent="-342900" algn="just">
              <a:spcBef>
                <a:spcPts val="600"/>
              </a:spcBef>
              <a:spcAft>
                <a:spcPts val="554"/>
              </a:spcAft>
              <a:buClr>
                <a:srgbClr val="0F0957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GB" sz="2000" noProof="0" dirty="0">
                <a:latin typeface="Segoe UI"/>
                <a:ea typeface="ＭＳ Ｐゴシック"/>
                <a:cs typeface="Segoe UI"/>
              </a:rPr>
              <a:t>The next </a:t>
            </a:r>
            <a:r>
              <a:rPr lang="en-GB" sz="2000" noProof="0" dirty="0">
                <a:solidFill>
                  <a:srgbClr val="FF0000"/>
                </a:solidFill>
                <a:latin typeface="Segoe UI"/>
                <a:ea typeface="ＭＳ Ｐゴシック"/>
                <a:cs typeface="Segoe UI"/>
              </a:rPr>
              <a:t>short-term course on energy statistics </a:t>
            </a:r>
            <a:r>
              <a:rPr lang="en-GB" sz="2000" noProof="0" dirty="0">
                <a:latin typeface="Segoe UI"/>
                <a:ea typeface="ＭＳ Ｐゴシック"/>
                <a:cs typeface="Segoe UI"/>
              </a:rPr>
              <a:t>will be held in Tokyo from </a:t>
            </a:r>
            <a:r>
              <a:rPr lang="en-GB" sz="2000" noProof="0" dirty="0">
                <a:solidFill>
                  <a:srgbClr val="FF0000"/>
                </a:solidFill>
                <a:latin typeface="Segoe UI"/>
                <a:ea typeface="ＭＳ Ｐゴシック"/>
                <a:cs typeface="Segoe UI"/>
              </a:rPr>
              <a:t>9 to 20 </a:t>
            </a:r>
            <a:r>
              <a:rPr lang="en-GB" sz="2000" dirty="0">
                <a:solidFill>
                  <a:srgbClr val="FF0000"/>
                </a:solidFill>
                <a:latin typeface="Segoe UI"/>
                <a:ea typeface="ＭＳ Ｐゴシック"/>
                <a:cs typeface="Segoe UI"/>
              </a:rPr>
              <a:t>November</a:t>
            </a:r>
            <a:r>
              <a:rPr lang="en-GB" sz="2000" noProof="0" dirty="0">
                <a:solidFill>
                  <a:srgbClr val="FF0000"/>
                </a:solidFill>
                <a:latin typeface="Segoe UI"/>
                <a:ea typeface="ＭＳ Ｐゴシック"/>
                <a:cs typeface="Segoe UI"/>
              </a:rPr>
              <a:t> 2026</a:t>
            </a:r>
            <a:r>
              <a:rPr lang="en-GB" sz="2000" noProof="0" dirty="0">
                <a:solidFill>
                  <a:srgbClr val="000000"/>
                </a:solidFill>
                <a:latin typeface="Segoe UI"/>
                <a:ea typeface="ＭＳ Ｐゴシック"/>
                <a:cs typeface="Segoe UI"/>
              </a:rPr>
              <a:t>.</a:t>
            </a:r>
            <a:endParaRPr lang="en-GB" sz="2000" noProof="0" dirty="0">
              <a:latin typeface="Segoe UI"/>
              <a:ea typeface="ＭＳ Ｐゴシック"/>
              <a:cs typeface="Segoe UI"/>
            </a:endParaRPr>
          </a:p>
          <a:p>
            <a:pPr marL="353695">
              <a:spcBef>
                <a:spcPts val="600"/>
              </a:spcBef>
              <a:spcAft>
                <a:spcPts val="554"/>
              </a:spcAft>
              <a:buClr>
                <a:srgbClr val="0F0957"/>
              </a:buClr>
              <a:buSzPct val="100000"/>
              <a:buFont typeface="Segoe UI" panose="020B0502040204020203" pitchFamily="34" charset="0"/>
              <a:buChar char="•"/>
              <a:defRPr/>
            </a:pPr>
            <a:r>
              <a:rPr lang="en-GB" noProof="0" dirty="0">
                <a:latin typeface="Segoe UI"/>
                <a:ea typeface="ＭＳ Ｐゴシック"/>
                <a:cs typeface="Segoe UI"/>
              </a:rPr>
              <a:t>The</a:t>
            </a:r>
            <a:r>
              <a:rPr lang="en-GB" b="1" noProof="0" dirty="0">
                <a:solidFill>
                  <a:schemeClr val="accent1"/>
                </a:solidFill>
                <a:latin typeface="Segoe UI"/>
                <a:ea typeface="ＭＳ Ｐゴシック"/>
                <a:cs typeface="Segoe UI"/>
              </a:rPr>
              <a:t> </a:t>
            </a:r>
            <a:r>
              <a:rPr lang="en-GB" b="1" noProof="0" dirty="0">
                <a:solidFill>
                  <a:srgbClr val="0070C0"/>
                </a:solidFill>
                <a:latin typeface="Segoe UI"/>
                <a:ea typeface="ＭＳ Ｐゴシック"/>
                <a:cs typeface="Segoe UI"/>
              </a:rPr>
              <a:t>23rd APEC Workshop on Energy Statistics </a:t>
            </a:r>
            <a:r>
              <a:rPr lang="en-GB" dirty="0">
                <a:latin typeface="Segoe UI"/>
                <a:ea typeface="ＭＳ Ｐゴシック"/>
                <a:cs typeface="Segoe UI"/>
              </a:rPr>
              <a:t>was held</a:t>
            </a:r>
            <a:r>
              <a:rPr lang="en-GB" noProof="0" dirty="0">
                <a:latin typeface="Segoe UI"/>
                <a:ea typeface="ＭＳ Ｐゴシック"/>
                <a:cs typeface="Segoe UI"/>
              </a:rPr>
              <a:t> on 17-19 September 2025 in Tokyo</a:t>
            </a:r>
            <a:r>
              <a:rPr lang="en-GB" b="1" noProof="0" dirty="0">
                <a:latin typeface="Segoe UI"/>
                <a:ea typeface="ＭＳ Ｐゴシック"/>
                <a:cs typeface="Segoe UI"/>
              </a:rPr>
              <a:t>. </a:t>
            </a:r>
            <a:r>
              <a:rPr lang="en-GB" noProof="0" dirty="0">
                <a:latin typeface="Segoe UI"/>
                <a:ea typeface="ＭＳ Ｐゴシック"/>
                <a:cs typeface="Segoe UI"/>
              </a:rPr>
              <a:t>The topic of the workshop </a:t>
            </a:r>
            <a:r>
              <a:rPr lang="en-GB" dirty="0">
                <a:latin typeface="Segoe UI"/>
                <a:ea typeface="ＭＳ Ｐゴシック"/>
                <a:cs typeface="Segoe UI"/>
              </a:rPr>
              <a:t>was the</a:t>
            </a:r>
            <a:r>
              <a:rPr lang="en-GB" noProof="0" dirty="0">
                <a:latin typeface="Segoe UI"/>
                <a:ea typeface="ＭＳ Ｐゴシック"/>
                <a:cs typeface="Segoe UI"/>
              </a:rPr>
              <a:t> preparation of instruments for end-use energy consumption surveys and </a:t>
            </a:r>
            <a:r>
              <a:rPr lang="en-GB" dirty="0">
                <a:latin typeface="Segoe UI"/>
                <a:ea typeface="ＭＳ Ｐゴシック"/>
                <a:cs typeface="Segoe UI"/>
              </a:rPr>
              <a:t>included</a:t>
            </a:r>
            <a:r>
              <a:rPr lang="en-GB" noProof="0" dirty="0">
                <a:latin typeface="Segoe UI"/>
                <a:ea typeface="ＭＳ Ｐゴシック"/>
                <a:cs typeface="Segoe UI"/>
              </a:rPr>
              <a:t>:</a:t>
            </a:r>
          </a:p>
          <a:p>
            <a:pPr marL="925195" lvl="1" indent="-342900">
              <a:spcBef>
                <a:spcPts val="600"/>
              </a:spcBef>
              <a:spcAft>
                <a:spcPts val="554"/>
              </a:spcAft>
              <a:buClr>
                <a:srgbClr val="0F0957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GB" sz="2000" noProof="0" dirty="0">
                <a:latin typeface="Segoe UI"/>
                <a:ea typeface="ＭＳ Ｐゴシック"/>
                <a:cs typeface="Segoe UI"/>
              </a:rPr>
              <a:t>Discussion on sampling methodologies</a:t>
            </a:r>
          </a:p>
          <a:p>
            <a:pPr marL="925195" lvl="1" indent="-342900">
              <a:spcBef>
                <a:spcPts val="600"/>
              </a:spcBef>
              <a:spcAft>
                <a:spcPts val="554"/>
              </a:spcAft>
              <a:buClr>
                <a:srgbClr val="0F0957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GB" sz="2000" noProof="0" dirty="0">
                <a:latin typeface="Segoe UI"/>
                <a:ea typeface="ＭＳ Ｐゴシック"/>
                <a:cs typeface="Segoe UI"/>
              </a:rPr>
              <a:t>Preparation of survey questionnaire and enumerators’ manual</a:t>
            </a:r>
          </a:p>
          <a:p>
            <a:pPr marL="925195" lvl="1" indent="-342900">
              <a:spcBef>
                <a:spcPts val="600"/>
              </a:spcBef>
              <a:spcAft>
                <a:spcPts val="554"/>
              </a:spcAft>
              <a:buClr>
                <a:srgbClr val="0F0957"/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en-GB" sz="2000" noProof="0" dirty="0">
                <a:latin typeface="Segoe UI"/>
                <a:ea typeface="ＭＳ Ｐゴシック"/>
                <a:cs typeface="Segoe UI"/>
              </a:rPr>
              <a:t>Discussion on the conduct of a pilot survey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8FAA05-FAEB-3672-1B8E-8A93AB39F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6399B-E970-48CA-821C-EAB94E252A21}" type="slidenum">
              <a:rPr lang="en-GB" noProof="0" smtClean="0"/>
              <a:t>9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694244729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WG64 APERC Plenary template.pptx" id="{B61F1ACD-178D-494B-AA56-E9E47EC06758}" vid="{BA0A02A8-49E1-425D-AFC4-95FE74315FB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3400839E8793845841E9A32DE530DC0" ma:contentTypeVersion="18" ma:contentTypeDescription="新しいドキュメントを作成します。" ma:contentTypeScope="" ma:versionID="e61e04a40e53f745647940c5967c7c67">
  <xsd:schema xmlns:xsd="http://www.w3.org/2001/XMLSchema" xmlns:xs="http://www.w3.org/2001/XMLSchema" xmlns:p="http://schemas.microsoft.com/office/2006/metadata/properties" xmlns:ns2="ff71c7b2-ef39-417b-95a2-080cabe61e7e" xmlns:ns3="70a02ccc-047f-45f9-b2ef-8b5346ed1324" targetNamespace="http://schemas.microsoft.com/office/2006/metadata/properties" ma:root="true" ma:fieldsID="211569a1e0cfc279bfee0f3c13fb15c3" ns2:_="" ns3:_="">
    <xsd:import namespace="ff71c7b2-ef39-417b-95a2-080cabe61e7e"/>
    <xsd:import namespace="70a02ccc-047f-45f9-b2ef-8b5346ed13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71c7b2-ef39-417b-95a2-080cabe61e7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画像タグ" ma:readOnly="false" ma:fieldId="{5cf76f15-5ced-4ddc-b409-7134ff3c332f}" ma:taxonomyMulti="true" ma:sspId="19187c13-ff0b-40b9-aedf-f4c5774af77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a02ccc-047f-45f9-b2ef-8b5346ed132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11c34259-1110-4309-96b1-987c39d3c8f3}" ma:internalName="TaxCatchAll" ma:showField="CatchAllData" ma:web="70a02ccc-047f-45f9-b2ef-8b5346ed13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71c7b2-ef39-417b-95a2-080cabe61e7e">
      <Terms xmlns="http://schemas.microsoft.com/office/infopath/2007/PartnerControls"/>
    </lcf76f155ced4ddcb4097134ff3c332f>
    <TaxCatchAll xmlns="70a02ccc-047f-45f9-b2ef-8b5346ed1324" xsi:nil="true"/>
  </documentManagement>
</p:properties>
</file>

<file path=customXml/itemProps1.xml><?xml version="1.0" encoding="utf-8"?>
<ds:datastoreItem xmlns:ds="http://schemas.openxmlformats.org/officeDocument/2006/customXml" ds:itemID="{29BD42A6-1031-45D7-B188-D52DCAE821B2}">
  <ds:schemaRefs>
    <ds:schemaRef ds:uri="70a02ccc-047f-45f9-b2ef-8b5346ed1324"/>
    <ds:schemaRef ds:uri="ff71c7b2-ef39-417b-95a2-080cabe61e7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38E5C73-B2F4-4C5C-8CFB-690FF62FE1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4A2398-1869-41F2-B5A5-2F35AD0AAAF0}">
  <ds:schemaRefs>
    <ds:schemaRef ds:uri="ff71c7b2-ef39-417b-95a2-080cabe61e7e"/>
    <ds:schemaRef ds:uri="http://purl.org/dc/terms/"/>
    <ds:schemaRef ds:uri="http://purl.org/dc/dcmitype/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70a02ccc-047f-45f9-b2ef-8b5346ed1324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4deb59d3-5932-4fad-b900-413d77aae7b4}" enabled="0" method="" siteId="{4deb59d3-5932-4fad-b900-413d77aae7b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528</TotalTime>
  <Words>3041</Words>
  <Application>Microsoft Office PowerPoint</Application>
  <PresentationFormat>ワイド画面</PresentationFormat>
  <Paragraphs>231</Paragraphs>
  <Slides>17</Slides>
  <Notes>17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5" baseType="lpstr">
      <vt:lpstr>ＭＳ Ｐゴシック</vt:lpstr>
      <vt:lpstr>PMingLiU</vt:lpstr>
      <vt:lpstr>游ゴシック</vt:lpstr>
      <vt:lpstr>Arial</vt:lpstr>
      <vt:lpstr>Calibri</vt:lpstr>
      <vt:lpstr>Segoe UI</vt:lpstr>
      <vt:lpstr>Wingdings</vt:lpstr>
      <vt:lpstr>2_Office Theme</vt:lpstr>
      <vt:lpstr>APERC Presentation</vt:lpstr>
      <vt:lpstr>Outline</vt:lpstr>
      <vt:lpstr>1.a. APERC Activities Overview </vt:lpstr>
      <vt:lpstr>1.b. APERC Tasks and Activities</vt:lpstr>
      <vt:lpstr>2.a. APEC Energy Demand and Supply Outlook</vt:lpstr>
      <vt:lpstr>2.b. APEC Energy Overview</vt:lpstr>
      <vt:lpstr>2.c. Topical Studies</vt:lpstr>
      <vt:lpstr>3. Training</vt:lpstr>
      <vt:lpstr>4. APEC Energy Data Network</vt:lpstr>
      <vt:lpstr>4. APEC Energy Data Network (continued)</vt:lpstr>
      <vt:lpstr>5.a. Capacity-Building Workshops for Energy Efficiency and         Conservation Policy (CBWS/EECP) </vt:lpstr>
      <vt:lpstr>5.b. Capacity-Building Workshops for New and Renewable Energy          Policy (CBWS/NREP)</vt:lpstr>
      <vt:lpstr>5.c. Oil and Gas Security Initiative (OGSI) </vt:lpstr>
      <vt:lpstr>5.c. Oil and Gas Security Initiative (OGSI) </vt:lpstr>
      <vt:lpstr>5.d. APEC Workshop on Cleaner and More Efficient Operation of the Fossil Energy Industry</vt:lpstr>
      <vt:lpstr>5.e. Clean and Low-Carbon Hydrogen (CLCH) Policy Convention </vt:lpstr>
      <vt:lpstr>Thank you.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7-a. APERC President’s Report</dc:title>
  <dc:creator>HANNON Takako</dc:creator>
  <cp:lastModifiedBy>TAKADA Mitsuhito</cp:lastModifiedBy>
  <cp:revision>2</cp:revision>
  <cp:lastPrinted>2026-03-23T01:07:27Z</cp:lastPrinted>
  <dcterms:created xsi:type="dcterms:W3CDTF">2022-10-05T02:56:54Z</dcterms:created>
  <dcterms:modified xsi:type="dcterms:W3CDTF">2026-03-23T07:50:21Z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0x010100A3400839E8793845841E9A32DE530DC0</vt:lpwstr>
  </property>
</Properties>
</file>