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1"/>
  </p:notesMasterIdLst>
  <p:handoutMasterIdLst>
    <p:handoutMasterId r:id="rId32"/>
  </p:handoutMasterIdLst>
  <p:sldIdLst>
    <p:sldId id="269" r:id="rId5"/>
    <p:sldId id="270" r:id="rId6"/>
    <p:sldId id="313" r:id="rId7"/>
    <p:sldId id="289" r:id="rId8"/>
    <p:sldId id="271" r:id="rId9"/>
    <p:sldId id="295" r:id="rId10"/>
    <p:sldId id="296" r:id="rId11"/>
    <p:sldId id="291" r:id="rId12"/>
    <p:sldId id="308" r:id="rId13"/>
    <p:sldId id="286" r:id="rId14"/>
    <p:sldId id="292" r:id="rId15"/>
    <p:sldId id="311" r:id="rId16"/>
    <p:sldId id="312" r:id="rId17"/>
    <p:sldId id="325" r:id="rId18"/>
    <p:sldId id="389" r:id="rId19"/>
    <p:sldId id="257" r:id="rId20"/>
    <p:sldId id="411" r:id="rId21"/>
    <p:sldId id="365" r:id="rId22"/>
    <p:sldId id="405" r:id="rId23"/>
    <p:sldId id="412" r:id="rId24"/>
    <p:sldId id="391" r:id="rId25"/>
    <p:sldId id="393" r:id="rId26"/>
    <p:sldId id="406" r:id="rId27"/>
    <p:sldId id="407" r:id="rId28"/>
    <p:sldId id="413" r:id="rId29"/>
    <p:sldId id="267" r:id="rId30"/>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B27988-19ED-4997-87C3-4BF7C6E6AD3A}" v="5" dt="2026-03-25T02:34:40.1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1.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2"/>
          <c:order val="0"/>
          <c:tx>
            <c:strRef>
              <c:f>APEC_EI_goal!$A$7</c:f>
              <c:strCache>
                <c:ptCount val="1"/>
                <c:pt idx="0">
                  <c:v>Total final energy  intensity</c:v>
                </c:pt>
              </c:strCache>
            </c:strRef>
          </c:tx>
          <c:spPr>
            <a:ln w="19050" cap="rnd">
              <a:solidFill>
                <a:srgbClr val="3C7896"/>
              </a:solidFill>
              <a:round/>
            </a:ln>
            <a:effectLst/>
          </c:spPr>
          <c:marker>
            <c:symbol val="none"/>
          </c:marker>
          <c:dLbls>
            <c:dLbl>
              <c:idx val="5"/>
              <c:layout>
                <c:manualLayout>
                  <c:x val="-8.9954267392318876E-2"/>
                  <c:y val="-5.8127172597326186E-2"/>
                </c:manualLayout>
              </c:layout>
              <c:tx>
                <c:rich>
                  <a:bodyPr rot="0" spcFirstLastPara="1" vertOverflow="ellipsis" vert="horz" wrap="square" lIns="38100" tIns="19050" rIns="38100" bIns="19050" anchor="ctr" anchorCtr="1">
                    <a:spAutoFit/>
                  </a:bodyPr>
                  <a:lstStyle/>
                  <a:p>
                    <a:pPr>
                      <a:defRPr lang="ja-JP" sz="12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fld id="{AE38F39A-96C9-41C4-BEAE-4599562854BD}" type="SERIESNAME">
                      <a:rPr lang="en-US" altLang="ja-JP" sz="1200" b="1">
                        <a:solidFill>
                          <a:srgbClr val="3C7896"/>
                        </a:solidFill>
                      </a:rPr>
                      <a:pPr>
                        <a:defRPr lang="ja-JP" sz="1200">
                          <a:latin typeface="Segoe UI" panose="020B0502040204020203" pitchFamily="34" charset="0"/>
                          <a:cs typeface="Segoe UI" panose="020B0502040204020203" pitchFamily="34" charset="0"/>
                        </a:defRPr>
                      </a:pPr>
                      <a:t>[SERIES NAME]</a:t>
                    </a:fld>
                    <a:endParaRPr lang="en-AU"/>
                  </a:p>
                </c:rich>
              </c:tx>
              <c:numFmt formatCode="0" sourceLinked="0"/>
              <c:spPr>
                <a:noFill/>
                <a:ln>
                  <a:noFill/>
                </a:ln>
                <a:effectLst/>
              </c:spPr>
              <c:txPr>
                <a:bodyPr rot="0" spcFirstLastPara="1" vertOverflow="ellipsis" vert="horz" wrap="square" lIns="38100" tIns="19050" rIns="38100" bIns="19050" anchor="ctr" anchorCtr="1">
                  <a:spAutoFit/>
                </a:bodyPr>
                <a:lstStyle/>
                <a:p>
                  <a:pPr>
                    <a:defRPr lang="ja-JP" sz="12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n-AU"/>
                </a:p>
              </c:txPr>
              <c:showLegendKey val="0"/>
              <c:showVal val="1"/>
              <c:showCatName val="0"/>
              <c:showSerName val="0"/>
              <c:showPercent val="0"/>
              <c:showBubbleSize val="0"/>
              <c:extLst>
                <c:ext xmlns:c15="http://schemas.microsoft.com/office/drawing/2012/chart" uri="{CE6537A1-D6FC-4f65-9D91-7224C49458BB}">
                  <c15:layout>
                    <c:manualLayout>
                      <c:w val="0.54097423495159502"/>
                      <c:h val="0.1011753247825154"/>
                    </c:manualLayout>
                  </c15:layout>
                  <c15:dlblFieldTable/>
                  <c15:showDataLabelsRange val="0"/>
                </c:ext>
                <c:ext xmlns:c16="http://schemas.microsoft.com/office/drawing/2014/chart" uri="{C3380CC4-5D6E-409C-BE32-E72D297353CC}">
                  <c16:uniqueId val="{00000000-F82C-4F80-BAEF-E0775BFA427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lang="ja-JP" sz="9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APEC_EI_goal!$B$4:$AK$4</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APEC_EI_goal!$B$7:$W$7</c:f>
              <c:numCache>
                <c:formatCode>0.0</c:formatCode>
                <c:ptCount val="22"/>
                <c:pt idx="0" formatCode="0">
                  <c:v>106.63208275519229</c:v>
                </c:pt>
                <c:pt idx="1">
                  <c:v>103.88690016446725</c:v>
                </c:pt>
                <c:pt idx="2">
                  <c:v>102.0847850271483</c:v>
                </c:pt>
                <c:pt idx="3">
                  <c:v>101.9584934450905</c:v>
                </c:pt>
                <c:pt idx="4">
                  <c:v>102.11215107682263</c:v>
                </c:pt>
                <c:pt idx="5">
                  <c:v>100</c:v>
                </c:pt>
                <c:pt idx="6">
                  <c:v>97.140515880469749</c:v>
                </c:pt>
                <c:pt idx="7">
                  <c:v>95.361108331173966</c:v>
                </c:pt>
                <c:pt idx="8">
                  <c:v>93.272338973055867</c:v>
                </c:pt>
                <c:pt idx="9">
                  <c:v>92.393117770559968</c:v>
                </c:pt>
                <c:pt idx="10">
                  <c:v>92.436094677997502</c:v>
                </c:pt>
                <c:pt idx="11">
                  <c:v>92.428886584627151</c:v>
                </c:pt>
                <c:pt idx="12">
                  <c:v>90.388882886795372</c:v>
                </c:pt>
                <c:pt idx="13">
                  <c:v>88.179192772241109</c:v>
                </c:pt>
                <c:pt idx="14">
                  <c:v>85.237767766012624</c:v>
                </c:pt>
                <c:pt idx="15">
                  <c:v>82.742507613442328</c:v>
                </c:pt>
                <c:pt idx="16">
                  <c:v>80.320955229484468</c:v>
                </c:pt>
                <c:pt idx="17">
                  <c:v>78.353706957945107</c:v>
                </c:pt>
                <c:pt idx="18">
                  <c:v>77.715748312720663</c:v>
                </c:pt>
                <c:pt idx="19">
                  <c:v>75.495794503879196</c:v>
                </c:pt>
                <c:pt idx="20">
                  <c:v>73.416316982787436</c:v>
                </c:pt>
                <c:pt idx="21">
                  <c:v>72.249167236392893</c:v>
                </c:pt>
              </c:numCache>
            </c:numRef>
          </c:val>
          <c:smooth val="0"/>
          <c:extLst>
            <c:ext xmlns:c16="http://schemas.microsoft.com/office/drawing/2014/chart" uri="{C3380CC4-5D6E-409C-BE32-E72D297353CC}">
              <c16:uniqueId val="{00000001-F82C-4F80-BAEF-E0775BFA4272}"/>
            </c:ext>
          </c:extLst>
        </c:ser>
        <c:ser>
          <c:idx val="0"/>
          <c:order val="1"/>
          <c:tx>
            <c:strRef>
              <c:f>APEC_EI_goal!$A$8</c:f>
              <c:strCache>
                <c:ptCount val="1"/>
                <c:pt idx="0">
                  <c:v>APEC-wide goal 2035</c:v>
                </c:pt>
              </c:strCache>
            </c:strRef>
          </c:tx>
          <c:spPr>
            <a:ln w="19050" cap="rnd">
              <a:solidFill>
                <a:srgbClr val="323232"/>
              </a:solidFill>
              <a:prstDash val="dash"/>
              <a:round/>
            </a:ln>
            <a:effectLst/>
          </c:spPr>
          <c:marker>
            <c:symbol val="none"/>
          </c:marker>
          <c:dLbls>
            <c:dLbl>
              <c:idx val="27"/>
              <c:layout>
                <c:manualLayout>
                  <c:x val="-3.4880284356338533E-2"/>
                  <c:y val="-7.7961566409715854E-2"/>
                </c:manualLayout>
              </c:layout>
              <c:tx>
                <c:rich>
                  <a:bodyPr rot="0" spcFirstLastPara="1" vertOverflow="ellipsis" vert="horz" wrap="square" lIns="38100" tIns="19050" rIns="38100" bIns="19050" anchor="ctr" anchorCtr="1">
                    <a:noAutofit/>
                  </a:bodyPr>
                  <a:lstStyle/>
                  <a:p>
                    <a:pPr>
                      <a:defRPr lang="ja-JP" sz="12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fld id="{FEE64587-266F-4C2F-A70C-25FDACE126F9}" type="SERIESNAME">
                      <a:rPr lang="en-US" altLang="ja-JP" sz="1200" b="1">
                        <a:solidFill>
                          <a:srgbClr val="323232"/>
                        </a:solidFill>
                        <a:latin typeface="Segoe UI" panose="020B0502040204020203" pitchFamily="34" charset="0"/>
                        <a:cs typeface="Segoe UI" panose="020B0502040204020203" pitchFamily="34" charset="0"/>
                      </a:rPr>
                      <a:pPr>
                        <a:defRPr lang="ja-JP" sz="1200">
                          <a:latin typeface="Segoe UI" panose="020B0502040204020203" pitchFamily="34" charset="0"/>
                          <a:cs typeface="Segoe UI" panose="020B0502040204020203" pitchFamily="34" charset="0"/>
                        </a:defRPr>
                      </a:pPr>
                      <a:t>[SERIES NAME]</a:t>
                    </a:fld>
                    <a:endParaRPr lang="en-AU"/>
                  </a:p>
                </c:rich>
              </c:tx>
              <c:numFmt formatCode="General" sourceLinked="0"/>
              <c:spPr>
                <a:noFill/>
                <a:ln>
                  <a:noFill/>
                </a:ln>
                <a:effectLst/>
              </c:spPr>
              <c:txPr>
                <a:bodyPr rot="0" spcFirstLastPara="1" vertOverflow="ellipsis" vert="horz" wrap="square" lIns="38100" tIns="19050" rIns="38100" bIns="19050" anchor="ctr" anchorCtr="1">
                  <a:noAutofit/>
                </a:bodyPr>
                <a:lstStyle/>
                <a:p>
                  <a:pPr>
                    <a:defRPr lang="ja-JP" sz="12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n-AU"/>
                </a:p>
              </c:txPr>
              <c:showLegendKey val="0"/>
              <c:showVal val="1"/>
              <c:showCatName val="0"/>
              <c:showSerName val="0"/>
              <c:showPercent val="0"/>
              <c:showBubbleSize val="0"/>
              <c:extLst>
                <c:ext xmlns:c15="http://schemas.microsoft.com/office/drawing/2012/chart" uri="{CE6537A1-D6FC-4f65-9D91-7224C49458BB}">
                  <c15:layout>
                    <c:manualLayout>
                      <c:w val="0.31740240801150832"/>
                      <c:h val="0.12722623052711365"/>
                    </c:manualLayout>
                  </c15:layout>
                  <c15:dlblFieldTable/>
                  <c15:showDataLabelsRange val="0"/>
                </c:ext>
                <c:ext xmlns:c16="http://schemas.microsoft.com/office/drawing/2014/chart" uri="{C3380CC4-5D6E-409C-BE32-E72D297353CC}">
                  <c16:uniqueId val="{00000002-F82C-4F80-BAEF-E0775BFA4272}"/>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lang="ja-JP" sz="14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APEC_EI_goal!$B$4:$AK$4</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APEC_EI_goal!$B$8:$AK$8</c:f>
              <c:numCache>
                <c:formatCode>General</c:formatCode>
                <c:ptCount val="36"/>
                <c:pt idx="0">
                  <c:v>55</c:v>
                </c:pt>
                <c:pt idx="1">
                  <c:v>55</c:v>
                </c:pt>
                <c:pt idx="2">
                  <c:v>55</c:v>
                </c:pt>
                <c:pt idx="3">
                  <c:v>55</c:v>
                </c:pt>
                <c:pt idx="4">
                  <c:v>55</c:v>
                </c:pt>
                <c:pt idx="5">
                  <c:v>55</c:v>
                </c:pt>
                <c:pt idx="6">
                  <c:v>55</c:v>
                </c:pt>
                <c:pt idx="7">
                  <c:v>55</c:v>
                </c:pt>
                <c:pt idx="8">
                  <c:v>55</c:v>
                </c:pt>
                <c:pt idx="9">
                  <c:v>55</c:v>
                </c:pt>
                <c:pt idx="10">
                  <c:v>55</c:v>
                </c:pt>
                <c:pt idx="11">
                  <c:v>55</c:v>
                </c:pt>
                <c:pt idx="12">
                  <c:v>55</c:v>
                </c:pt>
                <c:pt idx="13">
                  <c:v>55</c:v>
                </c:pt>
                <c:pt idx="14">
                  <c:v>55</c:v>
                </c:pt>
                <c:pt idx="15">
                  <c:v>55</c:v>
                </c:pt>
                <c:pt idx="16">
                  <c:v>55</c:v>
                </c:pt>
                <c:pt idx="17">
                  <c:v>55</c:v>
                </c:pt>
                <c:pt idx="18">
                  <c:v>55</c:v>
                </c:pt>
                <c:pt idx="19">
                  <c:v>55</c:v>
                </c:pt>
                <c:pt idx="20">
                  <c:v>55</c:v>
                </c:pt>
                <c:pt idx="21">
                  <c:v>55</c:v>
                </c:pt>
                <c:pt idx="22">
                  <c:v>55</c:v>
                </c:pt>
                <c:pt idx="23">
                  <c:v>55</c:v>
                </c:pt>
                <c:pt idx="24">
                  <c:v>55</c:v>
                </c:pt>
                <c:pt idx="25">
                  <c:v>55</c:v>
                </c:pt>
                <c:pt idx="26">
                  <c:v>55</c:v>
                </c:pt>
                <c:pt idx="27">
                  <c:v>55</c:v>
                </c:pt>
                <c:pt idx="28">
                  <c:v>55</c:v>
                </c:pt>
                <c:pt idx="29">
                  <c:v>55</c:v>
                </c:pt>
                <c:pt idx="30">
                  <c:v>55</c:v>
                </c:pt>
                <c:pt idx="31">
                  <c:v>55</c:v>
                </c:pt>
                <c:pt idx="32">
                  <c:v>55</c:v>
                </c:pt>
                <c:pt idx="33">
                  <c:v>55</c:v>
                </c:pt>
                <c:pt idx="34">
                  <c:v>55</c:v>
                </c:pt>
                <c:pt idx="35">
                  <c:v>55</c:v>
                </c:pt>
              </c:numCache>
            </c:numRef>
          </c:val>
          <c:smooth val="0"/>
          <c:extLst>
            <c:ext xmlns:c16="http://schemas.microsoft.com/office/drawing/2014/chart" uri="{C3380CC4-5D6E-409C-BE32-E72D297353CC}">
              <c16:uniqueId val="{00000003-F82C-4F80-BAEF-E0775BFA4272}"/>
            </c:ext>
          </c:extLst>
        </c:ser>
        <c:dLbls>
          <c:showLegendKey val="0"/>
          <c:showVal val="0"/>
          <c:showCatName val="0"/>
          <c:showSerName val="0"/>
          <c:showPercent val="0"/>
          <c:showBubbleSize val="0"/>
        </c:dLbls>
        <c:smooth val="0"/>
        <c:axId val="2023874528"/>
        <c:axId val="510474448"/>
      </c:lineChart>
      <c:catAx>
        <c:axId val="2023874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lang="ja-JP" sz="14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crossAx val="510474448"/>
        <c:crosses val="autoZero"/>
        <c:auto val="1"/>
        <c:lblAlgn val="ctr"/>
        <c:lblOffset val="100"/>
        <c:tickLblSkip val="5"/>
        <c:noMultiLvlLbl val="0"/>
      </c:catAx>
      <c:valAx>
        <c:axId val="5104744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r>
                  <a:rPr lang="en-US">
                    <a:latin typeface="Segoe UI" panose="020B0502040204020203" pitchFamily="34" charset="0"/>
                    <a:cs typeface="Segoe UI" panose="020B0502040204020203" pitchFamily="34" charset="0"/>
                  </a:rPr>
                  <a:t>Energy intensity</a:t>
                </a:r>
                <a:r>
                  <a:rPr lang="en-US" baseline="0">
                    <a:latin typeface="Segoe UI" panose="020B0502040204020203" pitchFamily="34" charset="0"/>
                    <a:cs typeface="Segoe UI" panose="020B0502040204020203" pitchFamily="34" charset="0"/>
                  </a:rPr>
                  <a:t> index (2005 = 100)</a:t>
                </a:r>
                <a:endParaRPr lang="en-US">
                  <a:latin typeface="Segoe UI" panose="020B0502040204020203" pitchFamily="34" charset="0"/>
                  <a:cs typeface="Segoe UI" panose="020B0502040204020203" pitchFamily="34" charset="0"/>
                </a:endParaRPr>
              </a:p>
            </c:rich>
          </c:tx>
          <c:overlay val="0"/>
          <c:spPr>
            <a:noFill/>
            <a:ln>
              <a:noFill/>
            </a:ln>
            <a:effectLst/>
          </c:spPr>
          <c:txPr>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crossAx val="202387452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192936761137923"/>
          <c:y val="5.1125005450735075E-2"/>
          <c:w val="0.84413320958454341"/>
          <c:h val="0.57566295592361294"/>
        </c:manualLayout>
      </c:layout>
      <c:lineChart>
        <c:grouping val="standard"/>
        <c:varyColors val="0"/>
        <c:ser>
          <c:idx val="0"/>
          <c:order val="0"/>
          <c:tx>
            <c:strRef>
              <c:f>'Summary Table'!$B$18</c:f>
              <c:strCache>
                <c:ptCount val="1"/>
                <c:pt idx="0">
                  <c:v>Change in Final Energy Consumption (FEC)</c:v>
                </c:pt>
              </c:strCache>
            </c:strRef>
          </c:tx>
          <c:spPr>
            <a:ln w="28575" cap="rnd">
              <a:solidFill>
                <a:schemeClr val="accent1">
                  <a:lumMod val="75000"/>
                </a:schemeClr>
              </a:solidFill>
              <a:round/>
            </a:ln>
            <a:effectLst/>
          </c:spPr>
          <c:marker>
            <c:symbol val="none"/>
          </c:marker>
          <c:cat>
            <c:numRef>
              <c:f>'Summary Table'!$C$17:$T$17</c:f>
              <c:numCache>
                <c:formatCode>General</c:formatCode>
                <c:ptCount val="18"/>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numCache>
            </c:numRef>
          </c:cat>
          <c:val>
            <c:numRef>
              <c:f>'Summary Table'!$C$18:$T$18</c:f>
              <c:numCache>
                <c:formatCode>0.0%</c:formatCode>
                <c:ptCount val="18"/>
                <c:pt idx="0">
                  <c:v>2.3802613826865882E-2</c:v>
                </c:pt>
                <c:pt idx="1">
                  <c:v>3.5869526599446866E-2</c:v>
                </c:pt>
                <c:pt idx="2">
                  <c:v>8.2727320552125061E-3</c:v>
                </c:pt>
                <c:pt idx="3">
                  <c:v>-1.1979151336580007E-2</c:v>
                </c:pt>
                <c:pt idx="4">
                  <c:v>5.7588384612151433E-2</c:v>
                </c:pt>
                <c:pt idx="5">
                  <c:v>4.2439392983976143E-2</c:v>
                </c:pt>
                <c:pt idx="6">
                  <c:v>1.9990696477328651E-2</c:v>
                </c:pt>
                <c:pt idx="7">
                  <c:v>1.3938156712868022E-2</c:v>
                </c:pt>
                <c:pt idx="8">
                  <c:v>3.88791134386679E-3</c:v>
                </c:pt>
                <c:pt idx="9">
                  <c:v>6.4668207587783577E-3</c:v>
                </c:pt>
                <c:pt idx="10">
                  <c:v>4.4083696470871292E-3</c:v>
                </c:pt>
                <c:pt idx="11">
                  <c:v>1.51703249542674E-2</c:v>
                </c:pt>
                <c:pt idx="12">
                  <c:v>3.3092956980977251E-2</c:v>
                </c:pt>
                <c:pt idx="13">
                  <c:v>5.6184390030178388E-3</c:v>
                </c:pt>
                <c:pt idx="14">
                  <c:v>-3.8605318288877366E-2</c:v>
                </c:pt>
                <c:pt idx="15">
                  <c:v>4.7509710235847935E-2</c:v>
                </c:pt>
                <c:pt idx="16">
                  <c:v>2.9731943505930003E-2</c:v>
                </c:pt>
                <c:pt idx="17">
                  <c:v>1.1999167002791689E-2</c:v>
                </c:pt>
              </c:numCache>
            </c:numRef>
          </c:val>
          <c:smooth val="0"/>
          <c:extLst>
            <c:ext xmlns:c16="http://schemas.microsoft.com/office/drawing/2014/chart" uri="{C3380CC4-5D6E-409C-BE32-E72D297353CC}">
              <c16:uniqueId val="{00000000-600A-4493-B583-21647DA30D9F}"/>
            </c:ext>
          </c:extLst>
        </c:ser>
        <c:ser>
          <c:idx val="1"/>
          <c:order val="1"/>
          <c:tx>
            <c:strRef>
              <c:f>'Summary Table'!$B$19</c:f>
              <c:strCache>
                <c:ptCount val="1"/>
                <c:pt idx="0">
                  <c:v>Change in GDP (PPP, constant 2021 US dollars) </c:v>
                </c:pt>
              </c:strCache>
            </c:strRef>
          </c:tx>
          <c:spPr>
            <a:ln w="28575" cap="rnd">
              <a:solidFill>
                <a:schemeClr val="accent2"/>
              </a:solidFill>
              <a:round/>
            </a:ln>
            <a:effectLst/>
          </c:spPr>
          <c:marker>
            <c:symbol val="none"/>
          </c:marker>
          <c:cat>
            <c:numRef>
              <c:f>'Summary Table'!$C$17:$T$17</c:f>
              <c:numCache>
                <c:formatCode>General</c:formatCode>
                <c:ptCount val="18"/>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numCache>
            </c:numRef>
          </c:cat>
          <c:val>
            <c:numRef>
              <c:f>'Summary Table'!$C$19:$T$19</c:f>
              <c:numCache>
                <c:formatCode>0.0%</c:formatCode>
                <c:ptCount val="18"/>
                <c:pt idx="0">
                  <c:v>5.3939856657383656E-2</c:v>
                </c:pt>
                <c:pt idx="1">
                  <c:v>5.5198518134604635E-2</c:v>
                </c:pt>
                <c:pt idx="2">
                  <c:v>3.0852300773343444E-2</c:v>
                </c:pt>
                <c:pt idx="3">
                  <c:v>-2.5770562496914007E-3</c:v>
                </c:pt>
                <c:pt idx="4">
                  <c:v>5.7096673249064978E-2</c:v>
                </c:pt>
                <c:pt idx="5">
                  <c:v>4.2520687920604594E-2</c:v>
                </c:pt>
                <c:pt idx="6">
                  <c:v>4.3011058341672292E-2</c:v>
                </c:pt>
                <c:pt idx="7">
                  <c:v>3.9346521784260347E-2</c:v>
                </c:pt>
                <c:pt idx="8">
                  <c:v>3.8530547859860764E-2</c:v>
                </c:pt>
                <c:pt idx="9">
                  <c:v>3.6818771952740414E-2</c:v>
                </c:pt>
                <c:pt idx="10">
                  <c:v>3.4689740106049305E-2</c:v>
                </c:pt>
                <c:pt idx="11">
                  <c:v>4.0657835975762557E-2</c:v>
                </c:pt>
                <c:pt idx="12">
                  <c:v>4.1574123715542921E-2</c:v>
                </c:pt>
                <c:pt idx="13">
                  <c:v>3.5188648821309565E-2</c:v>
                </c:pt>
                <c:pt idx="14">
                  <c:v>-1.1374333250797841E-2</c:v>
                </c:pt>
                <c:pt idx="15">
                  <c:v>6.443171417597271E-2</c:v>
                </c:pt>
                <c:pt idx="16">
                  <c:v>2.922455240303834E-2</c:v>
                </c:pt>
                <c:pt idx="17">
                  <c:v>3.8275188560512596E-2</c:v>
                </c:pt>
              </c:numCache>
            </c:numRef>
          </c:val>
          <c:smooth val="0"/>
          <c:extLst>
            <c:ext xmlns:c16="http://schemas.microsoft.com/office/drawing/2014/chart" uri="{C3380CC4-5D6E-409C-BE32-E72D297353CC}">
              <c16:uniqueId val="{00000001-600A-4493-B583-21647DA30D9F}"/>
            </c:ext>
          </c:extLst>
        </c:ser>
        <c:dLbls>
          <c:showLegendKey val="0"/>
          <c:showVal val="0"/>
          <c:showCatName val="0"/>
          <c:showSerName val="0"/>
          <c:showPercent val="0"/>
          <c:showBubbleSize val="0"/>
        </c:dLbls>
        <c:smooth val="0"/>
        <c:axId val="354498408"/>
        <c:axId val="354499192"/>
      </c:lineChart>
      <c:catAx>
        <c:axId val="35449840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400" b="0" i="0" u="none" strike="noStrike" kern="1200" baseline="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pPr>
            <a:endParaRPr lang="en-US"/>
          </a:p>
        </c:txPr>
        <c:crossAx val="354499192"/>
        <c:crosses val="autoZero"/>
        <c:auto val="1"/>
        <c:lblAlgn val="ctr"/>
        <c:lblOffset val="100"/>
        <c:noMultiLvlLbl val="0"/>
      </c:catAx>
      <c:valAx>
        <c:axId val="35449919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lang="ja-JP" sz="1200" b="0" i="0" u="none" strike="noStrike" kern="1200" baseline="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pPr>
            <a:endParaRPr lang="en-US"/>
          </a:p>
        </c:txPr>
        <c:crossAx val="354498408"/>
        <c:crosses val="autoZero"/>
        <c:crossBetween val="between"/>
      </c:valAx>
      <c:spPr>
        <a:noFill/>
        <a:ln>
          <a:noFill/>
        </a:ln>
        <a:effectLst/>
      </c:spPr>
    </c:plotArea>
    <c:legend>
      <c:legendPos val="b"/>
      <c:layout>
        <c:manualLayout>
          <c:xMode val="edge"/>
          <c:yMode val="edge"/>
          <c:x val="0.17493310403624707"/>
          <c:y val="0.8199619619534102"/>
          <c:w val="0.73318373329030306"/>
          <c:h val="0.14855730229917508"/>
        </c:manualLayout>
      </c:layout>
      <c:overlay val="0"/>
      <c:spPr>
        <a:noFill/>
        <a:ln>
          <a:noFill/>
        </a:ln>
        <a:effectLst/>
      </c:spPr>
      <c:txPr>
        <a:bodyPr rot="0" spcFirstLastPara="1" vertOverflow="ellipsis" vert="horz" wrap="square" anchor="ctr" anchorCtr="1"/>
        <a:lstStyle/>
        <a:p>
          <a:pPr>
            <a:defRPr lang="ja-JP" sz="1400" b="0" i="0" u="none" strike="noStrike" kern="1200" baseline="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pPr>
          <a:endParaRPr lang="en-US"/>
        </a:p>
      </c:txPr>
    </c:legend>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934604573063769"/>
          <c:y val="0.11560960666518305"/>
          <c:w val="0.45630197471254258"/>
          <c:h val="0.7508465058881334"/>
        </c:manualLayout>
      </c:layout>
      <c:doughnutChart>
        <c:varyColors val="1"/>
        <c:ser>
          <c:idx val="0"/>
          <c:order val="0"/>
          <c:spPr>
            <a:ln w="28575"/>
          </c:spPr>
          <c:dPt>
            <c:idx val="0"/>
            <c:bubble3D val="0"/>
            <c:spPr>
              <a:solidFill>
                <a:schemeClr val="accent6"/>
              </a:solidFill>
              <a:ln w="28575">
                <a:solidFill>
                  <a:schemeClr val="lt1"/>
                </a:solidFill>
              </a:ln>
              <a:effectLst/>
            </c:spPr>
            <c:extLst>
              <c:ext xmlns:c16="http://schemas.microsoft.com/office/drawing/2014/chart" uri="{C3380CC4-5D6E-409C-BE32-E72D297353CC}">
                <c16:uniqueId val="{00000001-69F0-498E-8BB3-64AD310638D9}"/>
              </c:ext>
            </c:extLst>
          </c:dPt>
          <c:dPt>
            <c:idx val="1"/>
            <c:bubble3D val="0"/>
            <c:spPr>
              <a:solidFill>
                <a:schemeClr val="bg2">
                  <a:lumMod val="10000"/>
                </a:schemeClr>
              </a:solidFill>
              <a:ln w="28575">
                <a:solidFill>
                  <a:schemeClr val="lt1"/>
                </a:solidFill>
              </a:ln>
              <a:effectLst/>
            </c:spPr>
            <c:extLst>
              <c:ext xmlns:c16="http://schemas.microsoft.com/office/drawing/2014/chart" uri="{C3380CC4-5D6E-409C-BE32-E72D297353CC}">
                <c16:uniqueId val="{00000003-69F0-498E-8BB3-64AD310638D9}"/>
              </c:ext>
            </c:extLst>
          </c:dPt>
          <c:dPt>
            <c:idx val="2"/>
            <c:bubble3D val="0"/>
            <c:spPr>
              <a:solidFill>
                <a:schemeClr val="accent6">
                  <a:lumMod val="50000"/>
                </a:schemeClr>
              </a:solidFill>
              <a:ln w="28575">
                <a:solidFill>
                  <a:schemeClr val="lt1"/>
                </a:solidFill>
              </a:ln>
              <a:effectLst/>
            </c:spPr>
            <c:extLst>
              <c:ext xmlns:c16="http://schemas.microsoft.com/office/drawing/2014/chart" uri="{C3380CC4-5D6E-409C-BE32-E72D297353CC}">
                <c16:uniqueId val="{00000005-69F0-498E-8BB3-64AD310638D9}"/>
              </c:ext>
            </c:extLst>
          </c:dPt>
          <c:dPt>
            <c:idx val="3"/>
            <c:bubble3D val="0"/>
            <c:spPr>
              <a:solidFill>
                <a:srgbClr val="FFC000"/>
              </a:solidFill>
              <a:ln w="28575">
                <a:solidFill>
                  <a:schemeClr val="lt1"/>
                </a:solidFill>
              </a:ln>
              <a:effectLst/>
            </c:spPr>
            <c:extLst>
              <c:ext xmlns:c16="http://schemas.microsoft.com/office/drawing/2014/chart" uri="{C3380CC4-5D6E-409C-BE32-E72D297353CC}">
                <c16:uniqueId val="{00000007-69F0-498E-8BB3-64AD310638D9}"/>
              </c:ext>
            </c:extLst>
          </c:dPt>
          <c:dPt>
            <c:idx val="4"/>
            <c:bubble3D val="0"/>
            <c:spPr>
              <a:solidFill>
                <a:schemeClr val="tx2">
                  <a:lumMod val="50000"/>
                  <a:lumOff val="50000"/>
                </a:schemeClr>
              </a:solidFill>
              <a:ln w="28575">
                <a:solidFill>
                  <a:schemeClr val="lt1"/>
                </a:solidFill>
              </a:ln>
              <a:effectLst/>
            </c:spPr>
            <c:extLst>
              <c:ext xmlns:c16="http://schemas.microsoft.com/office/drawing/2014/chart" uri="{C3380CC4-5D6E-409C-BE32-E72D297353CC}">
                <c16:uniqueId val="{00000009-69F0-498E-8BB3-64AD310638D9}"/>
              </c:ext>
            </c:extLst>
          </c:dPt>
          <c:dLbls>
            <c:dLbl>
              <c:idx val="0"/>
              <c:layout>
                <c:manualLayout>
                  <c:x val="7.382893319758335E-3"/>
                  <c:y val="-0.10019879217498281"/>
                </c:manualLayout>
              </c:layout>
              <c:numFmt formatCode="0.00%" sourceLinked="0"/>
              <c:spPr>
                <a:noFill/>
                <a:ln>
                  <a:noFill/>
                </a:ln>
                <a:effectLst/>
              </c:spPr>
              <c:txPr>
                <a:bodyPr rot="0" spcFirstLastPara="1" vertOverflow="ellipsis" vert="horz" wrap="square" lIns="38100" tIns="19050" rIns="38100" bIns="19050" anchor="ctr" anchorCtr="1">
                  <a:noAutofit/>
                </a:bodyPr>
                <a:lstStyle/>
                <a:p>
                  <a:pPr>
                    <a:defRPr lang="ja-JP" sz="900" b="0" i="0" u="none" strike="noStrike" kern="1200" baseline="0">
                      <a:solidFill>
                        <a:sysClr val="windowText" lastClr="000000"/>
                      </a:solidFill>
                      <a:latin typeface="Arial Black" panose="020B0A04020102020204" pitchFamily="34" charset="0"/>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7.995171066685397E-2"/>
                      <c:h val="6.1121180249302298E-2"/>
                    </c:manualLayout>
                  </c15:layout>
                </c:ext>
                <c:ext xmlns:c16="http://schemas.microsoft.com/office/drawing/2014/chart" uri="{C3380CC4-5D6E-409C-BE32-E72D297353CC}">
                  <c16:uniqueId val="{00000001-69F0-498E-8BB3-64AD310638D9}"/>
                </c:ext>
              </c:extLst>
            </c:dLbl>
            <c:dLbl>
              <c:idx val="1"/>
              <c:layout>
                <c:manualLayout>
                  <c:x val="7.0470344591786152E-2"/>
                  <c:y val="-7.2557647554287674E-2"/>
                </c:manualLayout>
              </c:layout>
              <c:numFmt formatCode="0.00%" sourceLinked="0"/>
              <c:spPr>
                <a:noFill/>
                <a:ln>
                  <a:noFill/>
                </a:ln>
                <a:effectLst/>
              </c:spPr>
              <c:txPr>
                <a:bodyPr rot="0" spcFirstLastPara="1" vertOverflow="ellipsis" vert="horz" wrap="square" lIns="38100" tIns="19050" rIns="38100" bIns="19050" anchor="ctr" anchorCtr="1">
                  <a:noAutofit/>
                </a:bodyPr>
                <a:lstStyle/>
                <a:p>
                  <a:pPr>
                    <a:defRPr lang="ja-JP" sz="900" b="0" i="0" u="none" strike="noStrike" kern="1200" baseline="0">
                      <a:solidFill>
                        <a:sysClr val="windowText" lastClr="000000"/>
                      </a:solidFill>
                      <a:latin typeface="Arial Black" panose="020B0A04020102020204" pitchFamily="34" charset="0"/>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10940369829503137"/>
                      <c:h val="8.1851936693384489E-2"/>
                    </c:manualLayout>
                  </c15:layout>
                </c:ext>
                <c:ext xmlns:c16="http://schemas.microsoft.com/office/drawing/2014/chart" uri="{C3380CC4-5D6E-409C-BE32-E72D297353CC}">
                  <c16:uniqueId val="{00000003-69F0-498E-8BB3-64AD310638D9}"/>
                </c:ext>
              </c:extLst>
            </c:dLbl>
            <c:spPr>
              <a:noFill/>
              <a:ln>
                <a:noFill/>
              </a:ln>
              <a:effectLst/>
            </c:spPr>
            <c:txPr>
              <a:bodyPr rot="0" spcFirstLastPara="1" vertOverflow="ellipsis" vert="horz" wrap="square" lIns="38100" tIns="19050" rIns="38100" bIns="19050" anchor="ctr" anchorCtr="1">
                <a:spAutoFit/>
              </a:bodyPr>
              <a:lstStyle/>
              <a:p>
                <a:pPr>
                  <a:defRPr lang="ja-JP" sz="900" b="0" i="0" u="none" strike="noStrike" kern="1200" baseline="0">
                    <a:solidFill>
                      <a:schemeClr val="bg1"/>
                    </a:solidFill>
                    <a:latin typeface="Arial Black" panose="020B0A04020102020204" pitchFamily="3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(graphs!$P$34:$P$36,graphs!$P$38:$P$39)</c:f>
              <c:strCache>
                <c:ptCount val="5"/>
                <c:pt idx="0">
                  <c:v>Bioenergy</c:v>
                </c:pt>
                <c:pt idx="1">
                  <c:v>Other RE, including Geothermal energy, etc)</c:v>
                </c:pt>
                <c:pt idx="2">
                  <c:v>Hydropower (excl. Pumped Storage)</c:v>
                </c:pt>
                <c:pt idx="3">
                  <c:v>Solar energy</c:v>
                </c:pt>
                <c:pt idx="4">
                  <c:v>Wind energy</c:v>
                </c:pt>
              </c:strCache>
              <c:extLst/>
            </c:strRef>
          </c:cat>
          <c:val>
            <c:numRef>
              <c:f>(graphs!$R$34:$R$36,graphs!$R$38:$R$39)</c:f>
              <c:numCache>
                <c:formatCode>#,##0</c:formatCode>
                <c:ptCount val="5"/>
                <c:pt idx="0">
                  <c:v>146191.85900000003</c:v>
                </c:pt>
                <c:pt idx="1">
                  <c:v>15583.611999999999</c:v>
                </c:pt>
                <c:pt idx="2">
                  <c:v>1267306.7719999994</c:v>
                </c:pt>
                <c:pt idx="3">
                  <c:v>1413473.0319999985</c:v>
                </c:pt>
                <c:pt idx="4">
                  <c:v>1018345.9969999996</c:v>
                </c:pt>
              </c:numCache>
              <c:extLst/>
            </c:numRef>
          </c:val>
          <c:extLst>
            <c:ext xmlns:c16="http://schemas.microsoft.com/office/drawing/2014/chart" uri="{C3380CC4-5D6E-409C-BE32-E72D297353CC}">
              <c16:uniqueId val="{0000000A-69F0-498E-8BB3-64AD310638D9}"/>
            </c:ext>
          </c:extLst>
        </c:ser>
        <c:dLbls>
          <c:showLegendKey val="0"/>
          <c:showVal val="0"/>
          <c:showCatName val="0"/>
          <c:showSerName val="0"/>
          <c:showPercent val="0"/>
          <c:showBubbleSize val="0"/>
          <c:showLeaderLines val="1"/>
        </c:dLbls>
        <c:firstSliceAng val="0"/>
        <c:holeSize val="60"/>
      </c:doughnutChart>
      <c:spPr>
        <a:noFill/>
        <a:ln>
          <a:noFill/>
        </a:ln>
        <a:effectLst/>
      </c:spPr>
    </c:plotArea>
    <c:legend>
      <c:legendPos val="r"/>
      <c:layout>
        <c:manualLayout>
          <c:xMode val="edge"/>
          <c:yMode val="edge"/>
          <c:x val="0.6522203374095924"/>
          <c:y val="0.10096822125293582"/>
          <c:w val="0.31776894447679571"/>
          <c:h val="0.72571685704320654"/>
        </c:manualLayout>
      </c:layout>
      <c:overlay val="0"/>
      <c:spPr>
        <a:noFill/>
        <a:ln>
          <a:noFill/>
        </a:ln>
        <a:effectLst/>
      </c:spPr>
      <c:txPr>
        <a:bodyPr rot="0" spcFirstLastPara="1" vertOverflow="ellipsis" vert="horz" wrap="square" anchor="ctr" anchorCtr="1"/>
        <a:lstStyle/>
        <a:p>
          <a:pPr>
            <a:defRPr lang="ja-JP" sz="12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7030A0"/>
              </a:solidFill>
              <a:ln>
                <a:noFill/>
              </a:ln>
              <a:effectLst/>
            </c:spPr>
            <c:extLst>
              <c:ext xmlns:c16="http://schemas.microsoft.com/office/drawing/2014/chart" uri="{C3380CC4-5D6E-409C-BE32-E72D297353CC}">
                <c16:uniqueId val="{00000001-1CC3-4C08-9F80-8931D49BCE24}"/>
              </c:ext>
            </c:extLst>
          </c:dPt>
          <c:dPt>
            <c:idx val="1"/>
            <c:invertIfNegative val="0"/>
            <c:bubble3D val="0"/>
            <c:spPr>
              <a:solidFill>
                <a:srgbClr val="008080"/>
              </a:solidFill>
              <a:ln>
                <a:noFill/>
              </a:ln>
              <a:effectLst/>
            </c:spPr>
            <c:extLst>
              <c:ext xmlns:c16="http://schemas.microsoft.com/office/drawing/2014/chart" uri="{C3380CC4-5D6E-409C-BE32-E72D297353CC}">
                <c16:uniqueId val="{00000003-1CC3-4C08-9F80-8931D49BCE24}"/>
              </c:ext>
            </c:extLst>
          </c:dPt>
          <c:dLbls>
            <c:numFmt formatCode="#\ ###\ ###" sourceLinked="0"/>
            <c:spPr>
              <a:noFill/>
              <a:ln>
                <a:noFill/>
              </a:ln>
              <a:effectLst/>
            </c:spPr>
            <c:txPr>
              <a:bodyPr rot="0" spcFirstLastPara="1" vertOverflow="ellipsis" vert="horz" wrap="square" lIns="38100" tIns="19050" rIns="38100" bIns="19050" anchor="ctr" anchorCtr="1">
                <a:spAutoFit/>
              </a:bodyPr>
              <a:lstStyle/>
              <a:p>
                <a:pPr>
                  <a:defRPr lang="ja-JP"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graphs!$V$22:$V$23</c:f>
              <c:strCache>
                <c:ptCount val="2"/>
                <c:pt idx="0">
                  <c:v>Target</c:v>
                </c:pt>
                <c:pt idx="1">
                  <c:v>Global</c:v>
                </c:pt>
              </c:strCache>
            </c:strRef>
          </c:cat>
          <c:val>
            <c:numRef>
              <c:f>graphs!$W$22:$W$23</c:f>
              <c:numCache>
                <c:formatCode>#,##0</c:formatCode>
                <c:ptCount val="2"/>
                <c:pt idx="0">
                  <c:v>11000</c:v>
                </c:pt>
                <c:pt idx="1">
                  <c:v>3860.9012719999973</c:v>
                </c:pt>
              </c:numCache>
            </c:numRef>
          </c:val>
          <c:extLst>
            <c:ext xmlns:c16="http://schemas.microsoft.com/office/drawing/2014/chart" uri="{C3380CC4-5D6E-409C-BE32-E72D297353CC}">
              <c16:uniqueId val="{00000004-1CC3-4C08-9F80-8931D49BCE24}"/>
            </c:ext>
          </c:extLst>
        </c:ser>
        <c:dLbls>
          <c:showLegendKey val="0"/>
          <c:showVal val="0"/>
          <c:showCatName val="0"/>
          <c:showSerName val="0"/>
          <c:showPercent val="0"/>
          <c:showBubbleSize val="0"/>
        </c:dLbls>
        <c:gapWidth val="182"/>
        <c:axId val="431942895"/>
        <c:axId val="431939055"/>
      </c:barChart>
      <c:catAx>
        <c:axId val="4319428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400" b="0" i="0" u="none" strike="noStrike" kern="1200" baseline="0">
                <a:solidFill>
                  <a:schemeClr val="tx1">
                    <a:lumMod val="65000"/>
                    <a:lumOff val="35000"/>
                  </a:schemeClr>
                </a:solidFill>
                <a:latin typeface="+mn-lt"/>
                <a:ea typeface="+mn-ea"/>
                <a:cs typeface="+mn-cs"/>
              </a:defRPr>
            </a:pPr>
            <a:endParaRPr lang="en-US"/>
          </a:p>
        </c:txPr>
        <c:crossAx val="431939055"/>
        <c:crosses val="autoZero"/>
        <c:auto val="1"/>
        <c:lblAlgn val="ctr"/>
        <c:lblOffset val="100"/>
        <c:noMultiLvlLbl val="0"/>
      </c:catAx>
      <c:valAx>
        <c:axId val="431939055"/>
        <c:scaling>
          <c:orientation val="minMax"/>
        </c:scaling>
        <c:delete val="0"/>
        <c:axPos val="b"/>
        <c:majorGridlines>
          <c:spPr>
            <a:ln w="9525" cap="flat" cmpd="sng" algn="ctr">
              <a:solidFill>
                <a:schemeClr val="tx1">
                  <a:lumMod val="15000"/>
                  <a:lumOff val="85000"/>
                </a:schemeClr>
              </a:solidFill>
              <a:round/>
            </a:ln>
            <a:effectLst/>
          </c:spPr>
        </c:majorGridlines>
        <c:numFmt formatCode="#\ ###\ ###" sourceLinked="0"/>
        <c:majorTickMark val="none"/>
        <c:minorTickMark val="none"/>
        <c:tickLblPos val="nextTo"/>
        <c:spPr>
          <a:noFill/>
          <a:ln>
            <a:noFill/>
          </a:ln>
          <a:effectLst/>
        </c:spPr>
        <c:txPr>
          <a:bodyPr rot="-60000000" spcFirstLastPara="1" vertOverflow="ellipsis" vert="horz" wrap="square" anchor="ctr" anchorCtr="1"/>
          <a:lstStyle/>
          <a:p>
            <a:pPr>
              <a:defRPr lang="ja-JP" sz="1400" b="0" i="0" u="none" strike="noStrike" kern="1200" baseline="0">
                <a:solidFill>
                  <a:schemeClr val="tx1">
                    <a:lumMod val="65000"/>
                    <a:lumOff val="35000"/>
                  </a:schemeClr>
                </a:solidFill>
                <a:latin typeface="+mn-lt"/>
                <a:ea typeface="+mn-ea"/>
                <a:cs typeface="+mn-cs"/>
              </a:defRPr>
            </a:pPr>
            <a:endParaRPr lang="en-US"/>
          </a:p>
        </c:txPr>
        <c:crossAx val="431942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810818796933885"/>
          <c:y val="0.11009075977220376"/>
          <c:w val="0.49273232353265994"/>
          <c:h val="0.72398495287802123"/>
        </c:manualLayout>
      </c:layout>
      <c:doughnut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BC63-4AC5-B3DE-7A6F71498813}"/>
              </c:ext>
            </c:extLst>
          </c:dPt>
          <c:dPt>
            <c:idx val="1"/>
            <c:bubble3D val="0"/>
            <c:spPr>
              <a:solidFill>
                <a:schemeClr val="bg2">
                  <a:lumMod val="10000"/>
                </a:schemeClr>
              </a:solidFill>
              <a:ln w="19050">
                <a:solidFill>
                  <a:schemeClr val="lt1"/>
                </a:solidFill>
              </a:ln>
              <a:effectLst/>
            </c:spPr>
            <c:extLst>
              <c:ext xmlns:c16="http://schemas.microsoft.com/office/drawing/2014/chart" uri="{C3380CC4-5D6E-409C-BE32-E72D297353CC}">
                <c16:uniqueId val="{00000003-BC63-4AC5-B3DE-7A6F71498813}"/>
              </c:ext>
            </c:extLst>
          </c:dPt>
          <c:dPt>
            <c:idx val="2"/>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5-BC63-4AC5-B3DE-7A6F71498813}"/>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BC63-4AC5-B3DE-7A6F71498813}"/>
              </c:ext>
            </c:extLst>
          </c:dPt>
          <c:dPt>
            <c:idx val="4"/>
            <c:bubble3D val="0"/>
            <c:spPr>
              <a:solidFill>
                <a:schemeClr val="tx2">
                  <a:lumMod val="50000"/>
                  <a:lumOff val="50000"/>
                </a:schemeClr>
              </a:solidFill>
              <a:ln w="19050">
                <a:solidFill>
                  <a:schemeClr val="lt1"/>
                </a:solidFill>
              </a:ln>
              <a:effectLst/>
            </c:spPr>
            <c:extLst>
              <c:ext xmlns:c16="http://schemas.microsoft.com/office/drawing/2014/chart" uri="{C3380CC4-5D6E-409C-BE32-E72D297353CC}">
                <c16:uniqueId val="{00000009-BC63-4AC5-B3DE-7A6F71498813}"/>
              </c:ext>
            </c:extLst>
          </c:dPt>
          <c:dLbls>
            <c:dLbl>
              <c:idx val="0"/>
              <c:layout>
                <c:manualLayout>
                  <c:x val="-2.0924883129584833E-3"/>
                  <c:y val="-0.10683206959253214"/>
                </c:manualLayout>
              </c:layout>
              <c:spPr>
                <a:noFill/>
                <a:ln>
                  <a:noFill/>
                </a:ln>
                <a:effectLst/>
              </c:spPr>
              <c:txPr>
                <a:bodyPr rot="0" spcFirstLastPara="1" vertOverflow="ellipsis" vert="horz" wrap="square" lIns="38100" tIns="19050" rIns="38100" bIns="19050" anchor="ctr" anchorCtr="1">
                  <a:spAutoFit/>
                </a:bodyPr>
                <a:lstStyle/>
                <a:p>
                  <a:pPr>
                    <a:defRPr lang="ja-JP" sz="1200" b="1"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C63-4AC5-B3DE-7A6F71498813}"/>
                </c:ext>
              </c:extLst>
            </c:dLbl>
            <c:dLbl>
              <c:idx val="1"/>
              <c:layout>
                <c:manualLayout>
                  <c:x val="3.3479813007335733E-2"/>
                  <c:y val="-0.11027826538583962"/>
                </c:manualLayout>
              </c:layout>
              <c:spPr>
                <a:noFill/>
                <a:ln>
                  <a:noFill/>
                </a:ln>
                <a:effectLst/>
              </c:spPr>
              <c:txPr>
                <a:bodyPr rot="0" spcFirstLastPara="1" vertOverflow="ellipsis" vert="horz" wrap="square" lIns="38100" tIns="19050" rIns="38100" bIns="19050" anchor="ctr" anchorCtr="1">
                  <a:spAutoFit/>
                </a:bodyPr>
                <a:lstStyle/>
                <a:p>
                  <a:pPr>
                    <a:defRPr lang="ja-JP" sz="1200" b="1"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C63-4AC5-B3DE-7A6F71498813}"/>
                </c:ext>
              </c:extLst>
            </c:dLbl>
            <c:spPr>
              <a:noFill/>
              <a:ln>
                <a:noFill/>
              </a:ln>
              <a:effectLst/>
            </c:spPr>
            <c:txPr>
              <a:bodyPr rot="0" spcFirstLastPara="1" vertOverflow="ellipsis" vert="horz" wrap="square" lIns="38100" tIns="19050" rIns="38100" bIns="19050" anchor="ctr" anchorCtr="1">
                <a:spAutoFit/>
              </a:bodyPr>
              <a:lstStyle/>
              <a:p>
                <a:pPr>
                  <a:defRPr lang="ja-JP" sz="12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graphs!$P$34:$P$38</c:f>
              <c:strCache>
                <c:ptCount val="5"/>
                <c:pt idx="0">
                  <c:v>Bioenergy</c:v>
                </c:pt>
                <c:pt idx="1">
                  <c:v>Other RE, including Geothermal energy, etc)</c:v>
                </c:pt>
                <c:pt idx="2">
                  <c:v>Hydropower (excl. Pumped Storage)</c:v>
                </c:pt>
                <c:pt idx="3">
                  <c:v>Solar energy</c:v>
                </c:pt>
                <c:pt idx="4">
                  <c:v>Wind energy</c:v>
                </c:pt>
              </c:strCache>
            </c:strRef>
          </c:cat>
          <c:val>
            <c:numRef>
              <c:f>graphs!$T$34:$T$38</c:f>
              <c:numCache>
                <c:formatCode>#,##0.00</c:formatCode>
                <c:ptCount val="5"/>
                <c:pt idx="0">
                  <c:v>34545.483999999997</c:v>
                </c:pt>
                <c:pt idx="1">
                  <c:v>47785.448000000004</c:v>
                </c:pt>
                <c:pt idx="2">
                  <c:v>724453.28800000006</c:v>
                </c:pt>
                <c:pt idx="3">
                  <c:v>945133.75325399998</c:v>
                </c:pt>
                <c:pt idx="4">
                  <c:v>656922.39950000006</c:v>
                </c:pt>
              </c:numCache>
            </c:numRef>
          </c:val>
          <c:extLst>
            <c:ext xmlns:c16="http://schemas.microsoft.com/office/drawing/2014/chart" uri="{C3380CC4-5D6E-409C-BE32-E72D297353CC}">
              <c16:uniqueId val="{0000000A-BC63-4AC5-B3DE-7A6F71498813}"/>
            </c:ext>
          </c:extLst>
        </c:ser>
        <c:dLbls>
          <c:showLegendKey val="0"/>
          <c:showVal val="0"/>
          <c:showCatName val="0"/>
          <c:showSerName val="0"/>
          <c:showPercent val="0"/>
          <c:showBubbleSize val="0"/>
          <c:showLeaderLines val="1"/>
        </c:dLbls>
        <c:firstSliceAng val="0"/>
        <c:holeSize val="60"/>
      </c:doughnutChart>
      <c:spPr>
        <a:noFill/>
        <a:ln>
          <a:noFill/>
        </a:ln>
        <a:effectLst/>
      </c:spPr>
    </c:plotArea>
    <c:legend>
      <c:legendPos val="r"/>
      <c:layout>
        <c:manualLayout>
          <c:xMode val="edge"/>
          <c:yMode val="edge"/>
          <c:x val="0.6522203374095924"/>
          <c:y val="0.10096822125293582"/>
          <c:w val="0.31776894447679571"/>
          <c:h val="0.72571685704320654"/>
        </c:manualLayout>
      </c:layout>
      <c:overlay val="0"/>
      <c:spPr>
        <a:noFill/>
        <a:ln>
          <a:noFill/>
        </a:ln>
        <a:effectLst/>
      </c:spPr>
      <c:txPr>
        <a:bodyPr rot="0" spcFirstLastPara="1" vertOverflow="ellipsis" vert="horz" wrap="square" anchor="ctr" anchorCtr="1"/>
        <a:lstStyle/>
        <a:p>
          <a:pPr>
            <a:defRPr lang="ja-JP" sz="12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653579528673564"/>
          <c:y val="0.13267553367551968"/>
          <c:w val="0.78470094564582749"/>
          <c:h val="0.69525880756912495"/>
        </c:manualLayout>
      </c:layout>
      <c:barChart>
        <c:barDir val="bar"/>
        <c:grouping val="clustered"/>
        <c:varyColors val="0"/>
        <c:ser>
          <c:idx val="0"/>
          <c:order val="0"/>
          <c:tx>
            <c:strRef>
              <c:f>graphs!$P$39</c:f>
              <c:strCache>
                <c:ptCount val="1"/>
                <c:pt idx="0">
                  <c:v>Total</c:v>
                </c:pt>
              </c:strCache>
            </c:strRef>
          </c:tx>
          <c:spPr>
            <a:solidFill>
              <a:schemeClr val="accent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BAD5-4D56-9399-259D4B925B24}"/>
              </c:ext>
            </c:extLst>
          </c:dPt>
          <c:dPt>
            <c:idx val="1"/>
            <c:invertIfNegative val="0"/>
            <c:bubble3D val="0"/>
            <c:spPr>
              <a:solidFill>
                <a:schemeClr val="accent6">
                  <a:lumMod val="50000"/>
                </a:schemeClr>
              </a:solidFill>
              <a:ln>
                <a:noFill/>
              </a:ln>
              <a:effectLst/>
            </c:spPr>
            <c:extLst>
              <c:ext xmlns:c16="http://schemas.microsoft.com/office/drawing/2014/chart" uri="{C3380CC4-5D6E-409C-BE32-E72D297353CC}">
                <c16:uniqueId val="{00000003-BAD5-4D56-9399-259D4B925B24}"/>
              </c:ext>
            </c:extLst>
          </c:dPt>
          <c:dLbls>
            <c:dLbl>
              <c:idx val="0"/>
              <c:layout>
                <c:manualLayout>
                  <c:x val="-5.0481400313293769E-2"/>
                  <c:y val="-0.10074074074074085"/>
                </c:manualLayout>
              </c:layout>
              <c:tx>
                <c:rich>
                  <a:bodyPr/>
                  <a:lstStyle/>
                  <a:p>
                    <a:r>
                      <a:rPr lang="en-US"/>
                      <a:t> 11 000 GW</a:t>
                    </a:r>
                  </a:p>
                </c:rich>
              </c:tx>
              <c:showLegendKey val="0"/>
              <c:showVal val="1"/>
              <c:showCatName val="0"/>
              <c:showSerName val="0"/>
              <c:showPercent val="0"/>
              <c:showBubbleSize val="0"/>
              <c:extLst>
                <c:ext xmlns:c15="http://schemas.microsoft.com/office/drawing/2012/chart" uri="{CE6537A1-D6FC-4f65-9D91-7224C49458BB}">
                  <c15:layout>
                    <c:manualLayout>
                      <c:w val="0.17432767162066526"/>
                      <c:h val="6.6770487022455527E-2"/>
                    </c:manualLayout>
                  </c15:layout>
                  <c15:showDataLabelsRange val="0"/>
                </c:ext>
                <c:ext xmlns:c16="http://schemas.microsoft.com/office/drawing/2014/chart" uri="{C3380CC4-5D6E-409C-BE32-E72D297353CC}">
                  <c16:uniqueId val="{00000001-BAD5-4D56-9399-259D4B925B24}"/>
                </c:ext>
              </c:extLst>
            </c:dLbl>
            <c:dLbl>
              <c:idx val="1"/>
              <c:tx>
                <c:rich>
                  <a:bodyPr rot="0" spcFirstLastPara="1" vertOverflow="ellipsis" vert="horz" wrap="square" lIns="38100" tIns="19050" rIns="38100" bIns="19050" anchor="ctr" anchorCtr="1">
                    <a:noAutofit/>
                  </a:bodyPr>
                  <a:lstStyle/>
                  <a:p>
                    <a:pPr>
                      <a:defRPr lang="ja-JP" sz="1600" b="0" i="0" u="none" strike="noStrike" kern="1200" baseline="0">
                        <a:solidFill>
                          <a:schemeClr val="tx1">
                            <a:lumMod val="75000"/>
                            <a:lumOff val="25000"/>
                          </a:schemeClr>
                        </a:solidFill>
                        <a:latin typeface="+mn-lt"/>
                        <a:ea typeface="+mn-ea"/>
                        <a:cs typeface="+mn-cs"/>
                      </a:defRPr>
                    </a:pPr>
                    <a:r>
                      <a:rPr lang="en-US"/>
                      <a:t>3,861</a:t>
                    </a:r>
                    <a:r>
                      <a:rPr lang="en-US" baseline="0"/>
                      <a:t> GW</a:t>
                    </a:r>
                    <a:endParaRPr lang="en-US"/>
                  </a:p>
                </c:rich>
              </c:tx>
              <c:numFmt formatCode="#\ ###\ ###" sourceLinked="0"/>
              <c:spPr>
                <a:noFill/>
                <a:ln>
                  <a:noFill/>
                </a:ln>
                <a:effectLst/>
              </c:spPr>
              <c:txPr>
                <a:bodyPr rot="0" spcFirstLastPara="1" vertOverflow="ellipsis" vert="horz" wrap="square" lIns="38100" tIns="19050" rIns="38100" bIns="19050" anchor="ctr" anchorCtr="1">
                  <a:noAutofit/>
                </a:bodyPr>
                <a:lstStyle/>
                <a:p>
                  <a:pPr>
                    <a:defRPr lang="ja-JP"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2561929758780153"/>
                      <c:h val="8.1785427159442911E-2"/>
                    </c:manualLayout>
                  </c15:layout>
                  <c15:showDataLabelsRange val="0"/>
                </c:ext>
                <c:ext xmlns:c16="http://schemas.microsoft.com/office/drawing/2014/chart" uri="{C3380CC4-5D6E-409C-BE32-E72D297353CC}">
                  <c16:uniqueId val="{00000003-BAD5-4D56-9399-259D4B925B24}"/>
                </c:ext>
              </c:extLst>
            </c:dLbl>
            <c:dLbl>
              <c:idx val="2"/>
              <c:tx>
                <c:rich>
                  <a:bodyPr/>
                  <a:lstStyle/>
                  <a:p>
                    <a:fld id="{920894FF-1A09-4798-AC82-37565DB45C08}" type="VALUE">
                      <a:rPr lang="en-US" altLang="ja-JP"/>
                      <a:pPr/>
                      <a:t>[VALUE]</a:t>
                    </a:fld>
                    <a:r>
                      <a:rPr lang="en-US"/>
                      <a:t> GW</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AD5-4D56-9399-259D4B925B24}"/>
                </c:ext>
              </c:extLst>
            </c:dLbl>
            <c:numFmt formatCode="#\ ###\ ###" sourceLinked="0"/>
            <c:spPr>
              <a:noFill/>
              <a:ln>
                <a:noFill/>
              </a:ln>
              <a:effectLst/>
            </c:spPr>
            <c:txPr>
              <a:bodyPr rot="0" spcFirstLastPara="1" vertOverflow="ellipsis" vert="horz" wrap="square" lIns="38100" tIns="19050" rIns="38100" bIns="19050" anchor="ctr" anchorCtr="1">
                <a:spAutoFit/>
              </a:bodyPr>
              <a:lstStyle/>
              <a:p>
                <a:pPr>
                  <a:defRPr lang="ja-JP"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graphs!$Q$23:$S$23</c:f>
              <c:strCache>
                <c:ptCount val="3"/>
                <c:pt idx="0">
                  <c:v>Target</c:v>
                </c:pt>
                <c:pt idx="1">
                  <c:v>Global</c:v>
                </c:pt>
                <c:pt idx="2">
                  <c:v>APEC</c:v>
                </c:pt>
              </c:strCache>
            </c:strRef>
          </c:cat>
          <c:val>
            <c:numRef>
              <c:f>graphs!$Q$39:$S$39</c:f>
              <c:numCache>
                <c:formatCode>###\ ###</c:formatCode>
                <c:ptCount val="3"/>
                <c:pt idx="0">
                  <c:v>11000</c:v>
                </c:pt>
                <c:pt idx="1">
                  <c:v>3860.9012719999969</c:v>
                </c:pt>
                <c:pt idx="2" formatCode="#,##0.00">
                  <c:v>2408.8403727540003</c:v>
                </c:pt>
              </c:numCache>
            </c:numRef>
          </c:val>
          <c:extLst>
            <c:ext xmlns:c16="http://schemas.microsoft.com/office/drawing/2014/chart" uri="{C3380CC4-5D6E-409C-BE32-E72D297353CC}">
              <c16:uniqueId val="{00000005-BAD5-4D56-9399-259D4B925B24}"/>
            </c:ext>
          </c:extLst>
        </c:ser>
        <c:dLbls>
          <c:showLegendKey val="0"/>
          <c:showVal val="0"/>
          <c:showCatName val="0"/>
          <c:showSerName val="0"/>
          <c:showPercent val="0"/>
          <c:showBubbleSize val="0"/>
        </c:dLbls>
        <c:gapWidth val="182"/>
        <c:axId val="750992639"/>
        <c:axId val="750997919"/>
      </c:barChart>
      <c:catAx>
        <c:axId val="7509926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600" b="0" i="0" u="none" strike="noStrike" kern="1200" baseline="0">
                <a:solidFill>
                  <a:schemeClr val="tx1">
                    <a:lumMod val="65000"/>
                    <a:lumOff val="35000"/>
                  </a:schemeClr>
                </a:solidFill>
                <a:latin typeface="+mn-lt"/>
                <a:ea typeface="+mn-ea"/>
                <a:cs typeface="+mn-cs"/>
              </a:defRPr>
            </a:pPr>
            <a:endParaRPr lang="en-US"/>
          </a:p>
        </c:txPr>
        <c:crossAx val="750997919"/>
        <c:crosses val="autoZero"/>
        <c:auto val="1"/>
        <c:lblAlgn val="ctr"/>
        <c:lblOffset val="100"/>
        <c:noMultiLvlLbl val="0"/>
      </c:catAx>
      <c:valAx>
        <c:axId val="750997919"/>
        <c:scaling>
          <c:orientation val="minMax"/>
        </c:scaling>
        <c:delete val="0"/>
        <c:axPos val="b"/>
        <c:majorGridlines>
          <c:spPr>
            <a:ln w="9525" cap="flat" cmpd="sng" algn="ctr">
              <a:solidFill>
                <a:schemeClr val="tx1">
                  <a:lumMod val="15000"/>
                  <a:lumOff val="85000"/>
                </a:schemeClr>
              </a:solidFill>
              <a:round/>
            </a:ln>
            <a:effectLst/>
          </c:spPr>
        </c:majorGridlines>
        <c:numFmt formatCode="#\ ###\ ###" sourceLinked="0"/>
        <c:majorTickMark val="none"/>
        <c:minorTickMark val="none"/>
        <c:tickLblPos val="nextTo"/>
        <c:spPr>
          <a:noFill/>
          <a:ln>
            <a:noFill/>
          </a:ln>
          <a:effectLst/>
        </c:spPr>
        <c:txPr>
          <a:bodyPr rot="-60000000" spcFirstLastPara="1" vertOverflow="ellipsis" vert="horz" wrap="square" anchor="ctr" anchorCtr="1"/>
          <a:lstStyle/>
          <a:p>
            <a:pPr>
              <a:defRPr lang="ja-JP" sz="1200" b="0" i="0" u="none" strike="noStrike" kern="1200" baseline="0">
                <a:solidFill>
                  <a:schemeClr val="tx1">
                    <a:lumMod val="65000"/>
                    <a:lumOff val="35000"/>
                  </a:schemeClr>
                </a:solidFill>
                <a:latin typeface="+mn-lt"/>
                <a:ea typeface="+mn-ea"/>
                <a:cs typeface="+mn-cs"/>
              </a:defRPr>
            </a:pPr>
            <a:endParaRPr lang="en-US"/>
          </a:p>
        </c:txPr>
        <c:crossAx val="75099263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0.27368</cdr:x>
      <cdr:y>0.43465</cdr:y>
    </cdr:from>
    <cdr:to>
      <cdr:x>0.45911</cdr:x>
      <cdr:y>0.53513</cdr:y>
    </cdr:to>
    <cdr:sp macro="" textlink="">
      <cdr:nvSpPr>
        <cdr:cNvPr id="2" name="TextBox 7">
          <a:extLst xmlns:a="http://schemas.openxmlformats.org/drawingml/2006/main">
            <a:ext uri="{FF2B5EF4-FFF2-40B4-BE49-F238E27FC236}">
              <a16:creationId xmlns:a16="http://schemas.microsoft.com/office/drawing/2014/main" id="{0E6501FB-AF4D-880E-A40A-F9D4FB140D05}"/>
            </a:ext>
          </a:extLst>
        </cdr:cNvPr>
        <cdr:cNvSpPr txBox="1"/>
      </cdr:nvSpPr>
      <cdr:spPr>
        <a:xfrm xmlns:a="http://schemas.openxmlformats.org/drawingml/2006/main">
          <a:off x="1655329" y="1597656"/>
          <a:ext cx="1121525"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t>3,861 GW</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18831" cy="495029"/>
          </a:xfrm>
          <a:prstGeom prst="rect">
            <a:avLst/>
          </a:prstGeom>
        </p:spPr>
        <p:txBody>
          <a:bodyPr vert="horz" lIns="93287" tIns="46644" rIns="93287" bIns="46644" rtlCol="0"/>
          <a:lstStyle>
            <a:lvl1pPr algn="l">
              <a:defRPr sz="1200"/>
            </a:lvl1pPr>
          </a:lstStyle>
          <a:p>
            <a:endParaRPr lang="en-US" dirty="0"/>
          </a:p>
        </p:txBody>
      </p:sp>
      <p:sp>
        <p:nvSpPr>
          <p:cNvPr id="3" name="Date Placeholder 2"/>
          <p:cNvSpPr>
            <a:spLocks noGrp="1"/>
          </p:cNvSpPr>
          <p:nvPr>
            <p:ph type="dt" sz="quarter" idx="1"/>
          </p:nvPr>
        </p:nvSpPr>
        <p:spPr>
          <a:xfrm>
            <a:off x="3815374" y="2"/>
            <a:ext cx="2918831" cy="495029"/>
          </a:xfrm>
          <a:prstGeom prst="rect">
            <a:avLst/>
          </a:prstGeom>
        </p:spPr>
        <p:txBody>
          <a:bodyPr vert="horz" lIns="93287" tIns="46644" rIns="93287" bIns="46644" rtlCol="0"/>
          <a:lstStyle>
            <a:lvl1pPr algn="r">
              <a:defRPr sz="1200"/>
            </a:lvl1pPr>
          </a:lstStyle>
          <a:p>
            <a:fld id="{2C7A576F-5313-4BCF-80FC-B2445804680E}" type="datetimeFigureOut">
              <a:rPr lang="en-US" smtClean="0"/>
              <a:t>3/27/2026</a:t>
            </a:fld>
            <a:endParaRPr lang="en-US" dirty="0"/>
          </a:p>
        </p:txBody>
      </p:sp>
      <p:sp>
        <p:nvSpPr>
          <p:cNvPr id="4" name="Footer Placeholder 3"/>
          <p:cNvSpPr>
            <a:spLocks noGrp="1"/>
          </p:cNvSpPr>
          <p:nvPr>
            <p:ph type="ftr" sz="quarter" idx="2"/>
          </p:nvPr>
        </p:nvSpPr>
        <p:spPr>
          <a:xfrm>
            <a:off x="0" y="9371288"/>
            <a:ext cx="2918831" cy="495028"/>
          </a:xfrm>
          <a:prstGeom prst="rect">
            <a:avLst/>
          </a:prstGeom>
        </p:spPr>
        <p:txBody>
          <a:bodyPr vert="horz" lIns="93287" tIns="46644" rIns="93287" bIns="4664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15374" y="9371288"/>
            <a:ext cx="2918831" cy="495028"/>
          </a:xfrm>
          <a:prstGeom prst="rect">
            <a:avLst/>
          </a:prstGeom>
        </p:spPr>
        <p:txBody>
          <a:bodyPr vert="horz" lIns="93287" tIns="46644" rIns="93287" bIns="46644" rtlCol="0" anchor="b"/>
          <a:lstStyle>
            <a:lvl1pPr algn="r">
              <a:defRPr sz="1200"/>
            </a:lvl1pPr>
          </a:lstStyle>
          <a:p>
            <a:fld id="{214DE5D9-CF95-4022-92FB-F6715FFE829C}" type="slidenum">
              <a:rPr lang="en-US" smtClean="0"/>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18831" cy="495029"/>
          </a:xfrm>
          <a:prstGeom prst="rect">
            <a:avLst/>
          </a:prstGeom>
        </p:spPr>
        <p:txBody>
          <a:bodyPr vert="horz" lIns="93287" tIns="46644" rIns="93287" bIns="46644" rtlCol="0"/>
          <a:lstStyle>
            <a:lvl1pPr algn="l">
              <a:defRPr sz="1200"/>
            </a:lvl1pPr>
          </a:lstStyle>
          <a:p>
            <a:endParaRPr lang="en-US" dirty="0"/>
          </a:p>
        </p:txBody>
      </p:sp>
      <p:sp>
        <p:nvSpPr>
          <p:cNvPr id="3" name="Date Placeholder 2"/>
          <p:cNvSpPr>
            <a:spLocks noGrp="1"/>
          </p:cNvSpPr>
          <p:nvPr>
            <p:ph type="dt" idx="1"/>
          </p:nvPr>
        </p:nvSpPr>
        <p:spPr>
          <a:xfrm>
            <a:off x="3815374" y="2"/>
            <a:ext cx="2918831" cy="495029"/>
          </a:xfrm>
          <a:prstGeom prst="rect">
            <a:avLst/>
          </a:prstGeom>
        </p:spPr>
        <p:txBody>
          <a:bodyPr vert="horz" lIns="93287" tIns="46644" rIns="93287" bIns="46644" rtlCol="0"/>
          <a:lstStyle>
            <a:lvl1pPr algn="r">
              <a:defRPr sz="1200"/>
            </a:lvl1pPr>
          </a:lstStyle>
          <a:p>
            <a:fld id="{2B02A7D1-147F-433A-9DC9-9A5ACAB3397C}" type="datetimeFigureOut">
              <a:rPr lang="en-US" smtClean="0"/>
              <a:t>3/27/2026</a:t>
            </a:fld>
            <a:endParaRPr lang="en-US" dirty="0"/>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3287" tIns="46644" rIns="93287" bIns="46644" rtlCol="0" anchor="ctr"/>
          <a:lstStyle/>
          <a:p>
            <a:endParaRPr lang="en-US" dirty="0"/>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8"/>
            <a:ext cx="2918831" cy="495028"/>
          </a:xfrm>
          <a:prstGeom prst="rect">
            <a:avLst/>
          </a:prstGeom>
        </p:spPr>
        <p:txBody>
          <a:bodyPr vert="horz" lIns="93287" tIns="46644" rIns="93287" bIns="466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15374" y="9371288"/>
            <a:ext cx="2918831" cy="495028"/>
          </a:xfrm>
          <a:prstGeom prst="rect">
            <a:avLst/>
          </a:prstGeom>
        </p:spPr>
        <p:txBody>
          <a:bodyPr vert="horz" lIns="93287" tIns="46644" rIns="93287" bIns="46644" rtlCol="0" anchor="b"/>
          <a:lstStyle>
            <a:lvl1pPr algn="r">
              <a:defRPr sz="1200"/>
            </a:lvl1pPr>
          </a:lstStyle>
          <a:p>
            <a:fld id="{48FDE13F-FB8C-4943-900A-10B81EB26813}"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en-AU" dirty="0"/>
          </a:p>
        </p:txBody>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48FDE13F-FB8C-4943-900A-10B81EB26813}" type="slidenum">
              <a:rPr lang="en-US" smtClean="0"/>
              <a:t>6</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FDE13F-FB8C-4943-900A-10B81EB26813}" type="slidenum">
              <a:rPr lang="en-US" smtClean="0"/>
              <a:t>24</a:t>
            </a:fld>
            <a:endParaRPr lang="en-US"/>
          </a:p>
        </p:txBody>
      </p:sp>
    </p:spTree>
    <p:extLst>
      <p:ext uri="{BB962C8B-B14F-4D97-AF65-F5344CB8AC3E}">
        <p14:creationId xmlns:p14="http://schemas.microsoft.com/office/powerpoint/2010/main" val="286868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en-AU" dirty="0"/>
          </a:p>
        </p:txBody>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8FDE13F-FB8C-4943-900A-10B81EB26813}" type="slidenum">
              <a:rPr lang="en-US" smtClean="0"/>
              <a:t>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FDE13F-FB8C-4943-900A-10B81EB26813}" type="slidenum">
              <a:rPr lang="en-US" smtClean="0"/>
              <a:t>15</a:t>
            </a:fld>
            <a:endParaRPr lang="en-US"/>
          </a:p>
        </p:txBody>
      </p:sp>
    </p:spTree>
    <p:extLst>
      <p:ext uri="{BB962C8B-B14F-4D97-AF65-F5344CB8AC3E}">
        <p14:creationId xmlns:p14="http://schemas.microsoft.com/office/powerpoint/2010/main" val="1859179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FDE13F-FB8C-4943-900A-10B81EB26813}" type="slidenum">
              <a:rPr lang="en-US" smtClean="0"/>
              <a:t>16</a:t>
            </a:fld>
            <a:endParaRPr lang="en-US"/>
          </a:p>
        </p:txBody>
      </p:sp>
    </p:spTree>
    <p:extLst>
      <p:ext uri="{BB962C8B-B14F-4D97-AF65-F5344CB8AC3E}">
        <p14:creationId xmlns:p14="http://schemas.microsoft.com/office/powerpoint/2010/main" val="2304408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900" y="808038"/>
            <a:ext cx="7189788" cy="4044950"/>
          </a:xfrm>
        </p:spPr>
      </p:sp>
      <p:sp>
        <p:nvSpPr>
          <p:cNvPr id="3" name="Notes Placeholder 2"/>
          <p:cNvSpPr>
            <a:spLocks noGrp="1"/>
          </p:cNvSpPr>
          <p:nvPr>
            <p:ph type="body" idx="1"/>
          </p:nvPr>
        </p:nvSpPr>
        <p:spPr/>
        <p:txBody>
          <a:bodyPr>
            <a:normAutofit/>
          </a:bodyPr>
          <a:lstStyle/>
          <a:p>
            <a:endParaRPr lang="en-GB"/>
          </a:p>
        </p:txBody>
      </p:sp>
    </p:spTree>
    <p:extLst>
      <p:ext uri="{BB962C8B-B14F-4D97-AF65-F5344CB8AC3E}">
        <p14:creationId xmlns:p14="http://schemas.microsoft.com/office/powerpoint/2010/main" val="4212196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FDE13F-FB8C-4943-900A-10B81EB26813}" type="slidenum">
              <a:rPr lang="en-US" smtClean="0"/>
              <a:t>19</a:t>
            </a:fld>
            <a:endParaRPr lang="en-US"/>
          </a:p>
        </p:txBody>
      </p:sp>
    </p:spTree>
    <p:extLst>
      <p:ext uri="{BB962C8B-B14F-4D97-AF65-F5344CB8AC3E}">
        <p14:creationId xmlns:p14="http://schemas.microsoft.com/office/powerpoint/2010/main" val="4252635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FDE13F-FB8C-4943-900A-10B81EB26813}" type="slidenum">
              <a:rPr lang="en-US" smtClean="0"/>
              <a:t>21</a:t>
            </a:fld>
            <a:endParaRPr lang="en-US"/>
          </a:p>
        </p:txBody>
      </p:sp>
    </p:spTree>
    <p:extLst>
      <p:ext uri="{BB962C8B-B14F-4D97-AF65-F5344CB8AC3E}">
        <p14:creationId xmlns:p14="http://schemas.microsoft.com/office/powerpoint/2010/main" val="884025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FDE13F-FB8C-4943-900A-10B81EB26813}" type="slidenum">
              <a:rPr lang="en-US" smtClean="0"/>
              <a:t>22</a:t>
            </a:fld>
            <a:endParaRPr lang="en-US"/>
          </a:p>
        </p:txBody>
      </p:sp>
    </p:spTree>
    <p:extLst>
      <p:ext uri="{BB962C8B-B14F-4D97-AF65-F5344CB8AC3E}">
        <p14:creationId xmlns:p14="http://schemas.microsoft.com/office/powerpoint/2010/main" val="832116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0D0A4-8031-DEE9-67F4-D84EBA649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46FFBF-CD80-DE7F-6BAE-90205F7803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81DE0F-4836-4B87-3378-4868D9441E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532CF7-9780-A7E9-0438-813B3204DF3C}"/>
              </a:ext>
            </a:extLst>
          </p:cNvPr>
          <p:cNvSpPr>
            <a:spLocks noGrp="1"/>
          </p:cNvSpPr>
          <p:nvPr>
            <p:ph type="sldNum" sz="quarter" idx="5"/>
          </p:nvPr>
        </p:nvSpPr>
        <p:spPr/>
        <p:txBody>
          <a:bodyPr/>
          <a:lstStyle/>
          <a:p>
            <a:fld id="{48FDE13F-FB8C-4943-900A-10B81EB26813}" type="slidenum">
              <a:rPr lang="en-US" smtClean="0"/>
              <a:t>23</a:t>
            </a:fld>
            <a:endParaRPr lang="en-US"/>
          </a:p>
        </p:txBody>
      </p:sp>
    </p:spTree>
    <p:extLst>
      <p:ext uri="{BB962C8B-B14F-4D97-AF65-F5344CB8AC3E}">
        <p14:creationId xmlns:p14="http://schemas.microsoft.com/office/powerpoint/2010/main" val="1482435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1">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62729"/>
            <a:ext cx="9144000" cy="2387600"/>
          </a:xfrm>
          <a:prstGeom prst="rect">
            <a:avLst/>
          </a:prstGeom>
        </p:spPr>
        <p:txBody>
          <a:bodyPr anchor="b">
            <a:normAutofit/>
          </a:bodyPr>
          <a:lstStyle>
            <a:lvl1pPr algn="l">
              <a:defRPr sz="3600"/>
            </a:lvl1pPr>
          </a:lstStyle>
          <a:p>
            <a:r>
              <a:rPr lang="en-US"/>
              <a:t>Click to edit Master title style</a:t>
            </a:r>
            <a:endParaRPr lang="en-AU"/>
          </a:p>
        </p:txBody>
      </p:sp>
      <p:sp>
        <p:nvSpPr>
          <p:cNvPr id="3" name="Subtitle 2"/>
          <p:cNvSpPr>
            <a:spLocks noGrp="1"/>
          </p:cNvSpPr>
          <p:nvPr>
            <p:ph type="subTitle" idx="1"/>
          </p:nvPr>
        </p:nvSpPr>
        <p:spPr>
          <a:xfrm>
            <a:off x="1524000" y="3561731"/>
            <a:ext cx="9144000" cy="1090613"/>
          </a:xfrm>
          <a:prstGeom prst="rect">
            <a:avLst/>
          </a:prstGeom>
        </p:spPr>
        <p:txBody>
          <a:bodyPr anchor="t"/>
          <a:lstStyle>
            <a:lvl1pPr marL="0" indent="0" algn="l">
              <a:spcBef>
                <a:spcPts val="0"/>
              </a:spcBef>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5" name="図 13"/>
          <p:cNvPicPr>
            <a:picLocks noChangeAspect="1"/>
          </p:cNvPicPr>
          <p:nvPr userDrawn="1"/>
        </p:nvPicPr>
        <p:blipFill>
          <a:blip r:embed="rId2" cstate="screen"/>
          <a:stretch>
            <a:fillRect/>
          </a:stretch>
        </p:blipFill>
        <p:spPr>
          <a:xfrm>
            <a:off x="10225816" y="273309"/>
            <a:ext cx="1666352" cy="588993"/>
          </a:xfrm>
          <a:prstGeom prst="rect">
            <a:avLst/>
          </a:prstGeom>
        </p:spPr>
      </p:pic>
      <p:grpSp>
        <p:nvGrpSpPr>
          <p:cNvPr id="7" name="Group 6"/>
          <p:cNvGrpSpPr/>
          <p:nvPr userDrawn="1"/>
        </p:nvGrpSpPr>
        <p:grpSpPr>
          <a:xfrm>
            <a:off x="1" y="4652344"/>
            <a:ext cx="12192000" cy="2225534"/>
            <a:chOff x="1" y="4652344"/>
            <a:chExt cx="12192000" cy="2225534"/>
          </a:xfrm>
        </p:grpSpPr>
        <p:pic>
          <p:nvPicPr>
            <p:cNvPr id="14" name="Picture 13" descr="A picture containing several, city&#10;&#10;Description automatically generated"/>
            <p:cNvPicPr>
              <a:picLocks noChangeAspect="1"/>
            </p:cNvPicPr>
            <p:nvPr/>
          </p:nvPicPr>
          <p:blipFill rotWithShape="1">
            <a:blip r:embed="rId3" cstate="screen"/>
            <a:srcRect l="-12227" t="-616" r="77184" b="616"/>
            <a:stretch>
              <a:fillRect/>
            </a:stretch>
          </p:blipFill>
          <p:spPr>
            <a:xfrm>
              <a:off x="10600608" y="4652344"/>
              <a:ext cx="1410905" cy="2205656"/>
            </a:xfrm>
            <a:custGeom>
              <a:avLst/>
              <a:gdLst>
                <a:gd name="connsiteX0" fmla="*/ 269056 w 1076225"/>
                <a:gd name="connsiteY0" fmla="*/ 0 h 1697355"/>
                <a:gd name="connsiteX1" fmla="*/ 1076225 w 1076225"/>
                <a:gd name="connsiteY1" fmla="*/ 0 h 1697355"/>
                <a:gd name="connsiteX2" fmla="*/ 1074567 w 1076225"/>
                <a:gd name="connsiteY2" fmla="*/ 10459 h 1697355"/>
                <a:gd name="connsiteX3" fmla="*/ 375500 w 1076225"/>
                <a:gd name="connsiteY3" fmla="*/ 10459 h 1697355"/>
                <a:gd name="connsiteX4" fmla="*/ 375500 w 1076225"/>
                <a:gd name="connsiteY4" fmla="*/ 1697355 h 1697355"/>
                <a:gd name="connsiteX5" fmla="*/ 0 w 1076225"/>
                <a:gd name="connsiteY5" fmla="*/ 1697355 h 1697355"/>
                <a:gd name="connsiteX6" fmla="*/ 269056 w 1076225"/>
                <a:gd name="connsiteY6" fmla="*/ 0 h 169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225" h="1697355">
                  <a:moveTo>
                    <a:pt x="269056" y="0"/>
                  </a:moveTo>
                  <a:lnTo>
                    <a:pt x="1076225" y="0"/>
                  </a:lnTo>
                  <a:lnTo>
                    <a:pt x="1074567" y="10459"/>
                  </a:lnTo>
                  <a:lnTo>
                    <a:pt x="375500" y="10459"/>
                  </a:lnTo>
                  <a:lnTo>
                    <a:pt x="375500" y="1697355"/>
                  </a:lnTo>
                  <a:lnTo>
                    <a:pt x="0" y="1697355"/>
                  </a:lnTo>
                  <a:lnTo>
                    <a:pt x="269056" y="0"/>
                  </a:lnTo>
                  <a:close/>
                </a:path>
              </a:pathLst>
            </a:custGeom>
          </p:spPr>
        </p:pic>
        <p:pic>
          <p:nvPicPr>
            <p:cNvPr id="6" name="Picture 5"/>
            <p:cNvPicPr>
              <a:picLocks noChangeAspect="1"/>
            </p:cNvPicPr>
            <p:nvPr/>
          </p:nvPicPr>
          <p:blipFill>
            <a:blip r:embed="rId4" cstate="screen"/>
            <a:srcRect r="15687"/>
            <a:stretch>
              <a:fillRect/>
            </a:stretch>
          </p:blipFill>
          <p:spPr>
            <a:xfrm>
              <a:off x="1" y="4672221"/>
              <a:ext cx="3322562" cy="2205657"/>
            </a:xfrm>
            <a:custGeom>
              <a:avLst/>
              <a:gdLst>
                <a:gd name="connsiteX0" fmla="*/ 0 w 2544171"/>
                <a:gd name="connsiteY0" fmla="*/ 0 h 1697355"/>
                <a:gd name="connsiteX1" fmla="*/ 2544171 w 2544171"/>
                <a:gd name="connsiteY1" fmla="*/ 0 h 1697355"/>
                <a:gd name="connsiteX2" fmla="*/ 2275115 w 2544171"/>
                <a:gd name="connsiteY2" fmla="*/ 1697355 h 1697355"/>
                <a:gd name="connsiteX3" fmla="*/ 0 w 2544171"/>
                <a:gd name="connsiteY3" fmla="*/ 1697355 h 1697355"/>
                <a:gd name="connsiteX4" fmla="*/ 0 w 2544171"/>
                <a:gd name="connsiteY4" fmla="*/ 0 h 1697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171" h="1697355">
                  <a:moveTo>
                    <a:pt x="0" y="0"/>
                  </a:moveTo>
                  <a:lnTo>
                    <a:pt x="2544171" y="0"/>
                  </a:lnTo>
                  <a:lnTo>
                    <a:pt x="2275115" y="1697355"/>
                  </a:lnTo>
                  <a:lnTo>
                    <a:pt x="0" y="1697355"/>
                  </a:lnTo>
                  <a:lnTo>
                    <a:pt x="0" y="0"/>
                  </a:lnTo>
                  <a:close/>
                </a:path>
              </a:pathLst>
            </a:custGeom>
          </p:spPr>
        </p:pic>
        <p:pic>
          <p:nvPicPr>
            <p:cNvPr id="8" name="Picture 7" descr="A picture containing text, sky, outdoor, nature&#10;&#10;Description automatically generated"/>
            <p:cNvPicPr>
              <a:picLocks noChangeAspect="1"/>
            </p:cNvPicPr>
            <p:nvPr/>
          </p:nvPicPr>
          <p:blipFill rotWithShape="1">
            <a:blip r:embed="rId5" cstate="screen"/>
            <a:srcRect r="12535"/>
            <a:stretch>
              <a:fillRect/>
            </a:stretch>
          </p:blipFill>
          <p:spPr>
            <a:xfrm>
              <a:off x="2641684" y="4672221"/>
              <a:ext cx="3492370" cy="2205657"/>
            </a:xfrm>
            <a:custGeom>
              <a:avLst/>
              <a:gdLst>
                <a:gd name="connsiteX0" fmla="*/ 597508 w 2674197"/>
                <a:gd name="connsiteY0" fmla="*/ 0 h 1697355"/>
                <a:gd name="connsiteX1" fmla="*/ 2674197 w 2674197"/>
                <a:gd name="connsiteY1" fmla="*/ 0 h 1697355"/>
                <a:gd name="connsiteX2" fmla="*/ 2405141 w 2674197"/>
                <a:gd name="connsiteY2" fmla="*/ 1697355 h 1697355"/>
                <a:gd name="connsiteX3" fmla="*/ 0 w 2674197"/>
                <a:gd name="connsiteY3" fmla="*/ 1697355 h 1697355"/>
                <a:gd name="connsiteX4" fmla="*/ 0 w 2674197"/>
                <a:gd name="connsiteY4" fmla="*/ 1697353 h 1697355"/>
                <a:gd name="connsiteX5" fmla="*/ 328452 w 2674197"/>
                <a:gd name="connsiteY5" fmla="*/ 1697353 h 1697355"/>
                <a:gd name="connsiteX6" fmla="*/ 597508 w 2674197"/>
                <a:gd name="connsiteY6" fmla="*/ 0 h 169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4197" h="1697355">
                  <a:moveTo>
                    <a:pt x="597508" y="0"/>
                  </a:moveTo>
                  <a:lnTo>
                    <a:pt x="2674197" y="0"/>
                  </a:lnTo>
                  <a:lnTo>
                    <a:pt x="2405141" y="1697355"/>
                  </a:lnTo>
                  <a:lnTo>
                    <a:pt x="0" y="1697355"/>
                  </a:lnTo>
                  <a:lnTo>
                    <a:pt x="0" y="1697353"/>
                  </a:lnTo>
                  <a:lnTo>
                    <a:pt x="328452" y="1697353"/>
                  </a:lnTo>
                  <a:lnTo>
                    <a:pt x="597508" y="0"/>
                  </a:lnTo>
                  <a:close/>
                </a:path>
              </a:pathLst>
            </a:custGeom>
          </p:spPr>
        </p:pic>
        <p:pic>
          <p:nvPicPr>
            <p:cNvPr id="10" name="Picture 9" descr="A couple of ships in the water&#10;&#10;Description automatically generated with low confidence"/>
            <p:cNvPicPr>
              <a:picLocks noChangeAspect="1"/>
            </p:cNvPicPr>
            <p:nvPr userDrawn="1"/>
          </p:nvPicPr>
          <p:blipFill rotWithShape="1">
            <a:blip r:embed="rId6" cstate="screen"/>
            <a:srcRect l="22673"/>
            <a:stretch>
              <a:fillRect/>
            </a:stretch>
          </p:blipFill>
          <p:spPr>
            <a:xfrm>
              <a:off x="5885897" y="4672221"/>
              <a:ext cx="3087572" cy="2205657"/>
            </a:xfrm>
            <a:custGeom>
              <a:avLst/>
              <a:gdLst>
                <a:gd name="connsiteX0" fmla="*/ 341850 w 3099453"/>
                <a:gd name="connsiteY0" fmla="*/ 0 h 2205656"/>
                <a:gd name="connsiteX1" fmla="*/ 3099453 w 3099453"/>
                <a:gd name="connsiteY1" fmla="*/ 0 h 2205656"/>
                <a:gd name="connsiteX2" fmla="*/ 3099453 w 3099453"/>
                <a:gd name="connsiteY2" fmla="*/ 37338 h 2205656"/>
                <a:gd name="connsiteX3" fmla="*/ 2752698 w 3099453"/>
                <a:gd name="connsiteY3" fmla="*/ 2205652 h 2205656"/>
                <a:gd name="connsiteX4" fmla="*/ 3099453 w 3099453"/>
                <a:gd name="connsiteY4" fmla="*/ 2205652 h 2205656"/>
                <a:gd name="connsiteX5" fmla="*/ 3099453 w 3099453"/>
                <a:gd name="connsiteY5" fmla="*/ 2205656 h 2205656"/>
                <a:gd name="connsiteX6" fmla="*/ 0 w 3099453"/>
                <a:gd name="connsiteY6" fmla="*/ 2205656 h 2205656"/>
                <a:gd name="connsiteX7" fmla="*/ 350664 w 3099453"/>
                <a:gd name="connsiteY7" fmla="*/ 12895 h 2205656"/>
                <a:gd name="connsiteX8" fmla="*/ 338627 w 3099453"/>
                <a:gd name="connsiteY8" fmla="*/ 12895 h 220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9453" h="2205656">
                  <a:moveTo>
                    <a:pt x="341850" y="0"/>
                  </a:moveTo>
                  <a:lnTo>
                    <a:pt x="3099453" y="0"/>
                  </a:lnTo>
                  <a:lnTo>
                    <a:pt x="3099453" y="37338"/>
                  </a:lnTo>
                  <a:lnTo>
                    <a:pt x="2752698" y="2205652"/>
                  </a:lnTo>
                  <a:lnTo>
                    <a:pt x="3099453" y="2205652"/>
                  </a:lnTo>
                  <a:lnTo>
                    <a:pt x="3099453" y="2205656"/>
                  </a:lnTo>
                  <a:lnTo>
                    <a:pt x="0" y="2205656"/>
                  </a:lnTo>
                  <a:lnTo>
                    <a:pt x="350664" y="12895"/>
                  </a:lnTo>
                  <a:lnTo>
                    <a:pt x="338627" y="12895"/>
                  </a:lnTo>
                  <a:close/>
                </a:path>
              </a:pathLst>
            </a:custGeom>
          </p:spPr>
        </p:pic>
        <p:pic>
          <p:nvPicPr>
            <p:cNvPr id="12" name="Picture 11" descr="A picture containing several, city&#10;&#10;Description automatically generated"/>
            <p:cNvPicPr>
              <a:picLocks noChangeAspect="1"/>
            </p:cNvPicPr>
            <p:nvPr/>
          </p:nvPicPr>
          <p:blipFill rotWithShape="1">
            <a:blip r:embed="rId3" cstate="screen"/>
            <a:srcRect/>
            <a:stretch>
              <a:fillRect/>
            </a:stretch>
          </p:blipFill>
          <p:spPr>
            <a:xfrm>
              <a:off x="8181239" y="4672221"/>
              <a:ext cx="4010762" cy="2205657"/>
            </a:xfrm>
            <a:custGeom>
              <a:avLst/>
              <a:gdLst>
                <a:gd name="connsiteX0" fmla="*/ 699067 w 3071143"/>
                <a:gd name="connsiteY0" fmla="*/ 0 h 1697355"/>
                <a:gd name="connsiteX1" fmla="*/ 3071143 w 3071143"/>
                <a:gd name="connsiteY1" fmla="*/ 0 h 1697355"/>
                <a:gd name="connsiteX2" fmla="*/ 3071143 w 3071143"/>
                <a:gd name="connsiteY2" fmla="*/ 1697355 h 1697355"/>
                <a:gd name="connsiteX3" fmla="*/ 0 w 3071143"/>
                <a:gd name="connsiteY3" fmla="*/ 1697355 h 1697355"/>
                <a:gd name="connsiteX4" fmla="*/ 0 w 3071143"/>
                <a:gd name="connsiteY4" fmla="*/ 1686896 h 1697355"/>
                <a:gd name="connsiteX5" fmla="*/ 431669 w 3071143"/>
                <a:gd name="connsiteY5" fmla="*/ 1686896 h 1697355"/>
                <a:gd name="connsiteX6" fmla="*/ 699067 w 3071143"/>
                <a:gd name="connsiteY6" fmla="*/ 0 h 169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1143" h="1697355">
                  <a:moveTo>
                    <a:pt x="699067" y="0"/>
                  </a:moveTo>
                  <a:lnTo>
                    <a:pt x="3071143" y="0"/>
                  </a:lnTo>
                  <a:lnTo>
                    <a:pt x="3071143" y="1697355"/>
                  </a:lnTo>
                  <a:lnTo>
                    <a:pt x="0" y="1697355"/>
                  </a:lnTo>
                  <a:lnTo>
                    <a:pt x="0" y="1686896"/>
                  </a:lnTo>
                  <a:lnTo>
                    <a:pt x="431669" y="1686896"/>
                  </a:lnTo>
                  <a:lnTo>
                    <a:pt x="699067" y="0"/>
                  </a:lnTo>
                  <a:close/>
                </a:path>
              </a:pathLst>
            </a:cu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017000" y="6356350"/>
            <a:ext cx="2743200" cy="365125"/>
          </a:xfrm>
          <a:prstGeom prst="rect">
            <a:avLst/>
          </a:prstGeom>
        </p:spPr>
        <p:txBody>
          <a:bodyPr/>
          <a:lstStyle/>
          <a:p>
            <a:fld id="{69F6399B-E970-48CA-821C-EAB94E252A21}" type="slidenum">
              <a:rPr lang="en-AU" smtClean="0"/>
              <a:t>‹#›</a:t>
            </a:fld>
            <a:endParaRPr lang="en-AU" dirty="0"/>
          </a:p>
        </p:txBody>
      </p:sp>
      <p:pic>
        <p:nvPicPr>
          <p:cNvPr id="3" name="図 13"/>
          <p:cNvPicPr>
            <a:picLocks noChangeAspect="1"/>
          </p:cNvPicPr>
          <p:nvPr userDrawn="1"/>
        </p:nvPicPr>
        <p:blipFill>
          <a:blip r:embed="rId2" cstate="screen"/>
          <a:stretch>
            <a:fillRect/>
          </a:stretch>
        </p:blipFill>
        <p:spPr>
          <a:xfrm>
            <a:off x="431800" y="6356350"/>
            <a:ext cx="1033311" cy="365237"/>
          </a:xfrm>
          <a:prstGeom prst="rect">
            <a:avLst/>
          </a:prstGeom>
        </p:spPr>
      </p:pic>
      <p:sp>
        <p:nvSpPr>
          <p:cNvPr id="2" name="Title 1"/>
          <p:cNvSpPr>
            <a:spLocks noGrp="1"/>
          </p:cNvSpPr>
          <p:nvPr>
            <p:ph type="title"/>
          </p:nvPr>
        </p:nvSpPr>
        <p:spPr>
          <a:xfrm>
            <a:off x="431800" y="314326"/>
            <a:ext cx="11328400" cy="535420"/>
          </a:xfrm>
          <a:prstGeom prst="rect">
            <a:avLst/>
          </a:prstGeom>
        </p:spPr>
        <p:txBody>
          <a:bodyPr anchor="b">
            <a:normAutofit/>
          </a:bodyPr>
          <a:lstStyle>
            <a:lvl1pPr>
              <a:defRPr sz="2800"/>
            </a:lvl1pPr>
          </a:lstStyle>
          <a:p>
            <a:r>
              <a:rPr lang="en-US"/>
              <a:t>Click to edit Master title style</a:t>
            </a:r>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hank you 1">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62729"/>
            <a:ext cx="9144000" cy="2387600"/>
          </a:xfrm>
          <a:prstGeom prst="rect">
            <a:avLst/>
          </a:prstGeom>
        </p:spPr>
        <p:txBody>
          <a:bodyPr anchor="b">
            <a:normAutofit/>
          </a:bodyPr>
          <a:lstStyle>
            <a:lvl1pPr algn="l">
              <a:defRPr sz="3600"/>
            </a:lvl1pPr>
          </a:lstStyle>
          <a:p>
            <a:endParaRPr lang="en-AU"/>
          </a:p>
        </p:txBody>
      </p:sp>
      <p:sp>
        <p:nvSpPr>
          <p:cNvPr id="3" name="Subtitle 2"/>
          <p:cNvSpPr>
            <a:spLocks noGrp="1"/>
          </p:cNvSpPr>
          <p:nvPr>
            <p:ph type="subTitle" idx="1"/>
          </p:nvPr>
        </p:nvSpPr>
        <p:spPr>
          <a:xfrm>
            <a:off x="1524000" y="3561731"/>
            <a:ext cx="9144000" cy="1090613"/>
          </a:xfrm>
          <a:prstGeom prst="rect">
            <a:avLst/>
          </a:prstGeom>
        </p:spPr>
        <p:txBody>
          <a:bodyPr anchor="t"/>
          <a:lstStyle>
            <a:lvl1pPr marL="0" indent="0" algn="l">
              <a:spcBef>
                <a:spcPts val="0"/>
              </a:spcBef>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pic>
        <p:nvPicPr>
          <p:cNvPr id="5" name="図 13"/>
          <p:cNvPicPr>
            <a:picLocks noChangeAspect="1"/>
          </p:cNvPicPr>
          <p:nvPr userDrawn="1"/>
        </p:nvPicPr>
        <p:blipFill>
          <a:blip r:embed="rId2" cstate="screen"/>
          <a:stretch>
            <a:fillRect/>
          </a:stretch>
        </p:blipFill>
        <p:spPr>
          <a:xfrm>
            <a:off x="10225816" y="273309"/>
            <a:ext cx="1666352" cy="588993"/>
          </a:xfrm>
          <a:prstGeom prst="rect">
            <a:avLst/>
          </a:prstGeom>
        </p:spPr>
      </p:pic>
      <p:grpSp>
        <p:nvGrpSpPr>
          <p:cNvPr id="7" name="Group 6"/>
          <p:cNvGrpSpPr/>
          <p:nvPr userDrawn="1"/>
        </p:nvGrpSpPr>
        <p:grpSpPr>
          <a:xfrm>
            <a:off x="1" y="4652344"/>
            <a:ext cx="12192000" cy="2225534"/>
            <a:chOff x="1" y="4652344"/>
            <a:chExt cx="12192000" cy="2225534"/>
          </a:xfrm>
        </p:grpSpPr>
        <p:pic>
          <p:nvPicPr>
            <p:cNvPr id="14" name="Picture 13" descr="A picture containing several, city&#10;&#10;Description automatically generated"/>
            <p:cNvPicPr>
              <a:picLocks noChangeAspect="1"/>
            </p:cNvPicPr>
            <p:nvPr/>
          </p:nvPicPr>
          <p:blipFill rotWithShape="1">
            <a:blip r:embed="rId3" cstate="screen"/>
            <a:srcRect l="-12227" t="-616" r="77184" b="616"/>
            <a:stretch>
              <a:fillRect/>
            </a:stretch>
          </p:blipFill>
          <p:spPr>
            <a:xfrm>
              <a:off x="10600608" y="4652344"/>
              <a:ext cx="1410905" cy="2205656"/>
            </a:xfrm>
            <a:custGeom>
              <a:avLst/>
              <a:gdLst>
                <a:gd name="connsiteX0" fmla="*/ 269056 w 1076225"/>
                <a:gd name="connsiteY0" fmla="*/ 0 h 1697355"/>
                <a:gd name="connsiteX1" fmla="*/ 1076225 w 1076225"/>
                <a:gd name="connsiteY1" fmla="*/ 0 h 1697355"/>
                <a:gd name="connsiteX2" fmla="*/ 1074567 w 1076225"/>
                <a:gd name="connsiteY2" fmla="*/ 10459 h 1697355"/>
                <a:gd name="connsiteX3" fmla="*/ 375500 w 1076225"/>
                <a:gd name="connsiteY3" fmla="*/ 10459 h 1697355"/>
                <a:gd name="connsiteX4" fmla="*/ 375500 w 1076225"/>
                <a:gd name="connsiteY4" fmla="*/ 1697355 h 1697355"/>
                <a:gd name="connsiteX5" fmla="*/ 0 w 1076225"/>
                <a:gd name="connsiteY5" fmla="*/ 1697355 h 1697355"/>
                <a:gd name="connsiteX6" fmla="*/ 269056 w 1076225"/>
                <a:gd name="connsiteY6" fmla="*/ 0 h 169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225" h="1697355">
                  <a:moveTo>
                    <a:pt x="269056" y="0"/>
                  </a:moveTo>
                  <a:lnTo>
                    <a:pt x="1076225" y="0"/>
                  </a:lnTo>
                  <a:lnTo>
                    <a:pt x="1074567" y="10459"/>
                  </a:lnTo>
                  <a:lnTo>
                    <a:pt x="375500" y="10459"/>
                  </a:lnTo>
                  <a:lnTo>
                    <a:pt x="375500" y="1697355"/>
                  </a:lnTo>
                  <a:lnTo>
                    <a:pt x="0" y="1697355"/>
                  </a:lnTo>
                  <a:lnTo>
                    <a:pt x="269056" y="0"/>
                  </a:lnTo>
                  <a:close/>
                </a:path>
              </a:pathLst>
            </a:custGeom>
          </p:spPr>
        </p:pic>
        <p:pic>
          <p:nvPicPr>
            <p:cNvPr id="6" name="Picture 5"/>
            <p:cNvPicPr>
              <a:picLocks noChangeAspect="1"/>
            </p:cNvPicPr>
            <p:nvPr/>
          </p:nvPicPr>
          <p:blipFill>
            <a:blip r:embed="rId4" cstate="screen"/>
            <a:srcRect r="15687"/>
            <a:stretch>
              <a:fillRect/>
            </a:stretch>
          </p:blipFill>
          <p:spPr>
            <a:xfrm>
              <a:off x="1" y="4672221"/>
              <a:ext cx="3322562" cy="2205657"/>
            </a:xfrm>
            <a:custGeom>
              <a:avLst/>
              <a:gdLst>
                <a:gd name="connsiteX0" fmla="*/ 0 w 2544171"/>
                <a:gd name="connsiteY0" fmla="*/ 0 h 1697355"/>
                <a:gd name="connsiteX1" fmla="*/ 2544171 w 2544171"/>
                <a:gd name="connsiteY1" fmla="*/ 0 h 1697355"/>
                <a:gd name="connsiteX2" fmla="*/ 2275115 w 2544171"/>
                <a:gd name="connsiteY2" fmla="*/ 1697355 h 1697355"/>
                <a:gd name="connsiteX3" fmla="*/ 0 w 2544171"/>
                <a:gd name="connsiteY3" fmla="*/ 1697355 h 1697355"/>
                <a:gd name="connsiteX4" fmla="*/ 0 w 2544171"/>
                <a:gd name="connsiteY4" fmla="*/ 0 h 1697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171" h="1697355">
                  <a:moveTo>
                    <a:pt x="0" y="0"/>
                  </a:moveTo>
                  <a:lnTo>
                    <a:pt x="2544171" y="0"/>
                  </a:lnTo>
                  <a:lnTo>
                    <a:pt x="2275115" y="1697355"/>
                  </a:lnTo>
                  <a:lnTo>
                    <a:pt x="0" y="1697355"/>
                  </a:lnTo>
                  <a:lnTo>
                    <a:pt x="0" y="0"/>
                  </a:lnTo>
                  <a:close/>
                </a:path>
              </a:pathLst>
            </a:custGeom>
          </p:spPr>
        </p:pic>
        <p:pic>
          <p:nvPicPr>
            <p:cNvPr id="8" name="Picture 7" descr="A picture containing text, sky, outdoor, nature&#10;&#10;Description automatically generated"/>
            <p:cNvPicPr>
              <a:picLocks noChangeAspect="1"/>
            </p:cNvPicPr>
            <p:nvPr/>
          </p:nvPicPr>
          <p:blipFill rotWithShape="1">
            <a:blip r:embed="rId5" cstate="screen"/>
            <a:srcRect r="12535"/>
            <a:stretch>
              <a:fillRect/>
            </a:stretch>
          </p:blipFill>
          <p:spPr>
            <a:xfrm>
              <a:off x="2641684" y="4672221"/>
              <a:ext cx="3492370" cy="2205657"/>
            </a:xfrm>
            <a:custGeom>
              <a:avLst/>
              <a:gdLst>
                <a:gd name="connsiteX0" fmla="*/ 597508 w 2674197"/>
                <a:gd name="connsiteY0" fmla="*/ 0 h 1697355"/>
                <a:gd name="connsiteX1" fmla="*/ 2674197 w 2674197"/>
                <a:gd name="connsiteY1" fmla="*/ 0 h 1697355"/>
                <a:gd name="connsiteX2" fmla="*/ 2405141 w 2674197"/>
                <a:gd name="connsiteY2" fmla="*/ 1697355 h 1697355"/>
                <a:gd name="connsiteX3" fmla="*/ 0 w 2674197"/>
                <a:gd name="connsiteY3" fmla="*/ 1697355 h 1697355"/>
                <a:gd name="connsiteX4" fmla="*/ 0 w 2674197"/>
                <a:gd name="connsiteY4" fmla="*/ 1697353 h 1697355"/>
                <a:gd name="connsiteX5" fmla="*/ 328452 w 2674197"/>
                <a:gd name="connsiteY5" fmla="*/ 1697353 h 1697355"/>
                <a:gd name="connsiteX6" fmla="*/ 597508 w 2674197"/>
                <a:gd name="connsiteY6" fmla="*/ 0 h 169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4197" h="1697355">
                  <a:moveTo>
                    <a:pt x="597508" y="0"/>
                  </a:moveTo>
                  <a:lnTo>
                    <a:pt x="2674197" y="0"/>
                  </a:lnTo>
                  <a:lnTo>
                    <a:pt x="2405141" y="1697355"/>
                  </a:lnTo>
                  <a:lnTo>
                    <a:pt x="0" y="1697355"/>
                  </a:lnTo>
                  <a:lnTo>
                    <a:pt x="0" y="1697353"/>
                  </a:lnTo>
                  <a:lnTo>
                    <a:pt x="328452" y="1697353"/>
                  </a:lnTo>
                  <a:lnTo>
                    <a:pt x="597508" y="0"/>
                  </a:lnTo>
                  <a:close/>
                </a:path>
              </a:pathLst>
            </a:custGeom>
          </p:spPr>
        </p:pic>
        <p:pic>
          <p:nvPicPr>
            <p:cNvPr id="10" name="Picture 9" descr="A couple of ships in the water&#10;&#10;Description automatically generated with low confidence"/>
            <p:cNvPicPr>
              <a:picLocks noChangeAspect="1"/>
            </p:cNvPicPr>
            <p:nvPr userDrawn="1"/>
          </p:nvPicPr>
          <p:blipFill rotWithShape="1">
            <a:blip r:embed="rId6" cstate="screen"/>
            <a:srcRect l="22673"/>
            <a:stretch>
              <a:fillRect/>
            </a:stretch>
          </p:blipFill>
          <p:spPr>
            <a:xfrm>
              <a:off x="5885897" y="4672221"/>
              <a:ext cx="3087572" cy="2205657"/>
            </a:xfrm>
            <a:custGeom>
              <a:avLst/>
              <a:gdLst>
                <a:gd name="connsiteX0" fmla="*/ 341850 w 3099453"/>
                <a:gd name="connsiteY0" fmla="*/ 0 h 2205656"/>
                <a:gd name="connsiteX1" fmla="*/ 3099453 w 3099453"/>
                <a:gd name="connsiteY1" fmla="*/ 0 h 2205656"/>
                <a:gd name="connsiteX2" fmla="*/ 3099453 w 3099453"/>
                <a:gd name="connsiteY2" fmla="*/ 37338 h 2205656"/>
                <a:gd name="connsiteX3" fmla="*/ 2752698 w 3099453"/>
                <a:gd name="connsiteY3" fmla="*/ 2205652 h 2205656"/>
                <a:gd name="connsiteX4" fmla="*/ 3099453 w 3099453"/>
                <a:gd name="connsiteY4" fmla="*/ 2205652 h 2205656"/>
                <a:gd name="connsiteX5" fmla="*/ 3099453 w 3099453"/>
                <a:gd name="connsiteY5" fmla="*/ 2205656 h 2205656"/>
                <a:gd name="connsiteX6" fmla="*/ 0 w 3099453"/>
                <a:gd name="connsiteY6" fmla="*/ 2205656 h 2205656"/>
                <a:gd name="connsiteX7" fmla="*/ 350664 w 3099453"/>
                <a:gd name="connsiteY7" fmla="*/ 12895 h 2205656"/>
                <a:gd name="connsiteX8" fmla="*/ 338627 w 3099453"/>
                <a:gd name="connsiteY8" fmla="*/ 12895 h 220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9453" h="2205656">
                  <a:moveTo>
                    <a:pt x="341850" y="0"/>
                  </a:moveTo>
                  <a:lnTo>
                    <a:pt x="3099453" y="0"/>
                  </a:lnTo>
                  <a:lnTo>
                    <a:pt x="3099453" y="37338"/>
                  </a:lnTo>
                  <a:lnTo>
                    <a:pt x="2752698" y="2205652"/>
                  </a:lnTo>
                  <a:lnTo>
                    <a:pt x="3099453" y="2205652"/>
                  </a:lnTo>
                  <a:lnTo>
                    <a:pt x="3099453" y="2205656"/>
                  </a:lnTo>
                  <a:lnTo>
                    <a:pt x="0" y="2205656"/>
                  </a:lnTo>
                  <a:lnTo>
                    <a:pt x="350664" y="12895"/>
                  </a:lnTo>
                  <a:lnTo>
                    <a:pt x="338627" y="12895"/>
                  </a:lnTo>
                  <a:close/>
                </a:path>
              </a:pathLst>
            </a:custGeom>
          </p:spPr>
        </p:pic>
        <p:pic>
          <p:nvPicPr>
            <p:cNvPr id="12" name="Picture 11" descr="A picture containing several, city&#10;&#10;Description automatically generated"/>
            <p:cNvPicPr>
              <a:picLocks noChangeAspect="1"/>
            </p:cNvPicPr>
            <p:nvPr/>
          </p:nvPicPr>
          <p:blipFill rotWithShape="1">
            <a:blip r:embed="rId3" cstate="screen"/>
            <a:srcRect/>
            <a:stretch>
              <a:fillRect/>
            </a:stretch>
          </p:blipFill>
          <p:spPr>
            <a:xfrm>
              <a:off x="8181239" y="4672221"/>
              <a:ext cx="4010762" cy="2205657"/>
            </a:xfrm>
            <a:custGeom>
              <a:avLst/>
              <a:gdLst>
                <a:gd name="connsiteX0" fmla="*/ 699067 w 3071143"/>
                <a:gd name="connsiteY0" fmla="*/ 0 h 1697355"/>
                <a:gd name="connsiteX1" fmla="*/ 3071143 w 3071143"/>
                <a:gd name="connsiteY1" fmla="*/ 0 h 1697355"/>
                <a:gd name="connsiteX2" fmla="*/ 3071143 w 3071143"/>
                <a:gd name="connsiteY2" fmla="*/ 1697355 h 1697355"/>
                <a:gd name="connsiteX3" fmla="*/ 0 w 3071143"/>
                <a:gd name="connsiteY3" fmla="*/ 1697355 h 1697355"/>
                <a:gd name="connsiteX4" fmla="*/ 0 w 3071143"/>
                <a:gd name="connsiteY4" fmla="*/ 1686896 h 1697355"/>
                <a:gd name="connsiteX5" fmla="*/ 431669 w 3071143"/>
                <a:gd name="connsiteY5" fmla="*/ 1686896 h 1697355"/>
                <a:gd name="connsiteX6" fmla="*/ 699067 w 3071143"/>
                <a:gd name="connsiteY6" fmla="*/ 0 h 169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1143" h="1697355">
                  <a:moveTo>
                    <a:pt x="699067" y="0"/>
                  </a:moveTo>
                  <a:lnTo>
                    <a:pt x="3071143" y="0"/>
                  </a:lnTo>
                  <a:lnTo>
                    <a:pt x="3071143" y="1697355"/>
                  </a:lnTo>
                  <a:lnTo>
                    <a:pt x="0" y="1697355"/>
                  </a:lnTo>
                  <a:lnTo>
                    <a:pt x="0" y="1686896"/>
                  </a:lnTo>
                  <a:lnTo>
                    <a:pt x="431669" y="1686896"/>
                  </a:lnTo>
                  <a:lnTo>
                    <a:pt x="699067" y="0"/>
                  </a:lnTo>
                  <a:close/>
                </a:path>
              </a:pathLst>
            </a:custGeom>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hank you 2">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62729"/>
            <a:ext cx="9144000" cy="2387600"/>
          </a:xfrm>
          <a:prstGeom prst="rect">
            <a:avLst/>
          </a:prstGeom>
        </p:spPr>
        <p:txBody>
          <a:bodyPr anchor="b">
            <a:normAutofit/>
          </a:bodyPr>
          <a:lstStyle>
            <a:lvl1pPr algn="l">
              <a:defRPr sz="3600"/>
            </a:lvl1pPr>
          </a:lstStyle>
          <a:p>
            <a:endParaRPr lang="en-AU"/>
          </a:p>
        </p:txBody>
      </p:sp>
      <p:sp>
        <p:nvSpPr>
          <p:cNvPr id="3" name="Subtitle 2"/>
          <p:cNvSpPr>
            <a:spLocks noGrp="1"/>
          </p:cNvSpPr>
          <p:nvPr>
            <p:ph type="subTitle" idx="1"/>
          </p:nvPr>
        </p:nvSpPr>
        <p:spPr>
          <a:xfrm>
            <a:off x="1524000" y="3561731"/>
            <a:ext cx="9144000" cy="1090613"/>
          </a:xfrm>
          <a:prstGeom prst="rect">
            <a:avLst/>
          </a:prstGeom>
        </p:spPr>
        <p:txBody>
          <a:bodyPr anchor="t"/>
          <a:lstStyle>
            <a:lvl1pPr marL="0" indent="0" algn="l">
              <a:spcBef>
                <a:spcPts val="0"/>
              </a:spcBef>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pic>
        <p:nvPicPr>
          <p:cNvPr id="4" name="Picture 3" descr="Logo, icon&#10;&#10;Description automatically generated"/>
          <p:cNvPicPr>
            <a:picLocks noChangeAspect="1"/>
          </p:cNvPicPr>
          <p:nvPr userDrawn="1"/>
        </p:nvPicPr>
        <p:blipFill>
          <a:blip r:embed="rId2" cstate="screen"/>
          <a:stretch>
            <a:fillRect/>
          </a:stretch>
        </p:blipFill>
        <p:spPr>
          <a:xfrm>
            <a:off x="405985" y="202204"/>
            <a:ext cx="1433063" cy="829672"/>
          </a:xfrm>
          <a:prstGeom prst="rect">
            <a:avLst/>
          </a:prstGeom>
        </p:spPr>
      </p:pic>
      <p:pic>
        <p:nvPicPr>
          <p:cNvPr id="5" name="図 13"/>
          <p:cNvPicPr>
            <a:picLocks noChangeAspect="1"/>
          </p:cNvPicPr>
          <p:nvPr userDrawn="1"/>
        </p:nvPicPr>
        <p:blipFill>
          <a:blip r:embed="rId3" cstate="screen"/>
          <a:stretch>
            <a:fillRect/>
          </a:stretch>
        </p:blipFill>
        <p:spPr>
          <a:xfrm>
            <a:off x="10225816" y="273309"/>
            <a:ext cx="1666352" cy="588993"/>
          </a:xfrm>
          <a:prstGeom prst="rect">
            <a:avLst/>
          </a:prstGeom>
        </p:spPr>
      </p:pic>
      <p:grpSp>
        <p:nvGrpSpPr>
          <p:cNvPr id="6" name="Group 5"/>
          <p:cNvGrpSpPr/>
          <p:nvPr userDrawn="1"/>
        </p:nvGrpSpPr>
        <p:grpSpPr>
          <a:xfrm>
            <a:off x="1" y="4652344"/>
            <a:ext cx="12192000" cy="2225534"/>
            <a:chOff x="1" y="4652344"/>
            <a:chExt cx="12192000" cy="2225534"/>
          </a:xfrm>
        </p:grpSpPr>
        <p:pic>
          <p:nvPicPr>
            <p:cNvPr id="14" name="Picture 13" descr="A picture containing several, city&#10;&#10;Description automatically generated"/>
            <p:cNvPicPr>
              <a:picLocks noChangeAspect="1"/>
            </p:cNvPicPr>
            <p:nvPr/>
          </p:nvPicPr>
          <p:blipFill rotWithShape="1">
            <a:blip r:embed="rId4" cstate="screen"/>
            <a:srcRect l="-12227" t="-616" r="77184" b="616"/>
            <a:stretch>
              <a:fillRect/>
            </a:stretch>
          </p:blipFill>
          <p:spPr>
            <a:xfrm>
              <a:off x="10600608" y="4652344"/>
              <a:ext cx="1410905" cy="2205656"/>
            </a:xfrm>
            <a:custGeom>
              <a:avLst/>
              <a:gdLst>
                <a:gd name="connsiteX0" fmla="*/ 269056 w 1076225"/>
                <a:gd name="connsiteY0" fmla="*/ 0 h 1697355"/>
                <a:gd name="connsiteX1" fmla="*/ 1076225 w 1076225"/>
                <a:gd name="connsiteY1" fmla="*/ 0 h 1697355"/>
                <a:gd name="connsiteX2" fmla="*/ 1074567 w 1076225"/>
                <a:gd name="connsiteY2" fmla="*/ 10459 h 1697355"/>
                <a:gd name="connsiteX3" fmla="*/ 375500 w 1076225"/>
                <a:gd name="connsiteY3" fmla="*/ 10459 h 1697355"/>
                <a:gd name="connsiteX4" fmla="*/ 375500 w 1076225"/>
                <a:gd name="connsiteY4" fmla="*/ 1697355 h 1697355"/>
                <a:gd name="connsiteX5" fmla="*/ 0 w 1076225"/>
                <a:gd name="connsiteY5" fmla="*/ 1697355 h 1697355"/>
                <a:gd name="connsiteX6" fmla="*/ 269056 w 1076225"/>
                <a:gd name="connsiteY6" fmla="*/ 0 h 169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225" h="1697355">
                  <a:moveTo>
                    <a:pt x="269056" y="0"/>
                  </a:moveTo>
                  <a:lnTo>
                    <a:pt x="1076225" y="0"/>
                  </a:lnTo>
                  <a:lnTo>
                    <a:pt x="1074567" y="10459"/>
                  </a:lnTo>
                  <a:lnTo>
                    <a:pt x="375500" y="10459"/>
                  </a:lnTo>
                  <a:lnTo>
                    <a:pt x="375500" y="1697355"/>
                  </a:lnTo>
                  <a:lnTo>
                    <a:pt x="0" y="1697355"/>
                  </a:lnTo>
                  <a:lnTo>
                    <a:pt x="269056" y="0"/>
                  </a:lnTo>
                  <a:close/>
                </a:path>
              </a:pathLst>
            </a:custGeom>
          </p:spPr>
        </p:pic>
        <p:pic>
          <p:nvPicPr>
            <p:cNvPr id="9" name="Picture 8"/>
            <p:cNvPicPr>
              <a:picLocks noChangeAspect="1"/>
            </p:cNvPicPr>
            <p:nvPr/>
          </p:nvPicPr>
          <p:blipFill>
            <a:blip r:embed="rId5" cstate="screen"/>
            <a:srcRect r="15687"/>
            <a:stretch>
              <a:fillRect/>
            </a:stretch>
          </p:blipFill>
          <p:spPr>
            <a:xfrm>
              <a:off x="1" y="4672221"/>
              <a:ext cx="3322562" cy="2205657"/>
            </a:xfrm>
            <a:custGeom>
              <a:avLst/>
              <a:gdLst>
                <a:gd name="connsiteX0" fmla="*/ 0 w 2544171"/>
                <a:gd name="connsiteY0" fmla="*/ 0 h 1697355"/>
                <a:gd name="connsiteX1" fmla="*/ 2544171 w 2544171"/>
                <a:gd name="connsiteY1" fmla="*/ 0 h 1697355"/>
                <a:gd name="connsiteX2" fmla="*/ 2275115 w 2544171"/>
                <a:gd name="connsiteY2" fmla="*/ 1697355 h 1697355"/>
                <a:gd name="connsiteX3" fmla="*/ 0 w 2544171"/>
                <a:gd name="connsiteY3" fmla="*/ 1697355 h 1697355"/>
                <a:gd name="connsiteX4" fmla="*/ 0 w 2544171"/>
                <a:gd name="connsiteY4" fmla="*/ 0 h 1697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171" h="1697355">
                  <a:moveTo>
                    <a:pt x="0" y="0"/>
                  </a:moveTo>
                  <a:lnTo>
                    <a:pt x="2544171" y="0"/>
                  </a:lnTo>
                  <a:lnTo>
                    <a:pt x="2275115" y="1697355"/>
                  </a:lnTo>
                  <a:lnTo>
                    <a:pt x="0" y="1697355"/>
                  </a:lnTo>
                  <a:lnTo>
                    <a:pt x="0" y="0"/>
                  </a:lnTo>
                  <a:close/>
                </a:path>
              </a:pathLst>
            </a:custGeom>
          </p:spPr>
        </p:pic>
        <p:pic>
          <p:nvPicPr>
            <p:cNvPr id="11" name="Picture 10" descr="A picture containing text, sky, outdoor, nature&#10;&#10;Description automatically generated"/>
            <p:cNvPicPr>
              <a:picLocks noChangeAspect="1"/>
            </p:cNvPicPr>
            <p:nvPr/>
          </p:nvPicPr>
          <p:blipFill rotWithShape="1">
            <a:blip r:embed="rId6" cstate="screen"/>
            <a:srcRect r="12535"/>
            <a:stretch>
              <a:fillRect/>
            </a:stretch>
          </p:blipFill>
          <p:spPr>
            <a:xfrm>
              <a:off x="2641684" y="4672221"/>
              <a:ext cx="3492370" cy="2205657"/>
            </a:xfrm>
            <a:custGeom>
              <a:avLst/>
              <a:gdLst>
                <a:gd name="connsiteX0" fmla="*/ 597508 w 2674197"/>
                <a:gd name="connsiteY0" fmla="*/ 0 h 1697355"/>
                <a:gd name="connsiteX1" fmla="*/ 2674197 w 2674197"/>
                <a:gd name="connsiteY1" fmla="*/ 0 h 1697355"/>
                <a:gd name="connsiteX2" fmla="*/ 2405141 w 2674197"/>
                <a:gd name="connsiteY2" fmla="*/ 1697355 h 1697355"/>
                <a:gd name="connsiteX3" fmla="*/ 0 w 2674197"/>
                <a:gd name="connsiteY3" fmla="*/ 1697355 h 1697355"/>
                <a:gd name="connsiteX4" fmla="*/ 0 w 2674197"/>
                <a:gd name="connsiteY4" fmla="*/ 1697353 h 1697355"/>
                <a:gd name="connsiteX5" fmla="*/ 328452 w 2674197"/>
                <a:gd name="connsiteY5" fmla="*/ 1697353 h 1697355"/>
                <a:gd name="connsiteX6" fmla="*/ 597508 w 2674197"/>
                <a:gd name="connsiteY6" fmla="*/ 0 h 169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4197" h="1697355">
                  <a:moveTo>
                    <a:pt x="597508" y="0"/>
                  </a:moveTo>
                  <a:lnTo>
                    <a:pt x="2674197" y="0"/>
                  </a:lnTo>
                  <a:lnTo>
                    <a:pt x="2405141" y="1697355"/>
                  </a:lnTo>
                  <a:lnTo>
                    <a:pt x="0" y="1697355"/>
                  </a:lnTo>
                  <a:lnTo>
                    <a:pt x="0" y="1697353"/>
                  </a:lnTo>
                  <a:lnTo>
                    <a:pt x="328452" y="1697353"/>
                  </a:lnTo>
                  <a:lnTo>
                    <a:pt x="597508" y="0"/>
                  </a:lnTo>
                  <a:close/>
                </a:path>
              </a:pathLst>
            </a:custGeom>
          </p:spPr>
        </p:pic>
        <p:pic>
          <p:nvPicPr>
            <p:cNvPr id="20" name="Picture 19" descr="A couple of ships in the water&#10;&#10;Description automatically generated with low confidence"/>
            <p:cNvPicPr>
              <a:picLocks noChangeAspect="1"/>
            </p:cNvPicPr>
            <p:nvPr userDrawn="1"/>
          </p:nvPicPr>
          <p:blipFill rotWithShape="1">
            <a:blip r:embed="rId7" cstate="screen"/>
            <a:srcRect l="22673"/>
            <a:stretch>
              <a:fillRect/>
            </a:stretch>
          </p:blipFill>
          <p:spPr>
            <a:xfrm>
              <a:off x="5885897" y="4672221"/>
              <a:ext cx="3087572" cy="2205657"/>
            </a:xfrm>
            <a:custGeom>
              <a:avLst/>
              <a:gdLst>
                <a:gd name="connsiteX0" fmla="*/ 341850 w 3099453"/>
                <a:gd name="connsiteY0" fmla="*/ 0 h 2205656"/>
                <a:gd name="connsiteX1" fmla="*/ 3099453 w 3099453"/>
                <a:gd name="connsiteY1" fmla="*/ 0 h 2205656"/>
                <a:gd name="connsiteX2" fmla="*/ 3099453 w 3099453"/>
                <a:gd name="connsiteY2" fmla="*/ 37338 h 2205656"/>
                <a:gd name="connsiteX3" fmla="*/ 2752698 w 3099453"/>
                <a:gd name="connsiteY3" fmla="*/ 2205652 h 2205656"/>
                <a:gd name="connsiteX4" fmla="*/ 3099453 w 3099453"/>
                <a:gd name="connsiteY4" fmla="*/ 2205652 h 2205656"/>
                <a:gd name="connsiteX5" fmla="*/ 3099453 w 3099453"/>
                <a:gd name="connsiteY5" fmla="*/ 2205656 h 2205656"/>
                <a:gd name="connsiteX6" fmla="*/ 0 w 3099453"/>
                <a:gd name="connsiteY6" fmla="*/ 2205656 h 2205656"/>
                <a:gd name="connsiteX7" fmla="*/ 350664 w 3099453"/>
                <a:gd name="connsiteY7" fmla="*/ 12895 h 2205656"/>
                <a:gd name="connsiteX8" fmla="*/ 338627 w 3099453"/>
                <a:gd name="connsiteY8" fmla="*/ 12895 h 220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9453" h="2205656">
                  <a:moveTo>
                    <a:pt x="341850" y="0"/>
                  </a:moveTo>
                  <a:lnTo>
                    <a:pt x="3099453" y="0"/>
                  </a:lnTo>
                  <a:lnTo>
                    <a:pt x="3099453" y="37338"/>
                  </a:lnTo>
                  <a:lnTo>
                    <a:pt x="2752698" y="2205652"/>
                  </a:lnTo>
                  <a:lnTo>
                    <a:pt x="3099453" y="2205652"/>
                  </a:lnTo>
                  <a:lnTo>
                    <a:pt x="3099453" y="2205656"/>
                  </a:lnTo>
                  <a:lnTo>
                    <a:pt x="0" y="2205656"/>
                  </a:lnTo>
                  <a:lnTo>
                    <a:pt x="350664" y="12895"/>
                  </a:lnTo>
                  <a:lnTo>
                    <a:pt x="338627" y="12895"/>
                  </a:lnTo>
                  <a:close/>
                </a:path>
              </a:pathLst>
            </a:custGeom>
          </p:spPr>
        </p:pic>
        <p:pic>
          <p:nvPicPr>
            <p:cNvPr id="15" name="Picture 14" descr="A picture containing several, city&#10;&#10;Description automatically generated"/>
            <p:cNvPicPr>
              <a:picLocks noChangeAspect="1"/>
            </p:cNvPicPr>
            <p:nvPr/>
          </p:nvPicPr>
          <p:blipFill rotWithShape="1">
            <a:blip r:embed="rId4" cstate="screen"/>
            <a:srcRect/>
            <a:stretch>
              <a:fillRect/>
            </a:stretch>
          </p:blipFill>
          <p:spPr>
            <a:xfrm>
              <a:off x="8181239" y="4672221"/>
              <a:ext cx="4010762" cy="2205657"/>
            </a:xfrm>
            <a:custGeom>
              <a:avLst/>
              <a:gdLst>
                <a:gd name="connsiteX0" fmla="*/ 699067 w 3071143"/>
                <a:gd name="connsiteY0" fmla="*/ 0 h 1697355"/>
                <a:gd name="connsiteX1" fmla="*/ 3071143 w 3071143"/>
                <a:gd name="connsiteY1" fmla="*/ 0 h 1697355"/>
                <a:gd name="connsiteX2" fmla="*/ 3071143 w 3071143"/>
                <a:gd name="connsiteY2" fmla="*/ 1697355 h 1697355"/>
                <a:gd name="connsiteX3" fmla="*/ 0 w 3071143"/>
                <a:gd name="connsiteY3" fmla="*/ 1697355 h 1697355"/>
                <a:gd name="connsiteX4" fmla="*/ 0 w 3071143"/>
                <a:gd name="connsiteY4" fmla="*/ 1686896 h 1697355"/>
                <a:gd name="connsiteX5" fmla="*/ 431669 w 3071143"/>
                <a:gd name="connsiteY5" fmla="*/ 1686896 h 1697355"/>
                <a:gd name="connsiteX6" fmla="*/ 699067 w 3071143"/>
                <a:gd name="connsiteY6" fmla="*/ 0 h 169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1143" h="1697355">
                  <a:moveTo>
                    <a:pt x="699067" y="0"/>
                  </a:moveTo>
                  <a:lnTo>
                    <a:pt x="3071143" y="0"/>
                  </a:lnTo>
                  <a:lnTo>
                    <a:pt x="3071143" y="1697355"/>
                  </a:lnTo>
                  <a:lnTo>
                    <a:pt x="0" y="1697355"/>
                  </a:lnTo>
                  <a:lnTo>
                    <a:pt x="0" y="1686896"/>
                  </a:lnTo>
                  <a:lnTo>
                    <a:pt x="431669" y="1686896"/>
                  </a:lnTo>
                  <a:lnTo>
                    <a:pt x="699067" y="0"/>
                  </a:lnTo>
                  <a:close/>
                </a:path>
              </a:pathLst>
            </a:custGeom>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ext only">
    <p:spTree>
      <p:nvGrpSpPr>
        <p:cNvPr id="1" name=""/>
        <p:cNvGrpSpPr/>
        <p:nvPr/>
      </p:nvGrpSpPr>
      <p:grpSpPr>
        <a:xfrm>
          <a:off x="0" y="0"/>
          <a:ext cx="0" cy="0"/>
          <a:chOff x="0" y="0"/>
          <a:chExt cx="0" cy="0"/>
        </a:xfrm>
      </p:grpSpPr>
      <p:sp>
        <p:nvSpPr>
          <p:cNvPr id="3" name="コンテンツ プレースホルダー 2"/>
          <p:cNvSpPr>
            <a:spLocks noGrp="1"/>
          </p:cNvSpPr>
          <p:nvPr>
            <p:ph idx="1" hasCustomPrompt="1"/>
          </p:nvPr>
        </p:nvSpPr>
        <p:spPr>
          <a:xfrm>
            <a:off x="501041" y="1197047"/>
            <a:ext cx="11136000" cy="4797353"/>
          </a:xfrm>
          <a:prstGeom prst="rect">
            <a:avLst/>
          </a:prstGeom>
        </p:spPr>
        <p:txBody>
          <a:bodyPr/>
          <a:lstStyle>
            <a:lvl1pPr>
              <a:buClr>
                <a:srgbClr val="0F0957"/>
              </a:buClr>
              <a:defRPr/>
            </a:lvl1pPr>
            <a:lvl2pPr>
              <a:buClr>
                <a:srgbClr val="0F0957"/>
              </a:buClr>
              <a:defRPr/>
            </a:lvl2pPr>
            <a:lvl3pPr>
              <a:buClr>
                <a:srgbClr val="0F0957"/>
              </a:buClr>
              <a:defRPr/>
            </a:lvl3pPr>
            <a:lvl4pPr>
              <a:buClr>
                <a:srgbClr val="0F0957"/>
              </a:buClr>
              <a:defRPr/>
            </a:lvl4pPr>
            <a:lvl5pPr>
              <a:buClr>
                <a:srgbClr val="0F0957"/>
              </a:buClr>
              <a:defRPr/>
            </a:lvl5pPr>
          </a:lstStyle>
          <a:p>
            <a:pPr lvl="0"/>
            <a:r>
              <a:rPr kumimoji="1" lang="en-US" altLang="ja-JP"/>
              <a:t>Text</a:t>
            </a:r>
            <a:endParaRPr kumimoji="1" lang="ja-JP" altLang="en-US"/>
          </a:p>
          <a:p>
            <a:pPr lvl="1"/>
            <a:r>
              <a:rPr kumimoji="1" lang="en-US" altLang="ja-JP"/>
              <a:t>Text</a:t>
            </a:r>
            <a:endParaRPr kumimoji="1" lang="ja-JP" altLang="en-US"/>
          </a:p>
          <a:p>
            <a:pPr lvl="2"/>
            <a:r>
              <a:rPr kumimoji="1" lang="en-US" altLang="ja-JP"/>
              <a:t>Text  (Try not to use these text levels! Chances are you are writing too much in each slide.)</a:t>
            </a:r>
            <a:endParaRPr kumimoji="1" lang="ja-JP" altLang="en-US"/>
          </a:p>
        </p:txBody>
      </p:sp>
      <p:sp>
        <p:nvSpPr>
          <p:cNvPr id="7" name="日付プレースホルダー 6"/>
          <p:cNvSpPr>
            <a:spLocks noGrp="1"/>
          </p:cNvSpPr>
          <p:nvPr>
            <p:ph type="dt" sz="half" idx="10"/>
          </p:nvPr>
        </p:nvSpPr>
        <p:spPr/>
        <p:txBody>
          <a:bodyPr/>
          <a:lstStyle/>
          <a:p>
            <a:fld id="{7808160E-2044-4F28-BC84-5F6D772EFFAB}" type="datetime1">
              <a:rPr kumimoji="1" lang="ja-JP" altLang="en-US" smtClean="0"/>
              <a:t>2026/3/27</a:t>
            </a:fld>
            <a:endParaRPr kumimoji="1" lang="ja-JP" altLang="en-US"/>
          </a:p>
        </p:txBody>
      </p:sp>
      <p:sp>
        <p:nvSpPr>
          <p:cNvPr id="38" name="フッター プレースホルダー 37"/>
          <p:cNvSpPr>
            <a:spLocks noGrp="1"/>
          </p:cNvSpPr>
          <p:nvPr>
            <p:ph type="ftr" sz="quarter" idx="11"/>
          </p:nvPr>
        </p:nvSpPr>
        <p:spPr/>
        <p:txBody>
          <a:bodyPr/>
          <a:lstStyle/>
          <a:p>
            <a:endParaRPr kumimoji="1" lang="ja-JP" altLang="en-US"/>
          </a:p>
        </p:txBody>
      </p:sp>
      <p:sp>
        <p:nvSpPr>
          <p:cNvPr id="53" name="スライド番号プレースホルダー 52"/>
          <p:cNvSpPr>
            <a:spLocks noGrp="1"/>
          </p:cNvSpPr>
          <p:nvPr>
            <p:ph type="sldNum" sz="quarter" idx="12"/>
          </p:nvPr>
        </p:nvSpPr>
        <p:spPr/>
        <p:txBody>
          <a:bodyPr/>
          <a:lstStyle>
            <a:lvl1pPr>
              <a:defRPr>
                <a:solidFill>
                  <a:schemeClr val="accent1">
                    <a:lumMod val="50000"/>
                  </a:schemeClr>
                </a:solidFill>
              </a:defRPr>
            </a:lvl1pPr>
          </a:lstStyle>
          <a:p>
            <a:fld id="{E528091C-077C-44AA-A607-B1BD935AC9ED}" type="slidenum">
              <a:rPr kumimoji="1" lang="ja-JP" altLang="en-US" smtClean="0"/>
              <a:t>‹#›</a:t>
            </a:fld>
            <a:endParaRPr kumimoji="1" lang="ja-JP" altLang="en-US"/>
          </a:p>
        </p:txBody>
      </p:sp>
      <p:sp>
        <p:nvSpPr>
          <p:cNvPr id="55" name="コンテンツ プレースホルダー 54"/>
          <p:cNvSpPr>
            <a:spLocks noGrp="1"/>
          </p:cNvSpPr>
          <p:nvPr>
            <p:ph sz="quarter" idx="13" hasCustomPrompt="1"/>
          </p:nvPr>
        </p:nvSpPr>
        <p:spPr>
          <a:xfrm>
            <a:off x="1991933" y="6343634"/>
            <a:ext cx="8519049" cy="377842"/>
          </a:xfrm>
          <a:prstGeom prst="rect">
            <a:avLst/>
          </a:prstGeom>
        </p:spPr>
        <p:txBody>
          <a:bodyPr>
            <a:noAutofit/>
          </a:bodyPr>
          <a:lstStyle>
            <a:lvl1pPr marL="0" indent="0" algn="r">
              <a:buNone/>
              <a:defRPr sz="1050" b="0">
                <a:latin typeface="Segoe UI Light" panose="020B0502040204020203" pitchFamily="34" charset="0"/>
              </a:defRPr>
            </a:lvl1pPr>
          </a:lstStyle>
          <a:p>
            <a:pPr lvl="0"/>
            <a:r>
              <a:rPr kumimoji="1" lang="en-US" altLang="ja-JP"/>
              <a:t>Source: </a:t>
            </a:r>
            <a:endParaRPr kumimoji="1" lang="ja-JP" altLang="en-US"/>
          </a:p>
        </p:txBody>
      </p:sp>
      <p:sp>
        <p:nvSpPr>
          <p:cNvPr id="12" name="正方形/長方形 11"/>
          <p:cNvSpPr/>
          <p:nvPr/>
        </p:nvSpPr>
        <p:spPr>
          <a:xfrm>
            <a:off x="-461818" y="923739"/>
            <a:ext cx="13092503" cy="7315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3" name="テキスト プレースホルダー 7"/>
          <p:cNvSpPr>
            <a:spLocks noGrp="1"/>
          </p:cNvSpPr>
          <p:nvPr>
            <p:ph type="body" sz="quarter" idx="14" hasCustomPrompt="1"/>
          </p:nvPr>
        </p:nvSpPr>
        <p:spPr>
          <a:xfrm>
            <a:off x="241300" y="5384467"/>
            <a:ext cx="11395741" cy="803277"/>
          </a:xfrm>
          <a:prstGeom prst="rect">
            <a:avLst/>
          </a:prstGeom>
        </p:spPr>
        <p:txBody>
          <a:bodyPr anchor="ctr">
            <a:normAutofit/>
          </a:bodyPr>
          <a:lstStyle>
            <a:lvl1pPr marL="0" indent="0">
              <a:buNone/>
              <a:defRPr sz="2200" i="1" baseline="0">
                <a:latin typeface="Segoe UI Semibold" panose="020B0702040204020203" pitchFamily="34" charset="0"/>
                <a:cs typeface="Segoe UI" panose="020B0502040204020203" pitchFamily="34" charset="0"/>
              </a:defRPr>
            </a:lvl1pPr>
          </a:lstStyle>
          <a:p>
            <a:pPr lvl="0"/>
            <a:r>
              <a:rPr kumimoji="1" lang="en-US" altLang="ja-JP"/>
              <a:t>Key message area</a:t>
            </a:r>
            <a:endParaRPr kumimoji="1" lang="ja-JP" altLang="en-US"/>
          </a:p>
        </p:txBody>
      </p:sp>
      <p:sp>
        <p:nvSpPr>
          <p:cNvPr id="14" name="タイトル 1"/>
          <p:cNvSpPr>
            <a:spLocks noGrp="1"/>
          </p:cNvSpPr>
          <p:nvPr>
            <p:ph type="title" hasCustomPrompt="1"/>
          </p:nvPr>
        </p:nvSpPr>
        <p:spPr>
          <a:xfrm>
            <a:off x="0" y="1"/>
            <a:ext cx="12192000" cy="1028438"/>
          </a:xfrm>
        </p:spPr>
        <p:txBody>
          <a:bodyPr>
            <a:normAutofit/>
          </a:bodyPr>
          <a:lstStyle>
            <a:lvl1pPr marL="179705" indent="0">
              <a:defRPr sz="3200"/>
            </a:lvl1pPr>
          </a:lstStyle>
          <a:p>
            <a:r>
              <a:rPr kumimoji="1" lang="en-US" altLang="ja-JP"/>
              <a:t>Title (try to keep to one line)</a:t>
            </a:r>
            <a:endParaRPr kumimoji="1" lang="ja-JP" altLang="en-US"/>
          </a:p>
        </p:txBody>
      </p:sp>
      <p:pic>
        <p:nvPicPr>
          <p:cNvPr id="16" name="図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816" y="6358033"/>
            <a:ext cx="1407920" cy="373235"/>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no content holder">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53DF105-5132-44FD-8FE0-18D3B770719A}" type="slidenum">
              <a:rPr lang="ja-JP" altLang="en-US" smtClean="0"/>
              <a:pPr/>
              <a:t>‹#›</a:t>
            </a:fld>
            <a:endParaRPr lang="ja-JP" altLang="en-US"/>
          </a:p>
        </p:txBody>
      </p:sp>
      <p:sp>
        <p:nvSpPr>
          <p:cNvPr id="16" name="コンテンツ プレースホルダー 54"/>
          <p:cNvSpPr>
            <a:spLocks noGrp="1"/>
          </p:cNvSpPr>
          <p:nvPr>
            <p:ph sz="quarter" idx="13" hasCustomPrompt="1"/>
          </p:nvPr>
        </p:nvSpPr>
        <p:spPr>
          <a:xfrm>
            <a:off x="1757855" y="6343634"/>
            <a:ext cx="8568399" cy="377842"/>
          </a:xfrm>
          <a:prstGeom prst="rect">
            <a:avLst/>
          </a:prstGeom>
        </p:spPr>
        <p:txBody>
          <a:bodyPr>
            <a:noAutofit/>
          </a:bodyPr>
          <a:lstStyle>
            <a:lvl1pPr marL="0" indent="0" algn="r">
              <a:buNone/>
              <a:defRPr sz="1400" b="0">
                <a:latin typeface="Segoe UI Light" panose="020B0502040204020203" pitchFamily="34" charset="0"/>
              </a:defRPr>
            </a:lvl1pPr>
          </a:lstStyle>
          <a:p>
            <a:pPr lvl="0"/>
            <a:r>
              <a:rPr kumimoji="1" lang="en-US" altLang="ja-JP"/>
              <a:t>Source: </a:t>
            </a:r>
            <a:endParaRPr kumimoji="1" lang="ja-JP" altLang="en-US"/>
          </a:p>
        </p:txBody>
      </p:sp>
      <p:sp>
        <p:nvSpPr>
          <p:cNvPr id="12" name="テキスト プレースホルダー 7"/>
          <p:cNvSpPr>
            <a:spLocks noGrp="1"/>
          </p:cNvSpPr>
          <p:nvPr>
            <p:ph type="body" sz="quarter" idx="14"/>
          </p:nvPr>
        </p:nvSpPr>
        <p:spPr>
          <a:xfrm>
            <a:off x="241302" y="5384467"/>
            <a:ext cx="11426556" cy="803277"/>
          </a:xfrm>
          <a:prstGeom prst="rect">
            <a:avLst/>
          </a:prstGeom>
        </p:spPr>
        <p:txBody>
          <a:bodyPr anchor="ctr">
            <a:normAutofit/>
          </a:bodyPr>
          <a:lstStyle>
            <a:lvl1pPr marL="0" indent="0">
              <a:buNone/>
              <a:defRPr sz="2200" i="1">
                <a:latin typeface="Segoe UI Semibold" panose="020B0702040204020203" pitchFamily="34" charset="0"/>
                <a:cs typeface="Segoe UI" panose="020B0502040204020203" pitchFamily="34" charset="0"/>
              </a:defRPr>
            </a:lvl1pPr>
          </a:lstStyle>
          <a:p>
            <a:pPr lvl="0"/>
            <a:endParaRPr kumimoji="1" lang="ja-JP" altLang="en-US"/>
          </a:p>
        </p:txBody>
      </p:sp>
      <p:sp>
        <p:nvSpPr>
          <p:cNvPr id="13" name="タイトル 1"/>
          <p:cNvSpPr>
            <a:spLocks noGrp="1"/>
          </p:cNvSpPr>
          <p:nvPr>
            <p:ph type="title"/>
          </p:nvPr>
        </p:nvSpPr>
        <p:spPr>
          <a:xfrm>
            <a:off x="0" y="1"/>
            <a:ext cx="12192000" cy="1028438"/>
          </a:xfrm>
        </p:spPr>
        <p:txBody>
          <a:bodyPr>
            <a:normAutofit/>
          </a:bodyPr>
          <a:lstStyle>
            <a:lvl1pPr marL="179388" indent="0">
              <a:defRPr sz="3200"/>
            </a:lvl1pPr>
          </a:lstStyle>
          <a:p>
            <a:r>
              <a:rPr kumimoji="1" lang="ja-JP" altLang="en-US"/>
              <a:t>マスター タイトルの書式設定</a:t>
            </a:r>
          </a:p>
        </p:txBody>
      </p:sp>
      <p:pic>
        <p:nvPicPr>
          <p:cNvPr id="14" name="図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6816" y="6358033"/>
            <a:ext cx="1407920" cy="373235"/>
          </a:xfrm>
          <a:prstGeom prst="rect">
            <a:avLst/>
          </a:prstGeom>
        </p:spPr>
      </p:pic>
      <p:sp>
        <p:nvSpPr>
          <p:cNvPr id="11" name="テキスト プレースホルダー 7"/>
          <p:cNvSpPr>
            <a:spLocks noGrp="1"/>
          </p:cNvSpPr>
          <p:nvPr>
            <p:ph type="body" sz="quarter" idx="19"/>
          </p:nvPr>
        </p:nvSpPr>
        <p:spPr>
          <a:xfrm>
            <a:off x="214218" y="992253"/>
            <a:ext cx="11829655" cy="361205"/>
          </a:xfrm>
          <a:prstGeom prst="rect">
            <a:avLst/>
          </a:prstGeom>
        </p:spPr>
        <p:txBody>
          <a:bodyPr anchor="ctr">
            <a:normAutofit/>
          </a:bodyPr>
          <a:lstStyle>
            <a:lvl1pPr marL="0" indent="0">
              <a:buNone/>
              <a:defRPr sz="2000" i="0">
                <a:latin typeface="Segoe UI Semibold" panose="020B0702040204020203" pitchFamily="34" charset="0"/>
                <a:cs typeface="Segoe UI" panose="020B0502040204020203" pitchFamily="34" charset="0"/>
              </a:defRPr>
            </a:lvl1pPr>
          </a:lstStyle>
          <a:p>
            <a:pPr lvl="0"/>
            <a:endParaRPr kumimoji="1" lang="ja-JP" altLang="en-US"/>
          </a:p>
        </p:txBody>
      </p:sp>
    </p:spTree>
    <p:extLst>
      <p:ext uri="{BB962C8B-B14F-4D97-AF65-F5344CB8AC3E}">
        <p14:creationId xmlns:p14="http://schemas.microsoft.com/office/powerpoint/2010/main" val="1772319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
        <p:cNvGrpSpPr/>
        <p:nvPr/>
      </p:nvGrpSpPr>
      <p:grpSpPr>
        <a:xfrm>
          <a:off x="0" y="0"/>
          <a:ext cx="0" cy="0"/>
          <a:chOff x="0" y="0"/>
          <a:chExt cx="0" cy="0"/>
        </a:xfrm>
      </p:grpSpPr>
      <p:sp>
        <p:nvSpPr>
          <p:cNvPr id="2" name="タイトル 1"/>
          <p:cNvSpPr>
            <a:spLocks noGrp="1"/>
          </p:cNvSpPr>
          <p:nvPr>
            <p:ph type="title"/>
          </p:nvPr>
        </p:nvSpPr>
        <p:spPr>
          <a:xfrm>
            <a:off x="696686" y="914551"/>
            <a:ext cx="11050209" cy="2852737"/>
          </a:xfrm>
        </p:spPr>
        <p:txBody>
          <a:bodyPr anchor="b">
            <a:normAutofit/>
          </a:bodyPr>
          <a:lstStyle>
            <a:lvl1pPr marL="803275" indent="-803275">
              <a:buFont typeface="+mj-lt"/>
              <a:buAutoNum type="arabicPeriod"/>
              <a:tabLst>
                <a:tab pos="717550" algn="l"/>
              </a:tabLst>
              <a:defRPr sz="48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96686" y="4230796"/>
            <a:ext cx="11050209"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12830085" y="6261910"/>
            <a:ext cx="1029776" cy="554006"/>
          </a:xfrm>
        </p:spPr>
        <p:txBody>
          <a:bodyPr/>
          <a:lstStyle/>
          <a:p>
            <a:fld id="{553DF105-5132-44FD-8FE0-18D3B770719A}" type="slidenum">
              <a:rPr kumimoji="1" lang="ja-JP" altLang="en-US" smtClean="0"/>
              <a:t>‹#›</a:t>
            </a:fld>
            <a:endParaRPr kumimoji="1" lang="ja-JP" altLang="en-US"/>
          </a:p>
        </p:txBody>
      </p:sp>
      <p:sp>
        <p:nvSpPr>
          <p:cNvPr id="8" name="テキスト ボックス 7"/>
          <p:cNvSpPr txBox="1"/>
          <p:nvPr userDrawn="1"/>
        </p:nvSpPr>
        <p:spPr>
          <a:xfrm>
            <a:off x="-77407" y="-923330"/>
            <a:ext cx="11529761" cy="646331"/>
          </a:xfrm>
          <a:prstGeom prst="rect">
            <a:avLst/>
          </a:prstGeom>
          <a:noFill/>
        </p:spPr>
        <p:txBody>
          <a:bodyPr wrap="square" rtlCol="0">
            <a:spAutoFit/>
          </a:bodyPr>
          <a:lstStyle/>
          <a:p>
            <a:r>
              <a:rPr kumimoji="1" lang="en-US" altLang="ja-JP" sz="1800" b="1">
                <a:solidFill>
                  <a:schemeClr val="tx1"/>
                </a:solidFill>
              </a:rPr>
              <a:t>This section title has been</a:t>
            </a:r>
            <a:r>
              <a:rPr kumimoji="1" lang="en-US" altLang="ja-JP" sz="1800" b="1" baseline="0">
                <a:solidFill>
                  <a:schemeClr val="tx1"/>
                </a:solidFill>
              </a:rPr>
              <a:t> placed to make it easier for you to navigate the standard slide-deck.  You can either keep it or delete it for the actual presentation.</a:t>
            </a:r>
            <a:endParaRPr kumimoji="1" lang="ja-JP" altLang="en-US" sz="1800" b="1">
              <a:solidFill>
                <a:schemeClr val="tx1"/>
              </a:solidFill>
            </a:endParaRPr>
          </a:p>
        </p:txBody>
      </p:sp>
      <p:sp>
        <p:nvSpPr>
          <p:cNvPr id="10" name="正方形/長方形 9"/>
          <p:cNvSpPr/>
          <p:nvPr userDrawn="1"/>
        </p:nvSpPr>
        <p:spPr>
          <a:xfrm>
            <a:off x="10854267" y="5854700"/>
            <a:ext cx="1337733" cy="1003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13" name="図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6816" y="6358033"/>
            <a:ext cx="1407920" cy="373235"/>
          </a:xfrm>
          <a:prstGeom prst="rect">
            <a:avLst/>
          </a:prstGeom>
        </p:spPr>
      </p:pic>
    </p:spTree>
    <p:extLst>
      <p:ext uri="{BB962C8B-B14F-4D97-AF65-F5344CB8AC3E}">
        <p14:creationId xmlns:p14="http://schemas.microsoft.com/office/powerpoint/2010/main" val="1894294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ver 2">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62729"/>
            <a:ext cx="9144000" cy="2387600"/>
          </a:xfrm>
          <a:prstGeom prst="rect">
            <a:avLst/>
          </a:prstGeom>
        </p:spPr>
        <p:txBody>
          <a:bodyPr anchor="b">
            <a:normAutofit/>
          </a:bodyPr>
          <a:lstStyle>
            <a:lvl1pPr algn="l">
              <a:defRPr sz="3600"/>
            </a:lvl1pPr>
          </a:lstStyle>
          <a:p>
            <a:r>
              <a:rPr lang="en-US"/>
              <a:t>Click to edit Master title style</a:t>
            </a:r>
            <a:endParaRPr lang="en-AU"/>
          </a:p>
        </p:txBody>
      </p:sp>
      <p:sp>
        <p:nvSpPr>
          <p:cNvPr id="3" name="Subtitle 2"/>
          <p:cNvSpPr>
            <a:spLocks noGrp="1"/>
          </p:cNvSpPr>
          <p:nvPr>
            <p:ph type="subTitle" idx="1"/>
          </p:nvPr>
        </p:nvSpPr>
        <p:spPr>
          <a:xfrm>
            <a:off x="1524000" y="3561731"/>
            <a:ext cx="9144000" cy="1090613"/>
          </a:xfrm>
          <a:prstGeom prst="rect">
            <a:avLst/>
          </a:prstGeom>
        </p:spPr>
        <p:txBody>
          <a:bodyPr anchor="t"/>
          <a:lstStyle>
            <a:lvl1pPr marL="0" indent="0" algn="l">
              <a:spcBef>
                <a:spcPts val="0"/>
              </a:spcBef>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4" name="Picture 3" descr="Logo, icon&#10;&#10;Description automatically generated"/>
          <p:cNvPicPr>
            <a:picLocks noChangeAspect="1"/>
          </p:cNvPicPr>
          <p:nvPr userDrawn="1"/>
        </p:nvPicPr>
        <p:blipFill>
          <a:blip r:embed="rId2" cstate="screen"/>
          <a:stretch>
            <a:fillRect/>
          </a:stretch>
        </p:blipFill>
        <p:spPr>
          <a:xfrm>
            <a:off x="405985" y="202204"/>
            <a:ext cx="1433063" cy="829672"/>
          </a:xfrm>
          <a:prstGeom prst="rect">
            <a:avLst/>
          </a:prstGeom>
        </p:spPr>
      </p:pic>
      <p:pic>
        <p:nvPicPr>
          <p:cNvPr id="5" name="図 13"/>
          <p:cNvPicPr>
            <a:picLocks noChangeAspect="1"/>
          </p:cNvPicPr>
          <p:nvPr userDrawn="1"/>
        </p:nvPicPr>
        <p:blipFill>
          <a:blip r:embed="rId3" cstate="screen"/>
          <a:stretch>
            <a:fillRect/>
          </a:stretch>
        </p:blipFill>
        <p:spPr>
          <a:xfrm>
            <a:off x="10225816" y="273309"/>
            <a:ext cx="1666352" cy="588993"/>
          </a:xfrm>
          <a:prstGeom prst="rect">
            <a:avLst/>
          </a:prstGeom>
        </p:spPr>
      </p:pic>
      <p:grpSp>
        <p:nvGrpSpPr>
          <p:cNvPr id="6" name="Group 5"/>
          <p:cNvGrpSpPr/>
          <p:nvPr userDrawn="1"/>
        </p:nvGrpSpPr>
        <p:grpSpPr>
          <a:xfrm>
            <a:off x="1" y="4652344"/>
            <a:ext cx="12192000" cy="2225534"/>
            <a:chOff x="1" y="4652344"/>
            <a:chExt cx="12192000" cy="2225534"/>
          </a:xfrm>
        </p:grpSpPr>
        <p:pic>
          <p:nvPicPr>
            <p:cNvPr id="14" name="Picture 13" descr="A picture containing several, city&#10;&#10;Description automatically generated"/>
            <p:cNvPicPr>
              <a:picLocks noChangeAspect="1"/>
            </p:cNvPicPr>
            <p:nvPr/>
          </p:nvPicPr>
          <p:blipFill rotWithShape="1">
            <a:blip r:embed="rId4" cstate="screen"/>
            <a:srcRect l="-12227" t="-616" r="77184" b="616"/>
            <a:stretch>
              <a:fillRect/>
            </a:stretch>
          </p:blipFill>
          <p:spPr>
            <a:xfrm>
              <a:off x="10600608" y="4652344"/>
              <a:ext cx="1410905" cy="2205656"/>
            </a:xfrm>
            <a:custGeom>
              <a:avLst/>
              <a:gdLst>
                <a:gd name="connsiteX0" fmla="*/ 269056 w 1076225"/>
                <a:gd name="connsiteY0" fmla="*/ 0 h 1697355"/>
                <a:gd name="connsiteX1" fmla="*/ 1076225 w 1076225"/>
                <a:gd name="connsiteY1" fmla="*/ 0 h 1697355"/>
                <a:gd name="connsiteX2" fmla="*/ 1074567 w 1076225"/>
                <a:gd name="connsiteY2" fmla="*/ 10459 h 1697355"/>
                <a:gd name="connsiteX3" fmla="*/ 375500 w 1076225"/>
                <a:gd name="connsiteY3" fmla="*/ 10459 h 1697355"/>
                <a:gd name="connsiteX4" fmla="*/ 375500 w 1076225"/>
                <a:gd name="connsiteY4" fmla="*/ 1697355 h 1697355"/>
                <a:gd name="connsiteX5" fmla="*/ 0 w 1076225"/>
                <a:gd name="connsiteY5" fmla="*/ 1697355 h 1697355"/>
                <a:gd name="connsiteX6" fmla="*/ 269056 w 1076225"/>
                <a:gd name="connsiteY6" fmla="*/ 0 h 169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225" h="1697355">
                  <a:moveTo>
                    <a:pt x="269056" y="0"/>
                  </a:moveTo>
                  <a:lnTo>
                    <a:pt x="1076225" y="0"/>
                  </a:lnTo>
                  <a:lnTo>
                    <a:pt x="1074567" y="10459"/>
                  </a:lnTo>
                  <a:lnTo>
                    <a:pt x="375500" y="10459"/>
                  </a:lnTo>
                  <a:lnTo>
                    <a:pt x="375500" y="1697355"/>
                  </a:lnTo>
                  <a:lnTo>
                    <a:pt x="0" y="1697355"/>
                  </a:lnTo>
                  <a:lnTo>
                    <a:pt x="269056" y="0"/>
                  </a:lnTo>
                  <a:close/>
                </a:path>
              </a:pathLst>
            </a:custGeom>
          </p:spPr>
        </p:pic>
        <p:pic>
          <p:nvPicPr>
            <p:cNvPr id="9" name="Picture 8"/>
            <p:cNvPicPr>
              <a:picLocks noChangeAspect="1"/>
            </p:cNvPicPr>
            <p:nvPr/>
          </p:nvPicPr>
          <p:blipFill>
            <a:blip r:embed="rId5" cstate="screen"/>
            <a:srcRect r="15687"/>
            <a:stretch>
              <a:fillRect/>
            </a:stretch>
          </p:blipFill>
          <p:spPr>
            <a:xfrm>
              <a:off x="1" y="4672221"/>
              <a:ext cx="3322562" cy="2205657"/>
            </a:xfrm>
            <a:custGeom>
              <a:avLst/>
              <a:gdLst>
                <a:gd name="connsiteX0" fmla="*/ 0 w 2544171"/>
                <a:gd name="connsiteY0" fmla="*/ 0 h 1697355"/>
                <a:gd name="connsiteX1" fmla="*/ 2544171 w 2544171"/>
                <a:gd name="connsiteY1" fmla="*/ 0 h 1697355"/>
                <a:gd name="connsiteX2" fmla="*/ 2275115 w 2544171"/>
                <a:gd name="connsiteY2" fmla="*/ 1697355 h 1697355"/>
                <a:gd name="connsiteX3" fmla="*/ 0 w 2544171"/>
                <a:gd name="connsiteY3" fmla="*/ 1697355 h 1697355"/>
                <a:gd name="connsiteX4" fmla="*/ 0 w 2544171"/>
                <a:gd name="connsiteY4" fmla="*/ 0 h 1697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171" h="1697355">
                  <a:moveTo>
                    <a:pt x="0" y="0"/>
                  </a:moveTo>
                  <a:lnTo>
                    <a:pt x="2544171" y="0"/>
                  </a:lnTo>
                  <a:lnTo>
                    <a:pt x="2275115" y="1697355"/>
                  </a:lnTo>
                  <a:lnTo>
                    <a:pt x="0" y="1697355"/>
                  </a:lnTo>
                  <a:lnTo>
                    <a:pt x="0" y="0"/>
                  </a:lnTo>
                  <a:close/>
                </a:path>
              </a:pathLst>
            </a:custGeom>
          </p:spPr>
        </p:pic>
        <p:pic>
          <p:nvPicPr>
            <p:cNvPr id="11" name="Picture 10" descr="A picture containing text, sky, outdoor, nature&#10;&#10;Description automatically generated"/>
            <p:cNvPicPr>
              <a:picLocks noChangeAspect="1"/>
            </p:cNvPicPr>
            <p:nvPr/>
          </p:nvPicPr>
          <p:blipFill rotWithShape="1">
            <a:blip r:embed="rId6" cstate="screen"/>
            <a:srcRect r="12535"/>
            <a:stretch>
              <a:fillRect/>
            </a:stretch>
          </p:blipFill>
          <p:spPr>
            <a:xfrm>
              <a:off x="2641684" y="4672221"/>
              <a:ext cx="3492370" cy="2205657"/>
            </a:xfrm>
            <a:custGeom>
              <a:avLst/>
              <a:gdLst>
                <a:gd name="connsiteX0" fmla="*/ 597508 w 2674197"/>
                <a:gd name="connsiteY0" fmla="*/ 0 h 1697355"/>
                <a:gd name="connsiteX1" fmla="*/ 2674197 w 2674197"/>
                <a:gd name="connsiteY1" fmla="*/ 0 h 1697355"/>
                <a:gd name="connsiteX2" fmla="*/ 2405141 w 2674197"/>
                <a:gd name="connsiteY2" fmla="*/ 1697355 h 1697355"/>
                <a:gd name="connsiteX3" fmla="*/ 0 w 2674197"/>
                <a:gd name="connsiteY3" fmla="*/ 1697355 h 1697355"/>
                <a:gd name="connsiteX4" fmla="*/ 0 w 2674197"/>
                <a:gd name="connsiteY4" fmla="*/ 1697353 h 1697355"/>
                <a:gd name="connsiteX5" fmla="*/ 328452 w 2674197"/>
                <a:gd name="connsiteY5" fmla="*/ 1697353 h 1697355"/>
                <a:gd name="connsiteX6" fmla="*/ 597508 w 2674197"/>
                <a:gd name="connsiteY6" fmla="*/ 0 h 169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4197" h="1697355">
                  <a:moveTo>
                    <a:pt x="597508" y="0"/>
                  </a:moveTo>
                  <a:lnTo>
                    <a:pt x="2674197" y="0"/>
                  </a:lnTo>
                  <a:lnTo>
                    <a:pt x="2405141" y="1697355"/>
                  </a:lnTo>
                  <a:lnTo>
                    <a:pt x="0" y="1697355"/>
                  </a:lnTo>
                  <a:lnTo>
                    <a:pt x="0" y="1697353"/>
                  </a:lnTo>
                  <a:lnTo>
                    <a:pt x="328452" y="1697353"/>
                  </a:lnTo>
                  <a:lnTo>
                    <a:pt x="597508" y="0"/>
                  </a:lnTo>
                  <a:close/>
                </a:path>
              </a:pathLst>
            </a:custGeom>
          </p:spPr>
        </p:pic>
        <p:pic>
          <p:nvPicPr>
            <p:cNvPr id="20" name="Picture 19" descr="A couple of ships in the water&#10;&#10;Description automatically generated with low confidence"/>
            <p:cNvPicPr>
              <a:picLocks noChangeAspect="1"/>
            </p:cNvPicPr>
            <p:nvPr userDrawn="1"/>
          </p:nvPicPr>
          <p:blipFill rotWithShape="1">
            <a:blip r:embed="rId7" cstate="screen"/>
            <a:srcRect l="22673"/>
            <a:stretch>
              <a:fillRect/>
            </a:stretch>
          </p:blipFill>
          <p:spPr>
            <a:xfrm>
              <a:off x="5885897" y="4672221"/>
              <a:ext cx="3087572" cy="2205657"/>
            </a:xfrm>
            <a:custGeom>
              <a:avLst/>
              <a:gdLst>
                <a:gd name="connsiteX0" fmla="*/ 341850 w 3099453"/>
                <a:gd name="connsiteY0" fmla="*/ 0 h 2205656"/>
                <a:gd name="connsiteX1" fmla="*/ 3099453 w 3099453"/>
                <a:gd name="connsiteY1" fmla="*/ 0 h 2205656"/>
                <a:gd name="connsiteX2" fmla="*/ 3099453 w 3099453"/>
                <a:gd name="connsiteY2" fmla="*/ 37338 h 2205656"/>
                <a:gd name="connsiteX3" fmla="*/ 2752698 w 3099453"/>
                <a:gd name="connsiteY3" fmla="*/ 2205652 h 2205656"/>
                <a:gd name="connsiteX4" fmla="*/ 3099453 w 3099453"/>
                <a:gd name="connsiteY4" fmla="*/ 2205652 h 2205656"/>
                <a:gd name="connsiteX5" fmla="*/ 3099453 w 3099453"/>
                <a:gd name="connsiteY5" fmla="*/ 2205656 h 2205656"/>
                <a:gd name="connsiteX6" fmla="*/ 0 w 3099453"/>
                <a:gd name="connsiteY6" fmla="*/ 2205656 h 2205656"/>
                <a:gd name="connsiteX7" fmla="*/ 350664 w 3099453"/>
                <a:gd name="connsiteY7" fmla="*/ 12895 h 2205656"/>
                <a:gd name="connsiteX8" fmla="*/ 338627 w 3099453"/>
                <a:gd name="connsiteY8" fmla="*/ 12895 h 220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9453" h="2205656">
                  <a:moveTo>
                    <a:pt x="341850" y="0"/>
                  </a:moveTo>
                  <a:lnTo>
                    <a:pt x="3099453" y="0"/>
                  </a:lnTo>
                  <a:lnTo>
                    <a:pt x="3099453" y="37338"/>
                  </a:lnTo>
                  <a:lnTo>
                    <a:pt x="2752698" y="2205652"/>
                  </a:lnTo>
                  <a:lnTo>
                    <a:pt x="3099453" y="2205652"/>
                  </a:lnTo>
                  <a:lnTo>
                    <a:pt x="3099453" y="2205656"/>
                  </a:lnTo>
                  <a:lnTo>
                    <a:pt x="0" y="2205656"/>
                  </a:lnTo>
                  <a:lnTo>
                    <a:pt x="350664" y="12895"/>
                  </a:lnTo>
                  <a:lnTo>
                    <a:pt x="338627" y="12895"/>
                  </a:lnTo>
                  <a:close/>
                </a:path>
              </a:pathLst>
            </a:custGeom>
          </p:spPr>
        </p:pic>
        <p:pic>
          <p:nvPicPr>
            <p:cNvPr id="15" name="Picture 14" descr="A picture containing several, city&#10;&#10;Description automatically generated"/>
            <p:cNvPicPr>
              <a:picLocks noChangeAspect="1"/>
            </p:cNvPicPr>
            <p:nvPr/>
          </p:nvPicPr>
          <p:blipFill rotWithShape="1">
            <a:blip r:embed="rId4" cstate="screen"/>
            <a:srcRect/>
            <a:stretch>
              <a:fillRect/>
            </a:stretch>
          </p:blipFill>
          <p:spPr>
            <a:xfrm>
              <a:off x="8181239" y="4672221"/>
              <a:ext cx="4010762" cy="2205657"/>
            </a:xfrm>
            <a:custGeom>
              <a:avLst/>
              <a:gdLst>
                <a:gd name="connsiteX0" fmla="*/ 699067 w 3071143"/>
                <a:gd name="connsiteY0" fmla="*/ 0 h 1697355"/>
                <a:gd name="connsiteX1" fmla="*/ 3071143 w 3071143"/>
                <a:gd name="connsiteY1" fmla="*/ 0 h 1697355"/>
                <a:gd name="connsiteX2" fmla="*/ 3071143 w 3071143"/>
                <a:gd name="connsiteY2" fmla="*/ 1697355 h 1697355"/>
                <a:gd name="connsiteX3" fmla="*/ 0 w 3071143"/>
                <a:gd name="connsiteY3" fmla="*/ 1697355 h 1697355"/>
                <a:gd name="connsiteX4" fmla="*/ 0 w 3071143"/>
                <a:gd name="connsiteY4" fmla="*/ 1686896 h 1697355"/>
                <a:gd name="connsiteX5" fmla="*/ 431669 w 3071143"/>
                <a:gd name="connsiteY5" fmla="*/ 1686896 h 1697355"/>
                <a:gd name="connsiteX6" fmla="*/ 699067 w 3071143"/>
                <a:gd name="connsiteY6" fmla="*/ 0 h 169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1143" h="1697355">
                  <a:moveTo>
                    <a:pt x="699067" y="0"/>
                  </a:moveTo>
                  <a:lnTo>
                    <a:pt x="3071143" y="0"/>
                  </a:lnTo>
                  <a:lnTo>
                    <a:pt x="3071143" y="1697355"/>
                  </a:lnTo>
                  <a:lnTo>
                    <a:pt x="0" y="1697355"/>
                  </a:lnTo>
                  <a:lnTo>
                    <a:pt x="0" y="1686896"/>
                  </a:lnTo>
                  <a:lnTo>
                    <a:pt x="431669" y="1686896"/>
                  </a:lnTo>
                  <a:lnTo>
                    <a:pt x="699067" y="0"/>
                  </a:lnTo>
                  <a:close/>
                </a:path>
              </a:pathLst>
            </a:custGeom>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Cover Plai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017000" y="6356350"/>
            <a:ext cx="2743200" cy="365125"/>
          </a:xfrm>
          <a:prstGeom prst="rect">
            <a:avLst/>
          </a:prstGeom>
        </p:spPr>
        <p:txBody>
          <a:bodyPr/>
          <a:lstStyle/>
          <a:p>
            <a:fld id="{69F6399B-E970-48CA-821C-EAB94E252A21}" type="slidenum">
              <a:rPr lang="en-AU" smtClean="0"/>
              <a:t>‹#›</a:t>
            </a:fld>
            <a:endParaRPr lang="en-AU" dirty="0"/>
          </a:p>
        </p:txBody>
      </p:sp>
      <p:sp>
        <p:nvSpPr>
          <p:cNvPr id="4" name="Title 1"/>
          <p:cNvSpPr>
            <a:spLocks noGrp="1"/>
          </p:cNvSpPr>
          <p:nvPr>
            <p:ph type="title"/>
          </p:nvPr>
        </p:nvSpPr>
        <p:spPr>
          <a:xfrm>
            <a:off x="431801" y="1709738"/>
            <a:ext cx="11328399" cy="2852737"/>
          </a:xfrm>
          <a:prstGeom prst="rect">
            <a:avLst/>
          </a:prstGeom>
        </p:spPr>
        <p:txBody>
          <a:bodyPr anchor="b">
            <a:normAutofit/>
          </a:bodyPr>
          <a:lstStyle>
            <a:lvl1pPr>
              <a:defRPr sz="3600"/>
            </a:lvl1pPr>
          </a:lstStyle>
          <a:p>
            <a:r>
              <a:rPr lang="en-US"/>
              <a:t>Click to edit Master title style</a:t>
            </a:r>
            <a:endParaRPr lang="en-AU"/>
          </a:p>
        </p:txBody>
      </p:sp>
      <p:sp>
        <p:nvSpPr>
          <p:cNvPr id="5" name="Text Placeholder 2"/>
          <p:cNvSpPr>
            <a:spLocks noGrp="1"/>
          </p:cNvSpPr>
          <p:nvPr>
            <p:ph type="body" idx="1"/>
          </p:nvPr>
        </p:nvSpPr>
        <p:spPr>
          <a:xfrm>
            <a:off x="431801" y="4589463"/>
            <a:ext cx="11328399" cy="1500187"/>
          </a:xfrm>
          <a:prstGeom prst="rect">
            <a:avLst/>
          </a:prstGeom>
        </p:spPr>
        <p:txBody>
          <a:bodyPr/>
          <a:lstStyle>
            <a:lvl1pPr marL="0" indent="0">
              <a:buNone/>
              <a:defRPr sz="2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3" name="図 13"/>
          <p:cNvPicPr>
            <a:picLocks noChangeAspect="1"/>
          </p:cNvPicPr>
          <p:nvPr userDrawn="1"/>
        </p:nvPicPr>
        <p:blipFill>
          <a:blip r:embed="rId2" cstate="screen"/>
          <a:stretch>
            <a:fillRect/>
          </a:stretch>
        </p:blipFill>
        <p:spPr>
          <a:xfrm>
            <a:off x="431800" y="6356350"/>
            <a:ext cx="1033311" cy="36523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2" name="Title 1"/>
          <p:cNvSpPr>
            <a:spLocks noGrp="1"/>
          </p:cNvSpPr>
          <p:nvPr>
            <p:ph type="title"/>
          </p:nvPr>
        </p:nvSpPr>
        <p:spPr>
          <a:xfrm>
            <a:off x="431800" y="314326"/>
            <a:ext cx="11328400" cy="535420"/>
          </a:xfrm>
          <a:prstGeom prst="rect">
            <a:avLst/>
          </a:prstGeom>
        </p:spPr>
        <p:txBody>
          <a:bodyPr anchor="b">
            <a:normAutofit/>
          </a:bodyPr>
          <a:lstStyle>
            <a:lvl1pPr>
              <a:defRPr sz="2800"/>
            </a:lvl1pPr>
          </a:lstStyle>
          <a:p>
            <a:r>
              <a:rPr lang="en-US"/>
              <a:t>Click to edit Master title style</a:t>
            </a:r>
            <a:endParaRPr lang="en-AU"/>
          </a:p>
        </p:txBody>
      </p:sp>
      <p:sp>
        <p:nvSpPr>
          <p:cNvPr id="3" name="Content Placeholder 2"/>
          <p:cNvSpPr>
            <a:spLocks noGrp="1"/>
          </p:cNvSpPr>
          <p:nvPr>
            <p:ph idx="1"/>
          </p:nvPr>
        </p:nvSpPr>
        <p:spPr>
          <a:xfrm>
            <a:off x="431800" y="1328057"/>
            <a:ext cx="11328400" cy="4869543"/>
          </a:xfrm>
          <a:prstGeom prst="rect">
            <a:avLst/>
          </a:prstGeom>
        </p:spPr>
        <p:txBody>
          <a:bodyPr>
            <a:normAutofit/>
          </a:bodyPr>
          <a:lstStyle>
            <a:lvl1pPr>
              <a:lnSpc>
                <a:spcPct val="100000"/>
              </a:lnSpc>
              <a:spcBef>
                <a:spcPts val="600"/>
              </a:spcBef>
              <a:defRPr sz="2000" b="0">
                <a:solidFill>
                  <a:schemeClr val="tx1"/>
                </a:solidFill>
              </a:defRPr>
            </a:lvl1pPr>
            <a:lvl2pPr>
              <a:lnSpc>
                <a:spcPct val="100000"/>
              </a:lnSpc>
              <a:spcBef>
                <a:spcPts val="600"/>
              </a:spcBef>
              <a:defRPr sz="1800" b="0">
                <a:solidFill>
                  <a:schemeClr val="tx1"/>
                </a:solidFill>
              </a:defRPr>
            </a:lvl2pPr>
            <a:lvl3pPr>
              <a:spcBef>
                <a:spcPts val="1200"/>
              </a:spcBef>
              <a:defRPr sz="1800" b="0">
                <a:solidFill>
                  <a:schemeClr val="tx1"/>
                </a:solidFill>
              </a:defRPr>
            </a:lvl3pPr>
            <a:lvl4pPr>
              <a:spcBef>
                <a:spcPts val="1200"/>
              </a:spcBef>
              <a:defRPr sz="1600" b="0">
                <a:solidFill>
                  <a:schemeClr val="tx1"/>
                </a:solidFill>
              </a:defRPr>
            </a:lvl4pPr>
            <a:lvl5pPr>
              <a:spcBef>
                <a:spcPts val="1200"/>
              </a:spcBef>
              <a:defRPr sz="1600" b="0">
                <a:solidFill>
                  <a:schemeClr val="tx1"/>
                </a:solidFill>
              </a:defRPr>
            </a:lvl5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a:xfrm>
            <a:off x="9017000" y="6356350"/>
            <a:ext cx="2743200" cy="365125"/>
          </a:xfrm>
          <a:prstGeom prst="rect">
            <a:avLst/>
          </a:prstGeom>
        </p:spPr>
        <p:txBody>
          <a:bodyPr/>
          <a:lstStyle/>
          <a:p>
            <a:fld id="{69F6399B-E970-48CA-821C-EAB94E252A21}" type="slidenum">
              <a:rPr lang="en-AU" smtClean="0"/>
              <a:t>‹#›</a:t>
            </a:fld>
            <a:endParaRPr lang="en-AU" dirty="0"/>
          </a:p>
        </p:txBody>
      </p:sp>
      <p:pic>
        <p:nvPicPr>
          <p:cNvPr id="5" name="図 13"/>
          <p:cNvPicPr>
            <a:picLocks noChangeAspect="1"/>
          </p:cNvPicPr>
          <p:nvPr userDrawn="1"/>
        </p:nvPicPr>
        <p:blipFill>
          <a:blip r:embed="rId2" cstate="screen"/>
          <a:stretch>
            <a:fillRect/>
          </a:stretch>
        </p:blipFill>
        <p:spPr>
          <a:xfrm>
            <a:off x="431800" y="6356350"/>
            <a:ext cx="1033311" cy="365237"/>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017000" y="6356350"/>
            <a:ext cx="2743200" cy="365125"/>
          </a:xfrm>
          <a:prstGeom prst="rect">
            <a:avLst/>
          </a:prstGeom>
        </p:spPr>
        <p:txBody>
          <a:bodyPr/>
          <a:lstStyle/>
          <a:p>
            <a:fld id="{69F6399B-E970-48CA-821C-EAB94E252A21}" type="slidenum">
              <a:rPr lang="en-AU" smtClean="0"/>
              <a:t>‹#›</a:t>
            </a:fld>
            <a:endParaRPr lang="en-AU" dirty="0"/>
          </a:p>
        </p:txBody>
      </p:sp>
      <p:sp>
        <p:nvSpPr>
          <p:cNvPr id="3" name="Content Placeholder 2"/>
          <p:cNvSpPr>
            <a:spLocks noGrp="1"/>
          </p:cNvSpPr>
          <p:nvPr>
            <p:ph sz="half" idx="1"/>
          </p:nvPr>
        </p:nvSpPr>
        <p:spPr>
          <a:xfrm>
            <a:off x="431800" y="1320800"/>
            <a:ext cx="5588000" cy="4881563"/>
          </a:xfrm>
          <a:prstGeom prst="rect">
            <a:avLst/>
          </a:prstGeom>
        </p:spPr>
        <p:txBody>
          <a:bodyPr>
            <a:normAutofit/>
          </a:bodyPr>
          <a:lstStyle>
            <a:lvl1pPr>
              <a:defRPr sz="2000" b="0">
                <a:solidFill>
                  <a:schemeClr val="tx1"/>
                </a:solidFill>
              </a:defRPr>
            </a:lvl1pPr>
            <a:lvl2pPr>
              <a:defRPr sz="1800" b="0">
                <a:solidFill>
                  <a:schemeClr val="tx1"/>
                </a:solidFill>
              </a:defRPr>
            </a:lvl2pPr>
            <a:lvl3pPr>
              <a:defRPr sz="1800"/>
            </a:lvl3pPr>
            <a:lvl4pPr>
              <a:defRPr sz="1600"/>
            </a:lvl4pPr>
            <a:lvl5pPr>
              <a:defRPr sz="1600"/>
            </a:lvl5pPr>
          </a:lstStyle>
          <a:p>
            <a:pPr lvl="0"/>
            <a:r>
              <a:rPr lang="en-US"/>
              <a:t>Click to edit Master text styles</a:t>
            </a:r>
          </a:p>
          <a:p>
            <a:pPr lvl="1"/>
            <a:r>
              <a:rPr lang="en-US"/>
              <a:t>Second level</a:t>
            </a:r>
          </a:p>
        </p:txBody>
      </p:sp>
      <p:sp>
        <p:nvSpPr>
          <p:cNvPr id="8" name="Content Placeholder 3"/>
          <p:cNvSpPr>
            <a:spLocks noGrp="1"/>
          </p:cNvSpPr>
          <p:nvPr>
            <p:ph sz="half" idx="2"/>
          </p:nvPr>
        </p:nvSpPr>
        <p:spPr>
          <a:xfrm>
            <a:off x="6172200" y="1320800"/>
            <a:ext cx="5588000" cy="4881563"/>
          </a:xfrm>
          <a:prstGeom prst="rect">
            <a:avLst/>
          </a:prstGeom>
        </p:spPr>
        <p:txBody>
          <a:bodyPr>
            <a:normAutofit/>
          </a:bodyPr>
          <a:lstStyle>
            <a:lvl1pPr>
              <a:defRPr sz="2000" b="0">
                <a:solidFill>
                  <a:schemeClr val="tx1"/>
                </a:solidFill>
              </a:defRPr>
            </a:lvl1pPr>
            <a:lvl2pPr>
              <a:defRPr sz="1800" b="0">
                <a:solidFill>
                  <a:schemeClr val="tx1"/>
                </a:solidFill>
              </a:defRPr>
            </a:lvl2pPr>
            <a:lvl3pPr>
              <a:defRPr sz="1800"/>
            </a:lvl3pPr>
            <a:lvl4pPr>
              <a:defRPr sz="1600"/>
            </a:lvl4pPr>
            <a:lvl5pPr>
              <a:defRPr sz="1600"/>
            </a:lvl5pPr>
          </a:lstStyle>
          <a:p>
            <a:pPr lvl="0"/>
            <a:r>
              <a:rPr lang="en-US"/>
              <a:t>Click to edit Master text styles</a:t>
            </a:r>
          </a:p>
          <a:p>
            <a:pPr lvl="1"/>
            <a:r>
              <a:rPr lang="en-US"/>
              <a:t>Second level</a:t>
            </a:r>
          </a:p>
        </p:txBody>
      </p:sp>
      <p:pic>
        <p:nvPicPr>
          <p:cNvPr id="4" name="図 13"/>
          <p:cNvPicPr>
            <a:picLocks noChangeAspect="1"/>
          </p:cNvPicPr>
          <p:nvPr userDrawn="1"/>
        </p:nvPicPr>
        <p:blipFill>
          <a:blip r:embed="rId2" cstate="screen"/>
          <a:stretch>
            <a:fillRect/>
          </a:stretch>
        </p:blipFill>
        <p:spPr>
          <a:xfrm>
            <a:off x="431800" y="6356350"/>
            <a:ext cx="1033311" cy="365237"/>
          </a:xfrm>
          <a:prstGeom prst="rect">
            <a:avLst/>
          </a:prstGeom>
        </p:spPr>
      </p:pic>
      <p:sp>
        <p:nvSpPr>
          <p:cNvPr id="2" name="Title 1"/>
          <p:cNvSpPr>
            <a:spLocks noGrp="1"/>
          </p:cNvSpPr>
          <p:nvPr>
            <p:ph type="title"/>
          </p:nvPr>
        </p:nvSpPr>
        <p:spPr>
          <a:xfrm>
            <a:off x="431800" y="314326"/>
            <a:ext cx="11328400" cy="535420"/>
          </a:xfrm>
          <a:prstGeom prst="rect">
            <a:avLst/>
          </a:prstGeom>
        </p:spPr>
        <p:txBody>
          <a:bodyPr anchor="b">
            <a:normAutofit/>
          </a:bodyPr>
          <a:lstStyle>
            <a:lvl1pPr>
              <a:defRPr sz="2800"/>
            </a:lvl1pPr>
          </a:lstStyle>
          <a:p>
            <a:r>
              <a:rPr lang="en-US"/>
              <a:t>Click to edit Master title style</a:t>
            </a:r>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10" name="Chart Placeholder 13"/>
          <p:cNvSpPr>
            <a:spLocks noGrp="1"/>
          </p:cNvSpPr>
          <p:nvPr>
            <p:ph type="chart" sz="quarter" idx="14" hasCustomPrompt="1"/>
          </p:nvPr>
        </p:nvSpPr>
        <p:spPr>
          <a:xfrm>
            <a:off x="431799" y="1026110"/>
            <a:ext cx="5588000" cy="3474720"/>
          </a:xfrm>
          <a:prstGeom prst="rect">
            <a:avLst/>
          </a:prstGeom>
        </p:spPr>
        <p:txBody>
          <a:bodyPr vert="horz" lIns="91440" tIns="45720" rIns="91440" bIns="45720" rtlCol="0">
            <a:normAutofit/>
          </a:bodyPr>
          <a:lstStyle>
            <a:lvl1pPr marL="0" indent="0">
              <a:buFont typeface="Arial" panose="020B0604020202020204" pitchFamily="34" charset="0"/>
              <a:buNone/>
              <a:defRPr lang="en-US" sz="2000" b="0" kern="1200" dirty="0">
                <a:solidFill>
                  <a:schemeClr val="tx1"/>
                </a:solidFill>
                <a:latin typeface="Segoe UI" panose="020B0502040204020203" pitchFamily="34" charset="0"/>
                <a:ea typeface="+mn-ea"/>
                <a:cs typeface="Segoe UI" panose="020B0502040204020203" pitchFamily="34" charset="0"/>
              </a:defRPr>
            </a:lvl1pPr>
            <a:lvl2pPr marL="342900" indent="-342900">
              <a:defRPr lang="en-US" sz="2000" b="0" kern="1200" dirty="0">
                <a:solidFill>
                  <a:schemeClr val="tx1"/>
                </a:solidFill>
                <a:latin typeface="Segoe UI" panose="020B0502040204020203" pitchFamily="34" charset="0"/>
                <a:ea typeface="+mn-ea"/>
                <a:cs typeface="Segoe UI" panose="020B0502040204020203" pitchFamily="34" charset="0"/>
              </a:defRPr>
            </a:lvl2pPr>
          </a:lstStyle>
          <a:p>
            <a:pPr marL="342900" lvl="0" indent="-342900" algn="l" defTabSz="914400" rtl="0" eaLnBrk="1" latinLnBrk="0" hangingPunct="1">
              <a:lnSpc>
                <a:spcPct val="90000"/>
              </a:lnSpc>
              <a:spcBef>
                <a:spcPts val="1200"/>
              </a:spcBef>
            </a:pPr>
            <a:r>
              <a:rPr lang="en-US" dirty="0"/>
              <a:t>Click icon to add chart</a:t>
            </a:r>
          </a:p>
        </p:txBody>
      </p:sp>
      <p:sp>
        <p:nvSpPr>
          <p:cNvPr id="2" name="Content Placeholder 2"/>
          <p:cNvSpPr>
            <a:spLocks noGrp="1"/>
          </p:cNvSpPr>
          <p:nvPr>
            <p:ph idx="13"/>
          </p:nvPr>
        </p:nvSpPr>
        <p:spPr>
          <a:xfrm>
            <a:off x="431800" y="4679041"/>
            <a:ext cx="11328400" cy="1518558"/>
          </a:xfrm>
          <a:prstGeom prst="rect">
            <a:avLst/>
          </a:prstGeom>
        </p:spPr>
        <p:txBody>
          <a:bodyPr>
            <a:normAutofit/>
          </a:bodyPr>
          <a:lstStyle>
            <a:lvl1pPr>
              <a:spcBef>
                <a:spcPts val="0"/>
              </a:spcBef>
              <a:defRPr sz="2000" b="0">
                <a:solidFill>
                  <a:schemeClr val="tx1"/>
                </a:solidFill>
              </a:defRPr>
            </a:lvl1pPr>
            <a:lvl2pPr>
              <a:spcBef>
                <a:spcPts val="0"/>
              </a:spcBef>
              <a:defRPr sz="1800" b="0">
                <a:solidFill>
                  <a:schemeClr val="tx1"/>
                </a:solidFill>
              </a:defRPr>
            </a:lvl2pPr>
            <a:lvl3pPr>
              <a:spcBef>
                <a:spcPts val="1200"/>
              </a:spcBef>
              <a:defRPr sz="1800" b="0">
                <a:solidFill>
                  <a:schemeClr val="tx1"/>
                </a:solidFill>
              </a:defRPr>
            </a:lvl3pPr>
            <a:lvl4pPr>
              <a:spcBef>
                <a:spcPts val="1200"/>
              </a:spcBef>
              <a:defRPr sz="1600" b="0">
                <a:solidFill>
                  <a:schemeClr val="tx1"/>
                </a:solidFill>
              </a:defRPr>
            </a:lvl4pPr>
            <a:lvl5pPr>
              <a:spcBef>
                <a:spcPts val="1200"/>
              </a:spcBef>
              <a:defRPr sz="1600" b="0">
                <a:solidFill>
                  <a:schemeClr val="tx1"/>
                </a:solidFill>
              </a:defRPr>
            </a:lvl5pPr>
          </a:lstStyle>
          <a:p>
            <a:pPr lvl="0"/>
            <a:r>
              <a:rPr lang="en-US"/>
              <a:t>Click to edit Master text styles</a:t>
            </a:r>
          </a:p>
          <a:p>
            <a:pPr lvl="1"/>
            <a:r>
              <a:rPr lang="en-US"/>
              <a:t>Second level</a:t>
            </a:r>
          </a:p>
        </p:txBody>
      </p:sp>
      <p:sp>
        <p:nvSpPr>
          <p:cNvPr id="11" name="Chart Placeholder 13"/>
          <p:cNvSpPr>
            <a:spLocks noGrp="1"/>
          </p:cNvSpPr>
          <p:nvPr>
            <p:ph type="chart" sz="quarter" idx="15" hasCustomPrompt="1"/>
          </p:nvPr>
        </p:nvSpPr>
        <p:spPr>
          <a:xfrm>
            <a:off x="6172200" y="1026110"/>
            <a:ext cx="5588000" cy="3474720"/>
          </a:xfrm>
          <a:prstGeom prst="rect">
            <a:avLst/>
          </a:prstGeom>
        </p:spPr>
        <p:txBody>
          <a:bodyPr vert="horz" lIns="91440" tIns="45720" rIns="91440" bIns="45720" rtlCol="0">
            <a:normAutofit/>
          </a:bodyPr>
          <a:lstStyle>
            <a:lvl1pPr marL="0" indent="0">
              <a:buNone/>
              <a:defRPr lang="en-US" sz="2000" b="0" kern="1200" dirty="0">
                <a:solidFill>
                  <a:schemeClr val="tx1"/>
                </a:solidFill>
                <a:latin typeface="Segoe UI" panose="020B0502040204020203" pitchFamily="34" charset="0"/>
                <a:ea typeface="+mn-ea"/>
                <a:cs typeface="Segoe UI" panose="020B0502040204020203" pitchFamily="34" charset="0"/>
              </a:defRPr>
            </a:lvl1pPr>
          </a:lstStyle>
          <a:p>
            <a:pPr marL="228600" lvl="0" indent="-228600" algn="l" defTabSz="914400" rtl="0" eaLnBrk="1" latinLnBrk="0" hangingPunct="1">
              <a:lnSpc>
                <a:spcPct val="90000"/>
              </a:lnSpc>
              <a:spcBef>
                <a:spcPts val="1200"/>
              </a:spcBef>
            </a:pPr>
            <a:r>
              <a:rPr lang="en-US" dirty="0"/>
              <a:t>Click icon to add chart</a:t>
            </a:r>
          </a:p>
        </p:txBody>
      </p:sp>
      <p:pic>
        <p:nvPicPr>
          <p:cNvPr id="4" name="図 13"/>
          <p:cNvPicPr>
            <a:picLocks noChangeAspect="1"/>
          </p:cNvPicPr>
          <p:nvPr userDrawn="1"/>
        </p:nvPicPr>
        <p:blipFill>
          <a:blip r:embed="rId2" cstate="screen"/>
          <a:stretch>
            <a:fillRect/>
          </a:stretch>
        </p:blipFill>
        <p:spPr>
          <a:xfrm>
            <a:off x="431800" y="6356350"/>
            <a:ext cx="1033311" cy="365237"/>
          </a:xfrm>
          <a:prstGeom prst="rect">
            <a:avLst/>
          </a:prstGeom>
        </p:spPr>
      </p:pic>
      <p:sp>
        <p:nvSpPr>
          <p:cNvPr id="3" name="Title 1"/>
          <p:cNvSpPr>
            <a:spLocks noGrp="1"/>
          </p:cNvSpPr>
          <p:nvPr>
            <p:ph type="title"/>
          </p:nvPr>
        </p:nvSpPr>
        <p:spPr>
          <a:xfrm>
            <a:off x="431800" y="314326"/>
            <a:ext cx="11328400" cy="535420"/>
          </a:xfrm>
          <a:prstGeom prst="rect">
            <a:avLst/>
          </a:prstGeom>
        </p:spPr>
        <p:txBody>
          <a:bodyPr anchor="b">
            <a:normAutofit/>
          </a:bodyPr>
          <a:lstStyle>
            <a:lvl1pPr>
              <a:defRPr sz="2800"/>
            </a:lvl1pPr>
          </a:lstStyle>
          <a:p>
            <a:r>
              <a:rPr lang="en-US"/>
              <a:t>Click to edit Master title style</a:t>
            </a:r>
            <a:endParaRPr lang="en-AU"/>
          </a:p>
        </p:txBody>
      </p:sp>
      <p:sp>
        <p:nvSpPr>
          <p:cNvPr id="5" name="Slide Number Placeholder 5"/>
          <p:cNvSpPr>
            <a:spLocks noGrp="1"/>
          </p:cNvSpPr>
          <p:nvPr>
            <p:ph type="sldNum" sz="quarter" idx="12"/>
          </p:nvPr>
        </p:nvSpPr>
        <p:spPr>
          <a:xfrm>
            <a:off x="9017000" y="6356350"/>
            <a:ext cx="2743200" cy="365125"/>
          </a:xfrm>
          <a:prstGeom prst="rect">
            <a:avLst/>
          </a:prstGeom>
        </p:spPr>
        <p:txBody>
          <a:bodyPr/>
          <a:lstStyle/>
          <a:p>
            <a:fld id="{69F6399B-E970-48CA-821C-EAB94E252A21}" type="slidenum">
              <a:rPr lang="en-AU" smtClean="0"/>
              <a:t>‹#›</a:t>
            </a:fld>
            <a:endParaRPr lang="en-A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017000" y="6356350"/>
            <a:ext cx="2743200" cy="365125"/>
          </a:xfrm>
          <a:prstGeom prst="rect">
            <a:avLst/>
          </a:prstGeom>
        </p:spPr>
        <p:txBody>
          <a:bodyPr/>
          <a:lstStyle/>
          <a:p>
            <a:fld id="{69F6399B-E970-48CA-821C-EAB94E252A21}" type="slidenum">
              <a:rPr lang="en-AU" smtClean="0"/>
              <a:t>‹#›</a:t>
            </a:fld>
            <a:endParaRPr lang="en-AU" dirty="0"/>
          </a:p>
        </p:txBody>
      </p:sp>
      <p:sp>
        <p:nvSpPr>
          <p:cNvPr id="4" name="Text Placeholder 3"/>
          <p:cNvSpPr>
            <a:spLocks noGrp="1"/>
          </p:cNvSpPr>
          <p:nvPr>
            <p:ph type="body" sz="quarter" idx="16"/>
          </p:nvPr>
        </p:nvSpPr>
        <p:spPr>
          <a:xfrm>
            <a:off x="431800" y="5102163"/>
            <a:ext cx="11328400" cy="1124466"/>
          </a:xfrm>
          <a:prstGeom prst="rect">
            <a:avLst/>
          </a:prstGeom>
        </p:spPr>
        <p:txBody>
          <a:bodyPr>
            <a:normAutofit/>
          </a:bodyPr>
          <a:lstStyle>
            <a:lvl1pPr marL="0" indent="0" algn="ctr">
              <a:buNone/>
              <a:defRPr sz="2000" i="1">
                <a:solidFill>
                  <a:schemeClr val="tx1"/>
                </a:solidFill>
              </a:defRPr>
            </a:lvl1pPr>
          </a:lstStyle>
          <a:p>
            <a:pPr lvl="0"/>
            <a:r>
              <a:rPr lang="en-US"/>
              <a:t>Click to edit Master text styles</a:t>
            </a:r>
          </a:p>
        </p:txBody>
      </p:sp>
      <p:pic>
        <p:nvPicPr>
          <p:cNvPr id="3" name="図 13"/>
          <p:cNvPicPr>
            <a:picLocks noChangeAspect="1"/>
          </p:cNvPicPr>
          <p:nvPr userDrawn="1"/>
        </p:nvPicPr>
        <p:blipFill>
          <a:blip r:embed="rId2" cstate="screen"/>
          <a:stretch>
            <a:fillRect/>
          </a:stretch>
        </p:blipFill>
        <p:spPr>
          <a:xfrm>
            <a:off x="431800" y="6356350"/>
            <a:ext cx="1033311" cy="365237"/>
          </a:xfrm>
          <a:prstGeom prst="rect">
            <a:avLst/>
          </a:prstGeom>
        </p:spPr>
      </p:pic>
      <p:sp>
        <p:nvSpPr>
          <p:cNvPr id="2" name="Title 1"/>
          <p:cNvSpPr>
            <a:spLocks noGrp="1"/>
          </p:cNvSpPr>
          <p:nvPr>
            <p:ph type="title"/>
          </p:nvPr>
        </p:nvSpPr>
        <p:spPr>
          <a:xfrm>
            <a:off x="431800" y="314326"/>
            <a:ext cx="11328400" cy="535420"/>
          </a:xfrm>
          <a:prstGeom prst="rect">
            <a:avLst/>
          </a:prstGeom>
        </p:spPr>
        <p:txBody>
          <a:bodyPr anchor="b">
            <a:normAutofit/>
          </a:bodyPr>
          <a:lstStyle>
            <a:lvl1pPr>
              <a:defRPr sz="2800"/>
            </a:lvl1pPr>
          </a:lstStyle>
          <a:p>
            <a:r>
              <a:rPr lang="en-US"/>
              <a:t>Click to edit Master title style</a:t>
            </a:r>
            <a:endParaRPr lang="en-AU"/>
          </a:p>
        </p:txBody>
      </p:sp>
      <p:sp>
        <p:nvSpPr>
          <p:cNvPr id="5" name="Chart Placeholder 13"/>
          <p:cNvSpPr>
            <a:spLocks noGrp="1"/>
          </p:cNvSpPr>
          <p:nvPr>
            <p:ph type="chart" sz="quarter" idx="14" hasCustomPrompt="1"/>
          </p:nvPr>
        </p:nvSpPr>
        <p:spPr>
          <a:xfrm>
            <a:off x="431799" y="1026110"/>
            <a:ext cx="5588000" cy="3657600"/>
          </a:xfrm>
          <a:prstGeom prst="rect">
            <a:avLst/>
          </a:prstGeom>
        </p:spPr>
        <p:txBody>
          <a:bodyPr vert="horz" lIns="91440" tIns="45720" rIns="91440" bIns="45720" rtlCol="0">
            <a:normAutofit/>
          </a:bodyPr>
          <a:lstStyle>
            <a:lvl1pPr marL="0" indent="0">
              <a:buFont typeface="Arial" panose="020B0604020202020204" pitchFamily="34" charset="0"/>
              <a:buNone/>
              <a:defRPr lang="en-US" sz="2000" b="0" kern="1200" dirty="0">
                <a:solidFill>
                  <a:schemeClr val="tx1"/>
                </a:solidFill>
                <a:latin typeface="Segoe UI" panose="020B0502040204020203" pitchFamily="34" charset="0"/>
                <a:ea typeface="+mn-ea"/>
                <a:cs typeface="Segoe UI" panose="020B0502040204020203" pitchFamily="34" charset="0"/>
              </a:defRPr>
            </a:lvl1pPr>
            <a:lvl2pPr marL="342900" indent="-342900">
              <a:defRPr lang="en-US" sz="2000" b="0" kern="1200" dirty="0">
                <a:solidFill>
                  <a:schemeClr val="tx1"/>
                </a:solidFill>
                <a:latin typeface="Segoe UI" panose="020B0502040204020203" pitchFamily="34" charset="0"/>
                <a:ea typeface="+mn-ea"/>
                <a:cs typeface="Segoe UI" panose="020B0502040204020203" pitchFamily="34" charset="0"/>
              </a:defRPr>
            </a:lvl2pPr>
          </a:lstStyle>
          <a:p>
            <a:pPr marL="342900" lvl="0" indent="-342900" algn="l" defTabSz="914400" rtl="0" eaLnBrk="1" latinLnBrk="0" hangingPunct="1">
              <a:lnSpc>
                <a:spcPct val="90000"/>
              </a:lnSpc>
              <a:spcBef>
                <a:spcPts val="1200"/>
              </a:spcBef>
            </a:pPr>
            <a:r>
              <a:rPr lang="en-US" dirty="0"/>
              <a:t>Click icon to add chart</a:t>
            </a:r>
          </a:p>
        </p:txBody>
      </p:sp>
      <p:sp>
        <p:nvSpPr>
          <p:cNvPr id="7" name="Chart Placeholder 13"/>
          <p:cNvSpPr>
            <a:spLocks noGrp="1"/>
          </p:cNvSpPr>
          <p:nvPr>
            <p:ph type="chart" sz="quarter" idx="15" hasCustomPrompt="1"/>
          </p:nvPr>
        </p:nvSpPr>
        <p:spPr>
          <a:xfrm>
            <a:off x="6172200" y="1026110"/>
            <a:ext cx="5588000" cy="3657600"/>
          </a:xfrm>
          <a:prstGeom prst="rect">
            <a:avLst/>
          </a:prstGeom>
        </p:spPr>
        <p:txBody>
          <a:bodyPr vert="horz" lIns="91440" tIns="45720" rIns="91440" bIns="45720" rtlCol="0">
            <a:normAutofit/>
          </a:bodyPr>
          <a:lstStyle>
            <a:lvl1pPr marL="0" indent="0">
              <a:buNone/>
              <a:defRPr lang="en-US" sz="2000" b="0" kern="1200" dirty="0">
                <a:solidFill>
                  <a:schemeClr val="tx1"/>
                </a:solidFill>
                <a:latin typeface="Segoe UI" panose="020B0502040204020203" pitchFamily="34" charset="0"/>
                <a:ea typeface="+mn-ea"/>
                <a:cs typeface="Segoe UI" panose="020B0502040204020203" pitchFamily="34" charset="0"/>
              </a:defRPr>
            </a:lvl1pPr>
          </a:lstStyle>
          <a:p>
            <a:pPr marL="228600" lvl="0" indent="-228600" algn="l" defTabSz="914400" rtl="0" eaLnBrk="1" latinLnBrk="0" hangingPunct="1">
              <a:lnSpc>
                <a:spcPct val="90000"/>
              </a:lnSpc>
              <a:spcBef>
                <a:spcPts val="1200"/>
              </a:spcBef>
            </a:pPr>
            <a:r>
              <a:rPr lang="en-US" dirty="0"/>
              <a:t>Click icon to add chart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0" name="Chart Placeholder 13"/>
          <p:cNvSpPr>
            <a:spLocks noGrp="1"/>
          </p:cNvSpPr>
          <p:nvPr>
            <p:ph type="chart" sz="quarter" idx="14" hasCustomPrompt="1"/>
          </p:nvPr>
        </p:nvSpPr>
        <p:spPr>
          <a:xfrm>
            <a:off x="1981200" y="1111322"/>
            <a:ext cx="8229600" cy="3729265"/>
          </a:xfrm>
          <a:prstGeom prst="rect">
            <a:avLst/>
          </a:prstGeom>
        </p:spPr>
        <p:txBody>
          <a:bodyPr vert="horz" lIns="91440" tIns="45720" rIns="91440" bIns="45720" rtlCol="0">
            <a:normAutofit/>
          </a:bodyPr>
          <a:lstStyle>
            <a:lvl1pPr marL="0" indent="0" algn="ctr">
              <a:buFont typeface="Arial" panose="020B0604020202020204" pitchFamily="34" charset="0"/>
              <a:buNone/>
              <a:defRPr lang="en-US" sz="2000" b="0" kern="1200" dirty="0">
                <a:solidFill>
                  <a:schemeClr val="tx1"/>
                </a:solidFill>
                <a:latin typeface="Segoe UI" panose="020B0502040204020203" pitchFamily="34" charset="0"/>
                <a:ea typeface="+mn-ea"/>
                <a:cs typeface="Segoe UI" panose="020B0502040204020203" pitchFamily="34" charset="0"/>
              </a:defRPr>
            </a:lvl1pPr>
            <a:lvl2pPr marL="342900" indent="-342900">
              <a:defRPr lang="en-US" sz="2000" b="0" kern="1200" dirty="0">
                <a:solidFill>
                  <a:schemeClr val="tx1"/>
                </a:solidFill>
                <a:latin typeface="Segoe UI" panose="020B0502040204020203" pitchFamily="34" charset="0"/>
                <a:ea typeface="+mn-ea"/>
                <a:cs typeface="Segoe UI" panose="020B0502040204020203" pitchFamily="34" charset="0"/>
              </a:defRPr>
            </a:lvl2pPr>
          </a:lstStyle>
          <a:p>
            <a:pPr marL="342900" lvl="0" indent="-342900" algn="l" defTabSz="914400" rtl="0" eaLnBrk="1" latinLnBrk="0" hangingPunct="1">
              <a:lnSpc>
                <a:spcPct val="90000"/>
              </a:lnSpc>
              <a:spcBef>
                <a:spcPts val="1200"/>
              </a:spcBef>
            </a:pPr>
            <a:r>
              <a:rPr lang="en-US" dirty="0"/>
              <a:t>Click icon to add chart</a:t>
            </a:r>
          </a:p>
        </p:txBody>
      </p:sp>
      <p:sp>
        <p:nvSpPr>
          <p:cNvPr id="6" name="Slide Number Placeholder 5"/>
          <p:cNvSpPr>
            <a:spLocks noGrp="1"/>
          </p:cNvSpPr>
          <p:nvPr>
            <p:ph type="sldNum" sz="quarter" idx="12"/>
          </p:nvPr>
        </p:nvSpPr>
        <p:spPr>
          <a:xfrm>
            <a:off x="9017000" y="6356350"/>
            <a:ext cx="2743200" cy="365125"/>
          </a:xfrm>
          <a:prstGeom prst="rect">
            <a:avLst/>
          </a:prstGeom>
        </p:spPr>
        <p:txBody>
          <a:bodyPr/>
          <a:lstStyle/>
          <a:p>
            <a:fld id="{69F6399B-E970-48CA-821C-EAB94E252A21}" type="slidenum">
              <a:rPr lang="en-AU" smtClean="0"/>
              <a:t>‹#›</a:t>
            </a:fld>
            <a:endParaRPr lang="en-AU" dirty="0"/>
          </a:p>
        </p:txBody>
      </p:sp>
      <p:sp>
        <p:nvSpPr>
          <p:cNvPr id="4" name="Text Placeholder 3"/>
          <p:cNvSpPr>
            <a:spLocks noGrp="1"/>
          </p:cNvSpPr>
          <p:nvPr>
            <p:ph type="body" sz="quarter" idx="16"/>
          </p:nvPr>
        </p:nvSpPr>
        <p:spPr>
          <a:xfrm>
            <a:off x="431800" y="5102163"/>
            <a:ext cx="11328400" cy="1124466"/>
          </a:xfrm>
          <a:prstGeom prst="rect">
            <a:avLst/>
          </a:prstGeom>
        </p:spPr>
        <p:txBody>
          <a:bodyPr/>
          <a:lstStyle>
            <a:lvl1pPr marL="0" indent="0" algn="ctr">
              <a:buNone/>
              <a:defRPr i="1">
                <a:solidFill>
                  <a:schemeClr val="tx1"/>
                </a:solidFill>
              </a:defRPr>
            </a:lvl1pPr>
          </a:lstStyle>
          <a:p>
            <a:pPr lvl="0"/>
            <a:r>
              <a:rPr lang="en-US"/>
              <a:t>Click to edit Master text styles</a:t>
            </a:r>
          </a:p>
        </p:txBody>
      </p:sp>
      <p:pic>
        <p:nvPicPr>
          <p:cNvPr id="3" name="図 13"/>
          <p:cNvPicPr>
            <a:picLocks noChangeAspect="1"/>
          </p:cNvPicPr>
          <p:nvPr userDrawn="1"/>
        </p:nvPicPr>
        <p:blipFill>
          <a:blip r:embed="rId2" cstate="screen"/>
          <a:stretch>
            <a:fillRect/>
          </a:stretch>
        </p:blipFill>
        <p:spPr>
          <a:xfrm>
            <a:off x="431800" y="6356350"/>
            <a:ext cx="1033311" cy="365237"/>
          </a:xfrm>
          <a:prstGeom prst="rect">
            <a:avLst/>
          </a:prstGeom>
        </p:spPr>
      </p:pic>
      <p:sp>
        <p:nvSpPr>
          <p:cNvPr id="2" name="Title 1"/>
          <p:cNvSpPr>
            <a:spLocks noGrp="1"/>
          </p:cNvSpPr>
          <p:nvPr>
            <p:ph type="title"/>
          </p:nvPr>
        </p:nvSpPr>
        <p:spPr>
          <a:xfrm>
            <a:off x="431800" y="314326"/>
            <a:ext cx="11328400" cy="535420"/>
          </a:xfrm>
          <a:prstGeom prst="rect">
            <a:avLst/>
          </a:prstGeom>
        </p:spPr>
        <p:txBody>
          <a:bodyPr anchor="b">
            <a:normAutofit/>
          </a:bodyPr>
          <a:lstStyle>
            <a:lvl1pPr>
              <a:defRPr sz="2800"/>
            </a:lvl1pPr>
          </a:lstStyle>
          <a:p>
            <a:r>
              <a:rPr lang="en-US"/>
              <a:t>Click to edit Master title style</a:t>
            </a:r>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6">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017000" y="6356350"/>
            <a:ext cx="2743200" cy="365125"/>
          </a:xfrm>
          <a:prstGeom prst="rect">
            <a:avLst/>
          </a:prstGeom>
        </p:spPr>
        <p:txBody>
          <a:bodyPr/>
          <a:lstStyle/>
          <a:p>
            <a:fld id="{69F6399B-E970-48CA-821C-EAB94E252A21}" type="slidenum">
              <a:rPr lang="en-AU" smtClean="0"/>
              <a:t>‹#›</a:t>
            </a:fld>
            <a:endParaRPr lang="en-AU" dirty="0"/>
          </a:p>
        </p:txBody>
      </p:sp>
      <p:pic>
        <p:nvPicPr>
          <p:cNvPr id="3" name="図 13"/>
          <p:cNvPicPr>
            <a:picLocks noChangeAspect="1"/>
          </p:cNvPicPr>
          <p:nvPr userDrawn="1"/>
        </p:nvPicPr>
        <p:blipFill>
          <a:blip r:embed="rId2" cstate="screen"/>
          <a:stretch>
            <a:fillRect/>
          </a:stretch>
        </p:blipFill>
        <p:spPr>
          <a:xfrm>
            <a:off x="431800" y="6356350"/>
            <a:ext cx="1033311" cy="365237"/>
          </a:xfrm>
          <a:prstGeom prst="rect">
            <a:avLst/>
          </a:prstGeom>
        </p:spPr>
      </p:pic>
      <p:sp>
        <p:nvSpPr>
          <p:cNvPr id="2" name="Title 1"/>
          <p:cNvSpPr>
            <a:spLocks noGrp="1"/>
          </p:cNvSpPr>
          <p:nvPr>
            <p:ph type="title"/>
          </p:nvPr>
        </p:nvSpPr>
        <p:spPr>
          <a:xfrm>
            <a:off x="431800" y="314326"/>
            <a:ext cx="11328400" cy="535420"/>
          </a:xfrm>
          <a:prstGeom prst="rect">
            <a:avLst/>
          </a:prstGeom>
        </p:spPr>
        <p:txBody>
          <a:bodyPr anchor="b">
            <a:normAutofit/>
          </a:bodyPr>
          <a:lstStyle>
            <a:lvl1pPr>
              <a:defRPr sz="2800"/>
            </a:lvl1pPr>
          </a:lstStyle>
          <a:p>
            <a:r>
              <a:rPr lang="en-US"/>
              <a:t>Click to edit Master title style</a:t>
            </a:r>
            <a:endParaRPr lang="en-AU"/>
          </a:p>
        </p:txBody>
      </p:sp>
      <p:sp>
        <p:nvSpPr>
          <p:cNvPr id="5" name="Content Placeholder 2"/>
          <p:cNvSpPr>
            <a:spLocks noGrp="1"/>
          </p:cNvSpPr>
          <p:nvPr>
            <p:ph idx="13"/>
          </p:nvPr>
        </p:nvSpPr>
        <p:spPr>
          <a:xfrm>
            <a:off x="431800" y="5196361"/>
            <a:ext cx="11328400" cy="1001238"/>
          </a:xfrm>
          <a:prstGeom prst="rect">
            <a:avLst/>
          </a:prstGeom>
        </p:spPr>
        <p:txBody>
          <a:bodyPr>
            <a:normAutofit/>
          </a:bodyPr>
          <a:lstStyle>
            <a:lvl1pPr>
              <a:spcBef>
                <a:spcPts val="0"/>
              </a:spcBef>
              <a:defRPr sz="2000" b="0">
                <a:solidFill>
                  <a:schemeClr val="tx1"/>
                </a:solidFill>
              </a:defRPr>
            </a:lvl1pPr>
            <a:lvl2pPr>
              <a:spcBef>
                <a:spcPts val="0"/>
              </a:spcBef>
              <a:defRPr sz="1800" b="0">
                <a:solidFill>
                  <a:schemeClr val="tx1"/>
                </a:solidFill>
              </a:defRPr>
            </a:lvl2pPr>
            <a:lvl3pPr>
              <a:spcBef>
                <a:spcPts val="1200"/>
              </a:spcBef>
              <a:defRPr sz="1800" b="0">
                <a:solidFill>
                  <a:schemeClr val="tx1"/>
                </a:solidFill>
              </a:defRPr>
            </a:lvl3pPr>
            <a:lvl4pPr>
              <a:spcBef>
                <a:spcPts val="1200"/>
              </a:spcBef>
              <a:defRPr sz="1600" b="0">
                <a:solidFill>
                  <a:schemeClr val="tx1"/>
                </a:solidFill>
              </a:defRPr>
            </a:lvl4pPr>
            <a:lvl5pPr>
              <a:spcBef>
                <a:spcPts val="1200"/>
              </a:spcBef>
              <a:defRPr sz="1600" b="0">
                <a:solidFill>
                  <a:schemeClr val="tx1"/>
                </a:solidFill>
              </a:defRPr>
            </a:lvl5pPr>
          </a:lstStyle>
          <a:p>
            <a:pPr lvl="0"/>
            <a:r>
              <a:rPr lang="en-US"/>
              <a:t>Click to edit Master text styles</a:t>
            </a:r>
          </a:p>
          <a:p>
            <a:pPr lvl="1"/>
            <a:r>
              <a:rPr lang="en-US"/>
              <a:t>Second level</a:t>
            </a:r>
          </a:p>
        </p:txBody>
      </p:sp>
      <p:sp>
        <p:nvSpPr>
          <p:cNvPr id="4" name="Chart Placeholder 13"/>
          <p:cNvSpPr>
            <a:spLocks noGrp="1"/>
          </p:cNvSpPr>
          <p:nvPr>
            <p:ph type="chart" sz="quarter" idx="14" hasCustomPrompt="1"/>
          </p:nvPr>
        </p:nvSpPr>
        <p:spPr>
          <a:xfrm>
            <a:off x="1981200" y="1111322"/>
            <a:ext cx="8229600" cy="3729265"/>
          </a:xfrm>
          <a:prstGeom prst="rect">
            <a:avLst/>
          </a:prstGeom>
        </p:spPr>
        <p:txBody>
          <a:bodyPr vert="horz" lIns="91440" tIns="45720" rIns="91440" bIns="45720" rtlCol="0">
            <a:normAutofit/>
          </a:bodyPr>
          <a:lstStyle>
            <a:lvl1pPr marL="0" indent="0" algn="ctr">
              <a:buFont typeface="Arial" panose="020B0604020202020204" pitchFamily="34" charset="0"/>
              <a:buNone/>
              <a:defRPr lang="en-US" sz="2000" b="0" kern="1200" dirty="0">
                <a:solidFill>
                  <a:schemeClr val="tx1"/>
                </a:solidFill>
                <a:latin typeface="Segoe UI" panose="020B0502040204020203" pitchFamily="34" charset="0"/>
                <a:ea typeface="+mn-ea"/>
                <a:cs typeface="Segoe UI" panose="020B0502040204020203" pitchFamily="34" charset="0"/>
              </a:defRPr>
            </a:lvl1pPr>
            <a:lvl2pPr marL="342900" indent="-342900">
              <a:defRPr lang="en-US" sz="2000" b="0" kern="1200" dirty="0">
                <a:solidFill>
                  <a:schemeClr val="tx1"/>
                </a:solidFill>
                <a:latin typeface="Segoe UI" panose="020B0502040204020203" pitchFamily="34" charset="0"/>
                <a:ea typeface="+mn-ea"/>
                <a:cs typeface="Segoe UI" panose="020B0502040204020203" pitchFamily="34" charset="0"/>
              </a:defRPr>
            </a:lvl2pPr>
          </a:lstStyle>
          <a:p>
            <a:pPr marL="342900" lvl="0" indent="-342900" algn="l" defTabSz="914400" rtl="0" eaLnBrk="1" latinLnBrk="0" hangingPunct="1">
              <a:lnSpc>
                <a:spcPct val="90000"/>
              </a:lnSpc>
              <a:spcBef>
                <a:spcPts val="1200"/>
              </a:spcBef>
            </a:pPr>
            <a:r>
              <a:rPr lang="en-US" dirty="0"/>
              <a:t>Click icon to add chart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sv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10" name="Slide Number Placeholder 9"/>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latin typeface="Segoe UI" panose="020B0502040204020203" pitchFamily="34" charset="0"/>
                <a:cs typeface="Segoe UI" panose="020B0502040204020203" pitchFamily="34" charset="0"/>
              </a:defRPr>
            </a:lvl1pPr>
          </a:lstStyle>
          <a:p>
            <a:fld id="{DBDE687B-1385-4678-B37F-AB98306ADDAE}" type="slidenum">
              <a:rPr lang="en-AU" smtClean="0"/>
              <a:t>‹#›</a:t>
            </a:fld>
            <a:endParaRPr lang="en-A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l" defTabSz="914400" rtl="0" eaLnBrk="1" latinLnBrk="0" hangingPunct="1">
        <a:lnSpc>
          <a:spcPct val="90000"/>
        </a:lnSpc>
        <a:spcBef>
          <a:spcPct val="0"/>
        </a:spcBef>
        <a:buNone/>
        <a:defRPr sz="3200" b="1" kern="1200">
          <a:solidFill>
            <a:srgbClr val="002060"/>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000" b="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1800" b="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Tx/>
        <a:buBlip>
          <a:blip>
            <a:extLst>
              <a:ext uri="{96DAC541-7B7A-43D3-8B79-37D633B846F1}">
                <asvg:svgBlip xmlns:asvg="http://schemas.microsoft.com/office/drawing/2016/SVG/main" r:embed="rId17"/>
              </a:ext>
            </a:extLst>
          </a:blip>
        </a:buBlip>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Tx/>
        <a:buBlip>
          <a:blip>
            <a:extLst>
              <a:ext uri="{96DAC541-7B7A-43D3-8B79-37D633B846F1}">
                <asvg:svgBlip xmlns:asvg="http://schemas.microsoft.com/office/drawing/2016/SVG/main" r:embed="rId17"/>
              </a:ext>
            </a:extLst>
          </a:blip>
        </a:buBlip>
        <a:defRPr sz="16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Tx/>
        <a:buBlip>
          <a:blip>
            <a:extLst>
              <a:ext uri="{96DAC541-7B7A-43D3-8B79-37D633B846F1}">
                <asvg:svgBlip xmlns:asvg="http://schemas.microsoft.com/office/drawing/2016/SVG/main" r:embed="rId17"/>
              </a:ext>
            </a:extLst>
          </a:blip>
        </a:buBlip>
        <a:defRPr sz="16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99543"/>
            <a:ext cx="9144000" cy="1416050"/>
          </a:xfrm>
        </p:spPr>
        <p:txBody>
          <a:bodyPr/>
          <a:lstStyle/>
          <a:p>
            <a:r>
              <a:rPr lang="en-US" dirty="0"/>
              <a:t>EGEDA Updates</a:t>
            </a:r>
            <a:br>
              <a:rPr lang="en-US" dirty="0"/>
            </a:br>
            <a:endParaRPr lang="en-US" dirty="0"/>
          </a:p>
        </p:txBody>
      </p:sp>
      <p:sp>
        <p:nvSpPr>
          <p:cNvPr id="6" name="Subtitle 2"/>
          <p:cNvSpPr txBox="1"/>
          <p:nvPr/>
        </p:nvSpPr>
        <p:spPr>
          <a:xfrm>
            <a:off x="1524000" y="3657176"/>
            <a:ext cx="9144000" cy="10806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1">
                    <a:lumMod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dirty="0">
                <a:solidFill>
                  <a:srgbClr val="002060"/>
                </a:solidFill>
                <a:latin typeface="Segoe UI" panose="020B0502040204020203" pitchFamily="34" charset="0"/>
                <a:cs typeface="Segoe UI" panose="020B0502040204020203" pitchFamily="34" charset="0"/>
              </a:rPr>
              <a:t>Mr Robert TROMOP</a:t>
            </a:r>
          </a:p>
          <a:p>
            <a:pPr>
              <a:lnSpc>
                <a:spcPct val="100000"/>
              </a:lnSpc>
              <a:spcBef>
                <a:spcPts val="0"/>
              </a:spcBef>
            </a:pPr>
            <a:r>
              <a:rPr lang="en-US" dirty="0">
                <a:solidFill>
                  <a:srgbClr val="002060"/>
                </a:solidFill>
                <a:latin typeface="Segoe UI" panose="020B0502040204020203" pitchFamily="34" charset="0"/>
                <a:cs typeface="Segoe UI" panose="020B0502040204020203" pitchFamily="34" charset="0"/>
              </a:rPr>
              <a:t>Chair, EGEDA</a:t>
            </a:r>
          </a:p>
        </p:txBody>
      </p:sp>
      <p:pic>
        <p:nvPicPr>
          <p:cNvPr id="4" name="Picture 3" descr="Logo, icon&#10;&#10;Description automatically generated"/>
          <p:cNvPicPr>
            <a:picLocks noChangeAspect="1"/>
          </p:cNvPicPr>
          <p:nvPr/>
        </p:nvPicPr>
        <p:blipFill>
          <a:blip r:embed="rId2" cstate="screen"/>
          <a:stretch>
            <a:fillRect/>
          </a:stretch>
        </p:blipFill>
        <p:spPr>
          <a:xfrm>
            <a:off x="405985" y="202204"/>
            <a:ext cx="1527721" cy="884474"/>
          </a:xfrm>
          <a:prstGeom prst="rect">
            <a:avLst/>
          </a:prstGeom>
        </p:spPr>
      </p:pic>
      <p:sp>
        <p:nvSpPr>
          <p:cNvPr id="8" name="サブタイトル 2"/>
          <p:cNvSpPr>
            <a:spLocks noGrp="1"/>
          </p:cNvSpPr>
          <p:nvPr/>
        </p:nvSpPr>
        <p:spPr>
          <a:xfrm>
            <a:off x="1524000" y="2515724"/>
            <a:ext cx="9494982" cy="913276"/>
          </a:xfrm>
          <a:prstGeom prst="rect">
            <a:avLst/>
          </a:prstGeom>
        </p:spPr>
        <p:txBody>
          <a:bodyPr lIns="91440" tIns="45720" rIns="91440" bIns="45720" anchor="t"/>
          <a:lstStyle>
            <a:lvl1pPr marL="0" indent="0" algn="l" defTabSz="914400" rtl="0" eaLnBrk="1" latinLnBrk="0" hangingPunct="1">
              <a:lnSpc>
                <a:spcPct val="80000"/>
              </a:lnSpc>
              <a:spcBef>
                <a:spcPts val="1000"/>
              </a:spcBef>
              <a:buFont typeface="Segoe UI" panose="020B0502040204020203" pitchFamily="34" charset="0"/>
              <a:buNone/>
              <a:defRPr kumimoji="1" sz="1600" b="0" kern="1200">
                <a:solidFill>
                  <a:schemeClr val="accent1">
                    <a:lumMod val="50000"/>
                  </a:schemeClr>
                </a:solidFill>
                <a:effectLst/>
                <a:latin typeface="Segoe UI" panose="020B0502040204020203" pitchFamily="34" charset="0"/>
                <a:ea typeface="Segoe UI" panose="020B0502040204020203" pitchFamily="34" charset="0"/>
                <a:cs typeface="Segoe UI" panose="020B0502040204020203" pitchFamily="34" charset="0"/>
              </a:defRPr>
            </a:lvl1pPr>
            <a:lvl2pPr marL="457200" indent="0" algn="ctr" defTabSz="914400" rtl="0" eaLnBrk="1" latinLnBrk="0" hangingPunct="1">
              <a:lnSpc>
                <a:spcPct val="110000"/>
              </a:lnSpc>
              <a:spcBef>
                <a:spcPts val="500"/>
              </a:spcBef>
              <a:buFont typeface="Segoe UI" panose="020B0502040204020203" pitchFamily="34" charset="0"/>
              <a:buNone/>
              <a:defRPr kumimoji="1" sz="2000" b="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indent="0" algn="ctr" defTabSz="914400" rtl="0" eaLnBrk="1" latinLnBrk="0" hangingPunct="1">
              <a:lnSpc>
                <a:spcPct val="110000"/>
              </a:lnSpc>
              <a:spcBef>
                <a:spcPts val="500"/>
              </a:spcBef>
              <a:buFont typeface="Segoe UI" panose="020B0502040204020203" pitchFamily="34" charset="0"/>
              <a:buNone/>
              <a:defRPr kumimoji="1" sz="1800" b="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371600" indent="0" algn="ctr" defTabSz="914400" rtl="0" eaLnBrk="1" latinLnBrk="0" hangingPunct="1">
              <a:lnSpc>
                <a:spcPct val="110000"/>
              </a:lnSpc>
              <a:spcBef>
                <a:spcPts val="500"/>
              </a:spcBef>
              <a:buFont typeface="Segoe UI" panose="020B0502040204020203" pitchFamily="34" charset="0"/>
              <a:buNone/>
              <a:tabLst>
                <a:tab pos="801370" algn="l"/>
              </a:tabLst>
              <a:defRPr kumimoji="1" sz="1600" b="1" kern="1200">
                <a:solidFill>
                  <a:schemeClr val="tx1"/>
                </a:solidFill>
                <a:latin typeface="Segoe UI" panose="020B0502040204020203" pitchFamily="34" charset="0"/>
                <a:ea typeface="+mn-ea"/>
                <a:cs typeface="Segoe UI" panose="020B0502040204020203" pitchFamily="34" charset="0"/>
              </a:defRPr>
            </a:lvl4pPr>
            <a:lvl5pPr marL="1828800" indent="0" algn="ctr" defTabSz="914400" rtl="0" eaLnBrk="1" latinLnBrk="0" hangingPunct="1">
              <a:lnSpc>
                <a:spcPct val="110000"/>
              </a:lnSpc>
              <a:spcBef>
                <a:spcPts val="500"/>
              </a:spcBef>
              <a:buFont typeface="Segoe UI" panose="020B0502040204020203" pitchFamily="34" charset="0"/>
              <a:buNone/>
              <a:defRPr kumimoji="1" sz="1600" b="1" kern="1200">
                <a:solidFill>
                  <a:schemeClr val="tx1"/>
                </a:solidFill>
                <a:latin typeface="Segoe UI" panose="020B0502040204020203" pitchFamily="34" charset="0"/>
                <a:ea typeface="+mn-ea"/>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10000"/>
              </a:lnSpc>
            </a:pPr>
            <a:r>
              <a:rPr lang="en-US" altLang="ja-JP" sz="2400" b="1" dirty="0"/>
              <a:t>The APEC EGEEC 66 AND EGNRET 64 Joint Meeting</a:t>
            </a:r>
            <a:br>
              <a:rPr lang="en-US" altLang="ja-JP" sz="2400" b="1" dirty="0"/>
            </a:br>
            <a:r>
              <a:rPr lang="en-US" altLang="ja-JP" sz="2400" dirty="0"/>
              <a:t>1-2 April 2026 – Bangkok, Thailand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233941"/>
            <a:ext cx="11328400" cy="535420"/>
          </a:xfrm>
        </p:spPr>
        <p:txBody>
          <a:bodyPr>
            <a:normAutofit/>
          </a:bodyPr>
          <a:lstStyle/>
          <a:p>
            <a:r>
              <a:rPr lang="en-US" dirty="0"/>
              <a:t>Energy statistics course (completed)</a:t>
            </a:r>
          </a:p>
        </p:txBody>
      </p:sp>
      <p:sp>
        <p:nvSpPr>
          <p:cNvPr id="30" name="Content Placeholder 29"/>
          <p:cNvSpPr>
            <a:spLocks noGrp="1"/>
          </p:cNvSpPr>
          <p:nvPr>
            <p:ph idx="1"/>
          </p:nvPr>
        </p:nvSpPr>
        <p:spPr>
          <a:xfrm>
            <a:off x="156210" y="979714"/>
            <a:ext cx="6054090" cy="5376635"/>
          </a:xfrm>
        </p:spPr>
        <p:txBody>
          <a:bodyPr>
            <a:noAutofit/>
          </a:bodyPr>
          <a:lstStyle/>
          <a:p>
            <a:pPr>
              <a:buSzPct val="70000"/>
              <a:buFont typeface="Wingdings" panose="05000000000000000000" pitchFamily="2" charset="2"/>
              <a:buChar char="q"/>
            </a:pPr>
            <a:r>
              <a:rPr lang="en-US" sz="1800" b="1" dirty="0">
                <a:solidFill>
                  <a:schemeClr val="accent1">
                    <a:lumMod val="50000"/>
                  </a:schemeClr>
                </a:solidFill>
              </a:rPr>
              <a:t>Dates:  </a:t>
            </a:r>
            <a:r>
              <a:rPr lang="en-US" sz="1800" dirty="0">
                <a:solidFill>
                  <a:schemeClr val="accent1">
                    <a:lumMod val="50000"/>
                  </a:schemeClr>
                </a:solidFill>
              </a:rPr>
              <a:t>19-30 January 2026</a:t>
            </a:r>
          </a:p>
          <a:p>
            <a:pPr>
              <a:buSzPct val="70000"/>
              <a:buFont typeface="Wingdings" panose="05000000000000000000" pitchFamily="2" charset="2"/>
              <a:buChar char="q"/>
            </a:pPr>
            <a:r>
              <a:rPr lang="en-US" sz="1800" b="1" dirty="0">
                <a:solidFill>
                  <a:schemeClr val="accent1">
                    <a:lumMod val="50000"/>
                  </a:schemeClr>
                </a:solidFill>
              </a:rPr>
              <a:t>Venue:  </a:t>
            </a:r>
            <a:r>
              <a:rPr lang="en-US" sz="1800" dirty="0">
                <a:solidFill>
                  <a:schemeClr val="accent1">
                    <a:lumMod val="50000"/>
                  </a:schemeClr>
                </a:solidFill>
              </a:rPr>
              <a:t>APERC Headquarters, Tokyo, Japan</a:t>
            </a:r>
            <a:endParaRPr lang="en-US" sz="1800" b="1" dirty="0">
              <a:solidFill>
                <a:schemeClr val="accent1">
                  <a:lumMod val="50000"/>
                </a:schemeClr>
              </a:solidFill>
            </a:endParaRPr>
          </a:p>
          <a:p>
            <a:pPr>
              <a:buSzPct val="70000"/>
              <a:buFont typeface="Wingdings" panose="05000000000000000000" pitchFamily="2" charset="2"/>
              <a:buChar char="q"/>
            </a:pPr>
            <a:r>
              <a:rPr lang="en-US" sz="1800" b="1" dirty="0">
                <a:solidFill>
                  <a:schemeClr val="accent1">
                    <a:lumMod val="50000"/>
                  </a:schemeClr>
                </a:solidFill>
              </a:rPr>
              <a:t>Trainers​:</a:t>
            </a:r>
            <a:r>
              <a:rPr lang="en-US" sz="1800" dirty="0">
                <a:solidFill>
                  <a:schemeClr val="accent1">
                    <a:lumMod val="50000"/>
                  </a:schemeClr>
                </a:solidFill>
              </a:rPr>
              <a:t>  APERC ESTO Researchers (EGEDA secretariat)</a:t>
            </a:r>
            <a:endParaRPr lang="en-US" dirty="0"/>
          </a:p>
          <a:p>
            <a:pPr>
              <a:buSzPct val="70000"/>
              <a:buFont typeface="Wingdings" panose="05000000000000000000" pitchFamily="2" charset="2"/>
              <a:buChar char="q"/>
            </a:pPr>
            <a:r>
              <a:rPr lang="en-US" sz="1800" b="1" dirty="0">
                <a:solidFill>
                  <a:schemeClr val="accent1">
                    <a:lumMod val="50000"/>
                  </a:schemeClr>
                </a:solidFill>
              </a:rPr>
              <a:t>Objectives </a:t>
            </a:r>
          </a:p>
          <a:p>
            <a:pPr lvl="1">
              <a:spcBef>
                <a:spcPts val="0"/>
              </a:spcBef>
              <a:buSzPct val="70000"/>
              <a:buFont typeface="Wingdings" panose="05000000000000000000" pitchFamily="2" charset="2"/>
              <a:buChar char="§"/>
            </a:pPr>
            <a:r>
              <a:rPr lang="en-US" dirty="0"/>
              <a:t>Increase the capacity of energy statisticians in APEC economies</a:t>
            </a:r>
          </a:p>
          <a:p>
            <a:pPr lvl="1">
              <a:spcBef>
                <a:spcPts val="0"/>
              </a:spcBef>
              <a:buSzPct val="70000"/>
              <a:buFont typeface="Wingdings" panose="05000000000000000000" pitchFamily="2" charset="2"/>
              <a:buChar char="§"/>
            </a:pPr>
            <a:r>
              <a:rPr lang="en-US" dirty="0"/>
              <a:t>Keep members up-to-date with new developments.</a:t>
            </a:r>
          </a:p>
          <a:p>
            <a:pPr lvl="1">
              <a:spcBef>
                <a:spcPts val="0"/>
              </a:spcBef>
              <a:buSzPct val="70000"/>
              <a:buFont typeface="Wingdings" panose="05000000000000000000" pitchFamily="2" charset="2"/>
              <a:buChar char="§"/>
            </a:pPr>
            <a:r>
              <a:rPr lang="en-US" dirty="0"/>
              <a:t>Enhance the human resource network between APEC economies and APERC</a:t>
            </a:r>
          </a:p>
          <a:p>
            <a:pPr lvl="1">
              <a:spcBef>
                <a:spcPts val="0"/>
              </a:spcBef>
              <a:buSzPct val="70000"/>
              <a:buFont typeface="Wingdings" panose="05000000000000000000" pitchFamily="2" charset="2"/>
              <a:buChar char="§"/>
            </a:pPr>
            <a:r>
              <a:rPr lang="en-US" dirty="0"/>
              <a:t>Increase the level of understanding of the APEC energy database by APEC economies</a:t>
            </a:r>
          </a:p>
          <a:p>
            <a:pPr lvl="1">
              <a:spcBef>
                <a:spcPts val="0"/>
              </a:spcBef>
              <a:buSzPct val="70000"/>
              <a:buFont typeface="Wingdings" panose="05000000000000000000" pitchFamily="2" charset="2"/>
              <a:buChar char="§"/>
            </a:pPr>
            <a:r>
              <a:rPr lang="en-US" dirty="0"/>
              <a:t>Introduce world trends in energy statistics to APEC economies</a:t>
            </a:r>
          </a:p>
          <a:p>
            <a:pPr lvl="1">
              <a:spcBef>
                <a:spcPts val="0"/>
              </a:spcBef>
              <a:buSzPct val="70000"/>
              <a:buFont typeface="Wingdings" panose="05000000000000000000" pitchFamily="2" charset="2"/>
              <a:buChar char="§"/>
            </a:pPr>
            <a:r>
              <a:rPr lang="en-US" dirty="0"/>
              <a:t>Improve the reliability of the APEC energy database</a:t>
            </a:r>
            <a:endParaRPr lang="en-US" sz="1800" dirty="0"/>
          </a:p>
          <a:p>
            <a:pPr>
              <a:buFont typeface="Wingdings" panose="05000000000000000000" pitchFamily="2" charset="2"/>
              <a:buChar char="q"/>
            </a:pPr>
            <a:endParaRPr lang="en-US" sz="1800" dirty="0"/>
          </a:p>
        </p:txBody>
      </p:sp>
      <p:sp>
        <p:nvSpPr>
          <p:cNvPr id="5" name="Slide Number Placeholder 4"/>
          <p:cNvSpPr>
            <a:spLocks noGrp="1"/>
          </p:cNvSpPr>
          <p:nvPr>
            <p:ph type="sldNum" sz="quarter" idx="12"/>
          </p:nvPr>
        </p:nvSpPr>
        <p:spPr/>
        <p:txBody>
          <a:bodyPr/>
          <a:lstStyle/>
          <a:p>
            <a:fld id="{69F6399B-E970-48CA-821C-EAB94E252A21}" type="slidenum">
              <a:rPr lang="en-AU" smtClean="0"/>
              <a:t>10</a:t>
            </a:fld>
            <a:endParaRPr lang="en-AU" dirty="0"/>
          </a:p>
        </p:txBody>
      </p:sp>
      <p:sp>
        <p:nvSpPr>
          <p:cNvPr id="4" name="TextBox 3"/>
          <p:cNvSpPr txBox="1"/>
          <p:nvPr/>
        </p:nvSpPr>
        <p:spPr>
          <a:xfrm>
            <a:off x="6284214" y="5791479"/>
            <a:ext cx="2647007" cy="276999"/>
          </a:xfrm>
          <a:prstGeom prst="rect">
            <a:avLst/>
          </a:prstGeom>
          <a:noFill/>
        </p:spPr>
        <p:txBody>
          <a:bodyPr wrap="none" rtlCol="0">
            <a:spAutoFit/>
          </a:bodyPr>
          <a:lstStyle/>
          <a:p>
            <a:r>
              <a:rPr lang="en-US" sz="1200" dirty="0"/>
              <a:t>Energy statistics training course in 2026</a:t>
            </a:r>
          </a:p>
        </p:txBody>
      </p:sp>
      <p:pic>
        <p:nvPicPr>
          <p:cNvPr id="3" name="Picture 2"/>
          <p:cNvPicPr>
            <a:picLocks noChangeAspect="1"/>
          </p:cNvPicPr>
          <p:nvPr/>
        </p:nvPicPr>
        <p:blipFill>
          <a:blip r:embed="rId2"/>
          <a:srcRect l="6900" r="12688" b="15917"/>
          <a:stretch>
            <a:fillRect/>
          </a:stretch>
        </p:blipFill>
        <p:spPr>
          <a:xfrm>
            <a:off x="6284214" y="2397639"/>
            <a:ext cx="5751576" cy="338296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International cooperation</a:t>
            </a:r>
            <a:endParaRPr lang="en-GB"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Secretariat’s participation in international meetings</a:t>
            </a:r>
            <a:endParaRPr kumimoji="1" lang="ja-JP" altLang="en-US"/>
          </a:p>
        </p:txBody>
      </p:sp>
      <p:sp>
        <p:nvSpPr>
          <p:cNvPr id="3" name="コンテンツ プレースホルダー 2"/>
          <p:cNvSpPr>
            <a:spLocks noGrp="1"/>
          </p:cNvSpPr>
          <p:nvPr>
            <p:ph idx="1"/>
          </p:nvPr>
        </p:nvSpPr>
        <p:spPr>
          <a:xfrm>
            <a:off x="698500" y="1136719"/>
            <a:ext cx="10340975" cy="5402193"/>
          </a:xfrm>
        </p:spPr>
        <p:txBody>
          <a:bodyPr vert="horz" lIns="91440" tIns="45720" rIns="91440" bIns="45720" rtlCol="0" anchor="t">
            <a:noAutofit/>
          </a:bodyPr>
          <a:lstStyle/>
          <a:p>
            <a:pPr marL="457200" indent="-457200">
              <a:lnSpc>
                <a:spcPct val="110000"/>
              </a:lnSpc>
              <a:spcBef>
                <a:spcPts val="500"/>
              </a:spcBef>
              <a:spcAft>
                <a:spcPts val="1200"/>
              </a:spcAft>
              <a:buClr>
                <a:srgbClr val="0F0957"/>
              </a:buClr>
              <a:buSzPct val="100000"/>
              <a:buFont typeface="Arial" panose="020B0604020202020204" pitchFamily="34" charset="0"/>
              <a:buAutoNum type="arabicPeriod"/>
              <a:defRPr/>
            </a:pPr>
            <a:r>
              <a:rPr lang="en-US" sz="2200" dirty="0">
                <a:solidFill>
                  <a:prstClr val="black"/>
                </a:solidFill>
                <a:latin typeface="Segoe UI" panose="020B0502040204020203"/>
                <a:ea typeface="Yu Gothic" panose="020B0400000000000000" charset="-128"/>
                <a:cs typeface="Segoe UI" panose="020B0502040204020203"/>
              </a:rPr>
              <a:t>2</a:t>
            </a:r>
            <a:r>
              <a:rPr lang="en-US" sz="2200" baseline="30000" dirty="0">
                <a:solidFill>
                  <a:prstClr val="black"/>
                </a:solidFill>
                <a:latin typeface="Segoe UI" panose="020B0502040204020203"/>
                <a:ea typeface="Yu Gothic" panose="020B0400000000000000" charset="-128"/>
                <a:cs typeface="Segoe UI" panose="020B0502040204020203"/>
              </a:rPr>
              <a:t>nd</a:t>
            </a:r>
            <a:r>
              <a:rPr lang="en-US" sz="2200" dirty="0">
                <a:solidFill>
                  <a:prstClr val="black"/>
                </a:solidFill>
                <a:latin typeface="Segoe UI" panose="020B0502040204020203"/>
                <a:ea typeface="Yu Gothic" panose="020B0400000000000000" charset="-128"/>
                <a:cs typeface="Segoe UI" panose="020B0502040204020203"/>
              </a:rPr>
              <a:t> Meeting of IEA’s Committee on Energy Statistics (12-13 November 2025, online)</a:t>
            </a:r>
          </a:p>
          <a:p>
            <a:pPr marL="457200" indent="-457200">
              <a:lnSpc>
                <a:spcPct val="110000"/>
              </a:lnSpc>
              <a:spcBef>
                <a:spcPts val="500"/>
              </a:spcBef>
              <a:spcAft>
                <a:spcPts val="1200"/>
              </a:spcAft>
              <a:buClr>
                <a:srgbClr val="0F0957"/>
              </a:buClr>
              <a:buSzPct val="100000"/>
              <a:buFont typeface="Arial" panose="020B0604020202020204" pitchFamily="34" charset="0"/>
              <a:buAutoNum type="arabicPeriod"/>
              <a:defRPr/>
            </a:pPr>
            <a:r>
              <a:rPr lang="en-US" sz="2200" dirty="0">
                <a:solidFill>
                  <a:prstClr val="black"/>
                </a:solidFill>
                <a:latin typeface="Segoe UI" panose="020B0502040204020203"/>
                <a:ea typeface="Yu Gothic" panose="020B0400000000000000" charset="-128"/>
                <a:cs typeface="Segoe UI" panose="020B0502040204020203"/>
              </a:rPr>
              <a:t>JODI Energy Market Transparency Seminar on Global Perspectives on Energy Market Transparency and Energy Data Reporting: JODI and Beyond (25 November 2025, Riyadh, Saudi Arabia).</a:t>
            </a:r>
          </a:p>
          <a:p>
            <a:pPr marL="457200" indent="-457200">
              <a:lnSpc>
                <a:spcPct val="110000"/>
              </a:lnSpc>
              <a:spcBef>
                <a:spcPts val="500"/>
              </a:spcBef>
              <a:spcAft>
                <a:spcPts val="1200"/>
              </a:spcAft>
              <a:buClr>
                <a:srgbClr val="0F0957"/>
              </a:buClr>
              <a:buSzPct val="100000"/>
              <a:buAutoNum type="arabicPeriod"/>
              <a:defRPr/>
            </a:pPr>
            <a:r>
              <a:rPr lang="en-US" altLang="ja-JP" sz="2200" dirty="0">
                <a:solidFill>
                  <a:prstClr val="black"/>
                </a:solidFill>
                <a:latin typeface="Segoe UI" panose="020B0502040204020203"/>
                <a:ea typeface="Yu Gothic" panose="020B0400000000000000" charset="-128"/>
                <a:cs typeface="Segoe UI" panose="020B0502040204020203"/>
              </a:rPr>
              <a:t>IEA Southeast Asia Energy Efficiency Policy Training Week (1-4 December, Ha Noi, 2025)</a:t>
            </a:r>
          </a:p>
          <a:p>
            <a:pPr marL="457200" indent="-457200">
              <a:lnSpc>
                <a:spcPct val="110000"/>
              </a:lnSpc>
              <a:spcBef>
                <a:spcPts val="500"/>
              </a:spcBef>
              <a:spcAft>
                <a:spcPts val="1200"/>
              </a:spcAft>
              <a:buClr>
                <a:srgbClr val="0F0957"/>
              </a:buClr>
              <a:buSzPct val="100000"/>
              <a:buAutoNum type="arabicPeriod"/>
              <a:defRPr/>
            </a:pPr>
            <a:r>
              <a:rPr lang="en-US" altLang="ja-JP" sz="2200" dirty="0">
                <a:solidFill>
                  <a:prstClr val="black"/>
                </a:solidFill>
                <a:latin typeface="Segoe UI" panose="020B0502040204020203"/>
                <a:ea typeface="Yu Gothic" panose="020B0400000000000000" charset="-128"/>
                <a:cs typeface="Segoe UI" panose="020B0502040204020203"/>
              </a:rPr>
              <a:t>JODI Inter-secretariat working group (ISWG) meeting (4 March 2026, online).</a:t>
            </a:r>
          </a:p>
          <a:p>
            <a:pPr marL="457200" indent="-457200">
              <a:lnSpc>
                <a:spcPct val="110000"/>
              </a:lnSpc>
              <a:spcBef>
                <a:spcPts val="500"/>
              </a:spcBef>
              <a:spcAft>
                <a:spcPts val="1200"/>
              </a:spcAft>
              <a:buClr>
                <a:srgbClr val="0F0957"/>
              </a:buClr>
              <a:buSzPct val="100000"/>
              <a:buAutoNum type="arabicPeriod"/>
              <a:defRPr/>
            </a:pPr>
            <a:r>
              <a:rPr lang="en-US" altLang="ja-JP" sz="2200" dirty="0">
                <a:solidFill>
                  <a:prstClr val="black"/>
                </a:solidFill>
                <a:latin typeface="Segoe UI" panose="020B0502040204020203"/>
                <a:ea typeface="Yu Gothic" panose="020B0400000000000000" charset="-128"/>
                <a:cs typeface="Segoe UI" panose="020B0502040204020203"/>
              </a:rPr>
              <a:t>Task</a:t>
            </a:r>
            <a:r>
              <a:rPr kumimoji="1" lang="en-US" altLang="ja-JP" sz="2200" i="0" u="none" strike="noStrike" kern="1200" cap="none" spc="0" normalizeH="0" baseline="0" noProof="0" dirty="0">
                <a:ln>
                  <a:noFill/>
                </a:ln>
                <a:solidFill>
                  <a:prstClr val="black"/>
                </a:solidFill>
                <a:effectLst/>
                <a:uLnTx/>
                <a:uFillTx/>
                <a:latin typeface="Segoe UI" panose="020B0502040204020203"/>
                <a:ea typeface="Yu Gothic" panose="020B0400000000000000" charset="-128"/>
                <a:cs typeface="Segoe UI" panose="020B0502040204020203"/>
              </a:rPr>
              <a:t> Team for the Revision of Standard International Energy Classification (TT-SIEC) under International Energy Statistics Working Group (InterEnerStat) (19 March 2026, online)</a:t>
            </a:r>
            <a:endParaRPr lang="en-US" sz="2200" dirty="0">
              <a:solidFill>
                <a:prstClr val="black"/>
              </a:solidFill>
              <a:latin typeface="Segoe UI" panose="020B0502040204020203"/>
              <a:ea typeface="Yu Gothic" panose="020B0400000000000000" charset="-128"/>
              <a:cs typeface="Segoe UI" panose="020B0502040204020203"/>
            </a:endParaRPr>
          </a:p>
        </p:txBody>
      </p:sp>
      <p:sp>
        <p:nvSpPr>
          <p:cNvPr id="4" name="スライド番号プレースホルダー 3"/>
          <p:cNvSpPr>
            <a:spLocks noGrp="1"/>
          </p:cNvSpPr>
          <p:nvPr>
            <p:ph type="sldNum" sz="quarter" idx="12"/>
          </p:nvPr>
        </p:nvSpPr>
        <p:spPr/>
        <p:txBody>
          <a:bodyPr/>
          <a:lstStyle/>
          <a:p>
            <a:fld id="{69F6399B-E970-48CA-821C-EAB94E252A21}" type="slidenum">
              <a:rPr lang="en-AU" smtClean="0"/>
              <a:t>12</a:t>
            </a:fld>
            <a:endParaRPr lang="en-AU"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Results of TT-SIEC discussions</a:t>
            </a:r>
            <a:endParaRPr kumimoji="1" lang="ja-JP" altLang="en-US" dirty="0"/>
          </a:p>
        </p:txBody>
      </p:sp>
      <p:sp>
        <p:nvSpPr>
          <p:cNvPr id="3" name="コンテンツ プレースホルダー 2"/>
          <p:cNvSpPr>
            <a:spLocks noGrp="1"/>
          </p:cNvSpPr>
          <p:nvPr>
            <p:ph idx="1"/>
          </p:nvPr>
        </p:nvSpPr>
        <p:spPr>
          <a:xfrm>
            <a:off x="431800" y="954157"/>
            <a:ext cx="11328400" cy="2236083"/>
          </a:xfrm>
        </p:spPr>
        <p:txBody>
          <a:bodyPr vert="horz" lIns="91440" tIns="45720" rIns="91440" bIns="45720" rtlCol="0" anchor="t">
            <a:noAutofit/>
          </a:bodyPr>
          <a:lstStyle/>
          <a:p>
            <a:pPr marL="457200" indent="-457200">
              <a:lnSpc>
                <a:spcPct val="110000"/>
              </a:lnSpc>
              <a:spcBef>
                <a:spcPts val="500"/>
              </a:spcBef>
              <a:buClr>
                <a:srgbClr val="0F0957"/>
              </a:buClr>
              <a:buSzPct val="100000"/>
              <a:buFont typeface="Wingdings" panose="05000000000000000000" pitchFamily="34" charset="0"/>
              <a:buChar char="q"/>
              <a:defRPr/>
            </a:pPr>
            <a:r>
              <a:rPr kumimoji="1" lang="en-US" sz="2400" dirty="0">
                <a:solidFill>
                  <a:prstClr val="black"/>
                </a:solidFill>
                <a:latin typeface="Segoe UI" panose="020B0502040204020203"/>
                <a:ea typeface="Yu Gothic" panose="020B0400000000000000" charset="-128"/>
                <a:cs typeface="Segoe UI" panose="020B0502040204020203"/>
              </a:rPr>
              <a:t>The task team discussed the next steps for the completion of SIEC Version 2.0, including drafting of the introductory text and explanatory notes.</a:t>
            </a:r>
          </a:p>
          <a:p>
            <a:pPr marL="457200" indent="-457200">
              <a:lnSpc>
                <a:spcPct val="110000"/>
              </a:lnSpc>
              <a:spcBef>
                <a:spcPts val="500"/>
              </a:spcBef>
              <a:buClr>
                <a:srgbClr val="0F0957"/>
              </a:buClr>
              <a:buSzPct val="100000"/>
              <a:buFont typeface="Wingdings" panose="05000000000000000000" pitchFamily="34" charset="0"/>
              <a:buChar char="q"/>
              <a:defRPr/>
            </a:pPr>
            <a:r>
              <a:rPr kumimoji="1" lang="en-US" sz="2400" dirty="0">
                <a:solidFill>
                  <a:prstClr val="black"/>
                </a:solidFill>
                <a:latin typeface="Segoe UI" panose="020B0502040204020203"/>
                <a:ea typeface="Yu Gothic" panose="020B0400000000000000" charset="-128"/>
                <a:cs typeface="Segoe UI" panose="020B0502040204020203"/>
              </a:rPr>
              <a:t>19 March 2026 meeting (Work plan)</a:t>
            </a:r>
          </a:p>
          <a:p>
            <a:r>
              <a:rPr lang="en-US" b="1" dirty="0"/>
              <a:t>March -October 2026: </a:t>
            </a:r>
            <a:r>
              <a:rPr lang="en-US" dirty="0"/>
              <a:t>Develop introduction, explanatory notes and </a:t>
            </a:r>
            <a:r>
              <a:rPr lang="en-AU" dirty="0"/>
              <a:t>correspondence tables</a:t>
            </a:r>
          </a:p>
          <a:p>
            <a:r>
              <a:rPr lang="en-US" dirty="0"/>
              <a:t> </a:t>
            </a:r>
            <a:r>
              <a:rPr lang="en-US" b="1" dirty="0"/>
              <a:t>Q4 2026: </a:t>
            </a:r>
            <a:r>
              <a:rPr lang="en-US" dirty="0"/>
              <a:t>Broad consultation of introduction and explanatory notes</a:t>
            </a:r>
          </a:p>
          <a:p>
            <a:r>
              <a:rPr lang="en-US" dirty="0"/>
              <a:t> </a:t>
            </a:r>
            <a:r>
              <a:rPr lang="en-US" b="1" dirty="0"/>
              <a:t>November 2026: </a:t>
            </a:r>
            <a:r>
              <a:rPr lang="en-US" dirty="0"/>
              <a:t>Final draft introduction and explanatory note submitted to the Annual meeting Committee of Experts on International Statistical Classifications for approval</a:t>
            </a:r>
          </a:p>
          <a:p>
            <a:r>
              <a:rPr lang="en-US" b="1" dirty="0"/>
              <a:t>Feb/March 2027: </a:t>
            </a:r>
            <a:r>
              <a:rPr lang="en-US" dirty="0"/>
              <a:t>Pre-edit version of SIEC, including the structure introduction, structure explanatory note, submitted to the 58th session </a:t>
            </a:r>
            <a:r>
              <a:rPr lang="en-AU" dirty="0"/>
              <a:t>of the UN Statistical Commission</a:t>
            </a:r>
            <a:endParaRPr lang="en-US" sz="2400" dirty="0">
              <a:solidFill>
                <a:prstClr val="black"/>
              </a:solidFill>
              <a:latin typeface="Segoe UI" panose="020B0502040204020203"/>
              <a:ea typeface="Yu Gothic" panose="020B0400000000000000" charset="-128"/>
              <a:cs typeface="Segoe UI" panose="020B0502040204020203"/>
            </a:endParaRPr>
          </a:p>
        </p:txBody>
      </p:sp>
      <p:sp>
        <p:nvSpPr>
          <p:cNvPr id="4" name="スライド番号プレースホルダー 3"/>
          <p:cNvSpPr>
            <a:spLocks noGrp="1"/>
          </p:cNvSpPr>
          <p:nvPr>
            <p:ph type="sldNum" sz="quarter" idx="12"/>
          </p:nvPr>
        </p:nvSpPr>
        <p:spPr/>
        <p:txBody>
          <a:bodyPr/>
          <a:lstStyle/>
          <a:p>
            <a:fld id="{69F6399B-E970-48CA-821C-EAB94E252A21}" type="slidenum">
              <a:rPr lang="en-AU" smtClean="0"/>
              <a:t>13</a:t>
            </a:fld>
            <a:endParaRPr lang="en-AU"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zh-CN" dirty="0"/>
              <a:t>Next EGEDA Meeting</a:t>
            </a:r>
          </a:p>
        </p:txBody>
      </p:sp>
      <p:sp>
        <p:nvSpPr>
          <p:cNvPr id="4" name="スライド番号プレースホルダー 3"/>
          <p:cNvSpPr>
            <a:spLocks noGrp="1"/>
          </p:cNvSpPr>
          <p:nvPr>
            <p:ph type="sldNum" sz="quarter" idx="12"/>
          </p:nvPr>
        </p:nvSpPr>
        <p:spPr/>
        <p:txBody>
          <a:bodyPr/>
          <a:lstStyle/>
          <a:p>
            <a:fld id="{69F6399B-E970-48CA-821C-EAB94E252A21}" type="slidenum">
              <a:rPr lang="en-AU" smtClean="0"/>
              <a:t>14</a:t>
            </a:fld>
            <a:endParaRPr lang="en-AU" dirty="0"/>
          </a:p>
        </p:txBody>
      </p:sp>
      <p:sp>
        <p:nvSpPr>
          <p:cNvPr id="7" name="文本框 6"/>
          <p:cNvSpPr txBox="1"/>
          <p:nvPr/>
        </p:nvSpPr>
        <p:spPr>
          <a:xfrm>
            <a:off x="431800" y="1665764"/>
            <a:ext cx="8272780" cy="4242752"/>
          </a:xfrm>
          <a:prstGeom prst="rect">
            <a:avLst/>
          </a:prstGeom>
        </p:spPr>
        <p:txBody>
          <a:bodyPr>
            <a:noAutofit/>
          </a:bodyPr>
          <a:lstStyle/>
          <a:p>
            <a:pPr>
              <a:lnSpc>
                <a:spcPct val="115000"/>
              </a:lnSpc>
              <a:spcBef>
                <a:spcPts val="0"/>
              </a:spcBef>
              <a:spcAft>
                <a:spcPts val="0"/>
              </a:spcAft>
            </a:pPr>
            <a:r>
              <a:rPr lang="en-US" b="1" dirty="0">
                <a:solidFill>
                  <a:srgbClr val="002060"/>
                </a:solidFill>
                <a:cs typeface="+mn-lt"/>
              </a:rPr>
              <a:t>Event Info</a:t>
            </a:r>
          </a:p>
          <a:p>
            <a:pPr marL="342900" indent="-342900">
              <a:lnSpc>
                <a:spcPct val="115000"/>
              </a:lnSpc>
              <a:spcBef>
                <a:spcPts val="0"/>
              </a:spcBef>
              <a:spcAft>
                <a:spcPts val="0"/>
              </a:spcAft>
              <a:buFont typeface="Wingdings" panose="05000000000000000000" pitchFamily="34" charset="0"/>
              <a:buChar char=""/>
            </a:pPr>
            <a:r>
              <a:rPr lang="en-US" altLang="zh-CN" b="1" dirty="0"/>
              <a:t>Date:</a:t>
            </a:r>
            <a:r>
              <a:rPr lang="en-US" altLang="zh-CN" dirty="0"/>
              <a:t>  8 – 10 </a:t>
            </a:r>
            <a:r>
              <a:rPr lang="en-US" altLang="zh-CN" dirty="0">
                <a:sym typeface="+mn-ea"/>
              </a:rPr>
              <a:t>April</a:t>
            </a:r>
            <a:r>
              <a:rPr lang="en-US" altLang="zh-CN" dirty="0"/>
              <a:t>, 2026</a:t>
            </a:r>
          </a:p>
          <a:p>
            <a:pPr marL="342900" indent="-342900">
              <a:lnSpc>
                <a:spcPct val="115000"/>
              </a:lnSpc>
              <a:spcBef>
                <a:spcPts val="0"/>
              </a:spcBef>
              <a:spcAft>
                <a:spcPts val="0"/>
              </a:spcAft>
              <a:buFont typeface="Wingdings" panose="05000000000000000000" pitchFamily="34" charset="0"/>
              <a:buChar char=""/>
            </a:pPr>
            <a:r>
              <a:rPr lang="en-US" altLang="zh-CN" b="1" dirty="0"/>
              <a:t>Location:</a:t>
            </a:r>
            <a:r>
              <a:rPr lang="en-US" altLang="zh-CN" dirty="0"/>
              <a:t> InterContinental Guangzhou </a:t>
            </a:r>
          </a:p>
          <a:p>
            <a:pPr marL="342900" indent="-342900">
              <a:lnSpc>
                <a:spcPct val="115000"/>
              </a:lnSpc>
              <a:spcBef>
                <a:spcPts val="0"/>
              </a:spcBef>
              <a:spcAft>
                <a:spcPts val="0"/>
              </a:spcAft>
              <a:buFont typeface="Wingdings" panose="05000000000000000000" pitchFamily="34" charset="0"/>
              <a:buChar char=""/>
            </a:pPr>
            <a:r>
              <a:rPr lang="en-US" altLang="zh-CN" b="1" dirty="0"/>
              <a:t>Theme:</a:t>
            </a:r>
            <a:r>
              <a:rPr lang="en-US" altLang="zh-CN" dirty="0"/>
              <a:t> </a:t>
            </a:r>
            <a:r>
              <a:rPr lang="zh-CN" altLang="en-US" dirty="0"/>
              <a:t>Tracking Energy Transition — Data Collection </a:t>
            </a:r>
          </a:p>
          <a:p>
            <a:pPr indent="0">
              <a:lnSpc>
                <a:spcPct val="115000"/>
              </a:lnSpc>
              <a:spcBef>
                <a:spcPts val="0"/>
              </a:spcBef>
              <a:spcAft>
                <a:spcPts val="0"/>
              </a:spcAft>
              <a:buFont typeface="Wingdings" panose="05000000000000000000" pitchFamily="34" charset="0"/>
              <a:buNone/>
            </a:pPr>
            <a:r>
              <a:rPr lang="en-US" altLang="zh-CN" dirty="0"/>
              <a:t>                    Helps Shape the Energy Future</a:t>
            </a:r>
          </a:p>
          <a:p>
            <a:pPr>
              <a:lnSpc>
                <a:spcPct val="115000"/>
              </a:lnSpc>
              <a:spcBef>
                <a:spcPts val="0"/>
              </a:spcBef>
              <a:spcAft>
                <a:spcPts val="0"/>
              </a:spcAft>
              <a:buFont typeface="Arial" panose="020B0604020202020204"/>
              <a:buChar char="•"/>
            </a:pPr>
            <a:endParaRPr lang="en-US" altLang="zh-CN" dirty="0"/>
          </a:p>
          <a:p>
            <a:pPr algn="l">
              <a:lnSpc>
                <a:spcPct val="115000"/>
              </a:lnSpc>
              <a:spcBef>
                <a:spcPts val="0"/>
              </a:spcBef>
              <a:spcAft>
                <a:spcPts val="0"/>
              </a:spcAft>
              <a:buClrTx/>
              <a:buSzTx/>
              <a:buFontTx/>
            </a:pPr>
            <a:r>
              <a:rPr lang="en-US" b="1" dirty="0">
                <a:solidFill>
                  <a:srgbClr val="002060"/>
                </a:solidFill>
                <a:cs typeface="+mn-lt"/>
              </a:rPr>
              <a:t>Agenda Highlights</a:t>
            </a:r>
          </a:p>
          <a:p>
            <a:pPr marL="342900" indent="-342900">
              <a:lnSpc>
                <a:spcPct val="115000"/>
              </a:lnSpc>
              <a:spcBef>
                <a:spcPts val="0"/>
              </a:spcBef>
              <a:spcAft>
                <a:spcPts val="0"/>
              </a:spcAft>
              <a:buFont typeface="Wingdings" panose="05000000000000000000" pitchFamily="34" charset="0"/>
              <a:buChar char=""/>
            </a:pPr>
            <a:r>
              <a:rPr lang="en-US" altLang="zh-CN" b="1" dirty="0"/>
              <a:t>Apr 8:</a:t>
            </a:r>
            <a:r>
              <a:rPr lang="en-US" altLang="zh-CN" dirty="0"/>
              <a:t> EGEDA Meeting</a:t>
            </a:r>
          </a:p>
          <a:p>
            <a:pPr marL="342900" indent="-342900">
              <a:lnSpc>
                <a:spcPct val="115000"/>
              </a:lnSpc>
              <a:spcBef>
                <a:spcPts val="0"/>
              </a:spcBef>
              <a:spcAft>
                <a:spcPts val="0"/>
              </a:spcAft>
              <a:buFont typeface="Wingdings" panose="05000000000000000000" pitchFamily="34" charset="0"/>
              <a:buChar char=""/>
            </a:pPr>
            <a:r>
              <a:rPr lang="en-US" altLang="zh-CN" b="1" dirty="0"/>
              <a:t>Apr 9:</a:t>
            </a:r>
            <a:r>
              <a:rPr lang="en-US" altLang="zh-CN" dirty="0"/>
              <a:t> EGEDA Meeting | Workshops (Restructuring of APEC Energy Supply Chains based on Intelligent Digital Technology/ Integrating Renewable Energy and Hydrogen Technologies for Low-Carbon Transitions)</a:t>
            </a:r>
          </a:p>
          <a:p>
            <a:pPr marL="342900" indent="-342900">
              <a:lnSpc>
                <a:spcPct val="115000"/>
              </a:lnSpc>
              <a:buFont typeface="Wingdings" panose="05000000000000000000" pitchFamily="34" charset="0"/>
              <a:buChar char=""/>
            </a:pPr>
            <a:r>
              <a:rPr lang="en-US" altLang="zh-CN" b="1" dirty="0"/>
              <a:t>Apr 10:</a:t>
            </a:r>
            <a:r>
              <a:rPr lang="en-US" altLang="zh-CN" dirty="0"/>
              <a:t> Meeting &amp; Workshops | Technical Tours </a:t>
            </a:r>
          </a:p>
        </p:txBody>
      </p:sp>
      <p:pic>
        <p:nvPicPr>
          <p:cNvPr id="9" name="图片 8"/>
          <p:cNvPicPr>
            <a:picLocks noChangeAspect="1"/>
          </p:cNvPicPr>
          <p:nvPr/>
        </p:nvPicPr>
        <p:blipFill>
          <a:blip r:embed="rId2"/>
          <a:stretch>
            <a:fillRect/>
          </a:stretch>
        </p:blipFill>
        <p:spPr>
          <a:xfrm>
            <a:off x="8569960" y="4134961"/>
            <a:ext cx="3439160" cy="1773555"/>
          </a:xfrm>
          <a:prstGeom prst="rect">
            <a:avLst/>
          </a:prstGeom>
        </p:spPr>
      </p:pic>
      <p:sp>
        <p:nvSpPr>
          <p:cNvPr id="12" name="文本框 11"/>
          <p:cNvSpPr txBox="1"/>
          <p:nvPr/>
        </p:nvSpPr>
        <p:spPr>
          <a:xfrm>
            <a:off x="9785350" y="3418840"/>
            <a:ext cx="1373505" cy="368300"/>
          </a:xfrm>
          <a:prstGeom prst="rect">
            <a:avLst/>
          </a:prstGeom>
          <a:noFill/>
        </p:spPr>
        <p:txBody>
          <a:bodyPr wrap="square" rtlCol="0">
            <a:spAutoFit/>
          </a:bodyPr>
          <a:lstStyle/>
          <a:p>
            <a:r>
              <a:rPr lang="en-US" altLang="zh-CN" b="1"/>
              <a:t>Registration</a:t>
            </a:r>
          </a:p>
        </p:txBody>
      </p:sp>
      <p:pic>
        <p:nvPicPr>
          <p:cNvPr id="3" name="图片 2"/>
          <p:cNvPicPr>
            <a:picLocks noChangeAspect="1"/>
          </p:cNvPicPr>
          <p:nvPr/>
        </p:nvPicPr>
        <p:blipFill>
          <a:blip r:embed="rId3"/>
          <a:stretch>
            <a:fillRect/>
          </a:stretch>
        </p:blipFill>
        <p:spPr>
          <a:xfrm>
            <a:off x="9118600" y="799465"/>
            <a:ext cx="2540000" cy="2540000"/>
          </a:xfrm>
          <a:prstGeom prst="rect">
            <a:avLst/>
          </a:prstGeom>
        </p:spPr>
      </p:pic>
      <p:sp>
        <p:nvSpPr>
          <p:cNvPr id="6" name="TextBox 5">
            <a:extLst>
              <a:ext uri="{FF2B5EF4-FFF2-40B4-BE49-F238E27FC236}">
                <a16:creationId xmlns:a16="http://schemas.microsoft.com/office/drawing/2014/main" id="{33ECAC53-5A00-27CA-55E6-33C1872671F6}"/>
              </a:ext>
            </a:extLst>
          </p:cNvPr>
          <p:cNvSpPr txBox="1"/>
          <p:nvPr/>
        </p:nvSpPr>
        <p:spPr>
          <a:xfrm>
            <a:off x="271145" y="1110568"/>
            <a:ext cx="6096000" cy="492122"/>
          </a:xfrm>
          <a:prstGeom prst="rect">
            <a:avLst/>
          </a:prstGeom>
          <a:noFill/>
        </p:spPr>
        <p:txBody>
          <a:bodyPr wrap="square">
            <a:spAutoFit/>
          </a:bodyPr>
          <a:lstStyle/>
          <a:p>
            <a:pPr marL="342900" indent="-342900">
              <a:lnSpc>
                <a:spcPct val="115000"/>
              </a:lnSpc>
              <a:buFont typeface="Wingdings" panose="05000000000000000000" pitchFamily="2" charset="2"/>
              <a:buChar char="v"/>
            </a:pPr>
            <a:r>
              <a:rPr kumimoji="1" lang="en-US" altLang="zh-CN" sz="2400" b="1" dirty="0">
                <a:latin typeface="Segoe UI" panose="020B0502040204020203" pitchFamily="34" charset="0"/>
                <a:cs typeface="Segoe UI" panose="020B0502040204020203" pitchFamily="34" charset="0"/>
              </a:rPr>
              <a:t>The 37th meeting of APEC EGEDA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8C36D40-5D6E-E066-78CB-FB0D5698712C}"/>
              </a:ext>
            </a:extLst>
          </p:cNvPr>
          <p:cNvSpPr txBox="1">
            <a:spLocks/>
          </p:cNvSpPr>
          <p:nvPr/>
        </p:nvSpPr>
        <p:spPr>
          <a:xfrm>
            <a:off x="696686" y="914551"/>
            <a:ext cx="11050209"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rgbClr val="002060"/>
                </a:solidFill>
                <a:latin typeface="Segoe UI" panose="020B0502040204020203" pitchFamily="34" charset="0"/>
                <a:ea typeface="+mj-ea"/>
                <a:cs typeface="Segoe UI" panose="020B0502040204020203" pitchFamily="34" charset="0"/>
              </a:defRPr>
            </a:lvl1pPr>
          </a:lstStyle>
          <a:p>
            <a:r>
              <a:rPr lang="en-US" sz="3600"/>
              <a:t>Progress toward APEC’s energy intensity and renewable doubling goals</a:t>
            </a:r>
          </a:p>
        </p:txBody>
      </p:sp>
    </p:spTree>
    <p:extLst>
      <p:ext uri="{BB962C8B-B14F-4D97-AF65-F5344CB8AC3E}">
        <p14:creationId xmlns:p14="http://schemas.microsoft.com/office/powerpoint/2010/main" val="2107301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EAAAE-521E-AFC6-CEA3-F8396E5EDA88}"/>
              </a:ext>
            </a:extLst>
          </p:cNvPr>
          <p:cNvSpPr>
            <a:spLocks noGrp="1"/>
          </p:cNvSpPr>
          <p:nvPr>
            <p:ph type="title"/>
          </p:nvPr>
        </p:nvSpPr>
        <p:spPr>
          <a:xfrm>
            <a:off x="176561" y="277967"/>
            <a:ext cx="11328400" cy="535420"/>
          </a:xfrm>
        </p:spPr>
        <p:txBody>
          <a:bodyPr/>
          <a:lstStyle/>
          <a:p>
            <a:r>
              <a:rPr lang="en-US"/>
              <a:t>APEC’s final energy intensity improved from previous year</a:t>
            </a:r>
          </a:p>
        </p:txBody>
      </p:sp>
      <p:sp>
        <p:nvSpPr>
          <p:cNvPr id="3" name="Content Placeholder 2">
            <a:extLst>
              <a:ext uri="{FF2B5EF4-FFF2-40B4-BE49-F238E27FC236}">
                <a16:creationId xmlns:a16="http://schemas.microsoft.com/office/drawing/2014/main" id="{468828AB-38C7-4A88-787D-4F995215DAF9}"/>
              </a:ext>
            </a:extLst>
          </p:cNvPr>
          <p:cNvSpPr>
            <a:spLocks noGrp="1"/>
          </p:cNvSpPr>
          <p:nvPr>
            <p:ph idx="1"/>
          </p:nvPr>
        </p:nvSpPr>
        <p:spPr>
          <a:xfrm>
            <a:off x="195077" y="4560024"/>
            <a:ext cx="11692123" cy="1916975"/>
          </a:xfrm>
        </p:spPr>
        <p:txBody>
          <a:bodyPr vert="horz" lIns="91440" tIns="45720" rIns="91440" bIns="45720" rtlCol="0" anchor="t">
            <a:noAutofit/>
          </a:bodyPr>
          <a:lstStyle/>
          <a:p>
            <a:pPr marL="0" indent="0">
              <a:spcBef>
                <a:spcPts val="0"/>
              </a:spcBef>
              <a:buNone/>
            </a:pPr>
            <a:r>
              <a:rPr lang="en-US" sz="1800" b="1">
                <a:solidFill>
                  <a:schemeClr val="accent1">
                    <a:lumMod val="76000"/>
                  </a:schemeClr>
                </a:solidFill>
                <a:latin typeface="Segoe UI"/>
                <a:cs typeface="Segoe UI"/>
              </a:rPr>
              <a:t>APEC Goal: Decrease energy intensity of TFEC by 45% relative to 2005 by 2035.</a:t>
            </a:r>
            <a:r>
              <a:rPr lang="en-US" sz="1800">
                <a:solidFill>
                  <a:schemeClr val="accent1">
                    <a:lumMod val="76000"/>
                  </a:schemeClr>
                </a:solidFill>
                <a:latin typeface="Segoe UI"/>
                <a:cs typeface="Segoe UI"/>
              </a:rPr>
              <a:t> </a:t>
            </a:r>
            <a:endParaRPr lang="en-US">
              <a:solidFill>
                <a:schemeClr val="accent1">
                  <a:lumMod val="76000"/>
                </a:schemeClr>
              </a:solidFill>
            </a:endParaRPr>
          </a:p>
          <a:p>
            <a:pPr>
              <a:spcBef>
                <a:spcPts val="0"/>
              </a:spcBef>
            </a:pPr>
            <a:r>
              <a:rPr lang="en-US" sz="1800">
                <a:latin typeface="Segoe UI"/>
                <a:cs typeface="Segoe UI"/>
              </a:rPr>
              <a:t>Final energy intensity has reduced by 29.5% compared to 2005.</a:t>
            </a:r>
            <a:endParaRPr lang="en-US"/>
          </a:p>
          <a:p>
            <a:pPr>
              <a:spcBef>
                <a:spcPts val="0"/>
              </a:spcBef>
            </a:pPr>
            <a:r>
              <a:rPr lang="en-US" sz="1800">
                <a:latin typeface="Segoe UI"/>
                <a:cs typeface="Segoe UI"/>
              </a:rPr>
              <a:t>The final energy intensity improvement in 2023 was more than two percentage points from 2022, bringing the average improvement between 2006 and 2023 to almost 2%.</a:t>
            </a:r>
          </a:p>
          <a:p>
            <a:pPr>
              <a:spcBef>
                <a:spcPts val="0"/>
              </a:spcBef>
            </a:pPr>
            <a:r>
              <a:rPr lang="en-US" sz="1800">
                <a:latin typeface="Segoe UI"/>
                <a:cs typeface="Segoe UI"/>
              </a:rPr>
              <a:t>GDP increased to 3.8% in 2023, almost one percentage point increase from 2022 and the average growth between 2011 and 2019 (just after the financial crisis and before COVID-19).</a:t>
            </a:r>
          </a:p>
        </p:txBody>
      </p:sp>
      <p:sp>
        <p:nvSpPr>
          <p:cNvPr id="4" name="Slide Number Placeholder 3">
            <a:extLst>
              <a:ext uri="{FF2B5EF4-FFF2-40B4-BE49-F238E27FC236}">
                <a16:creationId xmlns:a16="http://schemas.microsoft.com/office/drawing/2014/main" id="{0C8FAA05-FAEB-3672-1B8E-8A93AB39F0EB}"/>
              </a:ext>
            </a:extLst>
          </p:cNvPr>
          <p:cNvSpPr>
            <a:spLocks noGrp="1"/>
          </p:cNvSpPr>
          <p:nvPr>
            <p:ph type="sldNum" sz="quarter" idx="12"/>
          </p:nvPr>
        </p:nvSpPr>
        <p:spPr/>
        <p:txBody>
          <a:bodyPr/>
          <a:lstStyle/>
          <a:p>
            <a:fld id="{69F6399B-E970-48CA-821C-EAB94E252A21}" type="slidenum">
              <a:rPr lang="en-AU" smtClean="0"/>
              <a:t>16</a:t>
            </a:fld>
            <a:endParaRPr lang="en-AU"/>
          </a:p>
        </p:txBody>
      </p:sp>
      <p:sp>
        <p:nvSpPr>
          <p:cNvPr id="5" name="Text Placeholder 49">
            <a:extLst>
              <a:ext uri="{FF2B5EF4-FFF2-40B4-BE49-F238E27FC236}">
                <a16:creationId xmlns:a16="http://schemas.microsoft.com/office/drawing/2014/main" id="{789701FA-7A37-49A5-A345-4E57912D0538}"/>
              </a:ext>
            </a:extLst>
          </p:cNvPr>
          <p:cNvSpPr txBox="1">
            <a:spLocks/>
          </p:cNvSpPr>
          <p:nvPr/>
        </p:nvSpPr>
        <p:spPr>
          <a:xfrm>
            <a:off x="302661" y="1040309"/>
            <a:ext cx="4859304" cy="257879"/>
          </a:xfrm>
          <a:prstGeom prst="rect">
            <a:avLst/>
          </a:prstGeom>
        </p:spPr>
        <p:txBody>
          <a:bodyPr vert="horz" lIns="91440" tIns="45720" rIns="91440" bIns="45720" numCol="1" spcCol="4572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latin typeface="Segoe UI"/>
                <a:cs typeface="Segoe UI"/>
              </a:rPr>
              <a:t>Annual change in APEC final energy intensity, 2006-23</a:t>
            </a:r>
          </a:p>
        </p:txBody>
      </p:sp>
      <p:sp>
        <p:nvSpPr>
          <p:cNvPr id="9" name="Text Placeholder 12">
            <a:extLst>
              <a:ext uri="{FF2B5EF4-FFF2-40B4-BE49-F238E27FC236}">
                <a16:creationId xmlns:a16="http://schemas.microsoft.com/office/drawing/2014/main" id="{F251CF80-6D30-4B05-A190-B46011E467F1}"/>
              </a:ext>
            </a:extLst>
          </p:cNvPr>
          <p:cNvSpPr txBox="1">
            <a:spLocks/>
          </p:cNvSpPr>
          <p:nvPr/>
        </p:nvSpPr>
        <p:spPr>
          <a:xfrm>
            <a:off x="7676959" y="4327799"/>
            <a:ext cx="4319964" cy="238212"/>
          </a:xfrm>
          <a:prstGeom prst="rect">
            <a:avLst/>
          </a:prstGeom>
        </p:spPr>
        <p:txBody>
          <a:bodyPr>
            <a:noAutofit/>
          </a:bodyPr>
          <a:lstStyle>
            <a:lvl1pPr marL="0" indent="0" algn="r" defTabSz="914400" rtl="0" eaLnBrk="1" latinLnBrk="0" hangingPunct="1">
              <a:lnSpc>
                <a:spcPct val="110000"/>
              </a:lnSpc>
              <a:spcBef>
                <a:spcPts val="1000"/>
              </a:spcBef>
              <a:buFontTx/>
              <a:buNone/>
              <a:defRPr kumimoji="1" sz="969" b="0" kern="1200">
                <a:solidFill>
                  <a:schemeClr val="tx1"/>
                </a:solidFill>
                <a:latin typeface="Segoe UI Light" panose="020B0502040204020203" pitchFamily="34" charset="0"/>
                <a:ea typeface="Segoe UI" panose="020B0502040204020203" pitchFamily="34" charset="0"/>
                <a:cs typeface="Segoe UI" panose="020B0502040204020203" pitchFamily="34" charset="0"/>
              </a:defRPr>
            </a:lvl1pPr>
            <a:lvl2pPr marL="243260" indent="0" algn="l" defTabSz="914400" rtl="0" eaLnBrk="1" latinLnBrk="0" hangingPunct="1">
              <a:lnSpc>
                <a:spcPct val="110000"/>
              </a:lnSpc>
              <a:spcBef>
                <a:spcPts val="500"/>
              </a:spcBef>
              <a:buFontTx/>
              <a:buNone/>
              <a:defRPr kumimoji="1" sz="2400" b="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416180" indent="0" algn="l" defTabSz="914400" rtl="0" eaLnBrk="1" latinLnBrk="0" hangingPunct="1">
              <a:lnSpc>
                <a:spcPct val="110000"/>
              </a:lnSpc>
              <a:spcBef>
                <a:spcPts val="500"/>
              </a:spcBef>
              <a:buFontTx/>
              <a:buNone/>
              <a:defRPr kumimoji="1" sz="2000" b="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578842" indent="0" algn="l" defTabSz="914400" rtl="0" eaLnBrk="1" latinLnBrk="0" hangingPunct="1">
              <a:lnSpc>
                <a:spcPct val="110000"/>
              </a:lnSpc>
              <a:spcBef>
                <a:spcPts val="500"/>
              </a:spcBef>
              <a:buFontTx/>
              <a:buNone/>
              <a:tabLst>
                <a:tab pos="801688" algn="l"/>
              </a:tabLst>
              <a:defRPr kumimoji="1" sz="1800" b="1" kern="1200">
                <a:solidFill>
                  <a:schemeClr val="tx1"/>
                </a:solidFill>
                <a:latin typeface="Segoe UI" panose="020B0502040204020203" pitchFamily="34" charset="0"/>
                <a:ea typeface="+mn-ea"/>
                <a:cs typeface="Segoe UI" panose="020B0502040204020203" pitchFamily="34" charset="0"/>
              </a:defRPr>
            </a:lvl4pPr>
            <a:lvl5pPr marL="740038" indent="0" algn="l" defTabSz="914400" rtl="0" eaLnBrk="1" latinLnBrk="0" hangingPunct="1">
              <a:lnSpc>
                <a:spcPct val="110000"/>
              </a:lnSpc>
              <a:spcBef>
                <a:spcPts val="500"/>
              </a:spcBef>
              <a:buFontTx/>
              <a:buNone/>
              <a:defRPr kumimoji="1" sz="1800" b="1"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10000"/>
              </a:lnSpc>
              <a:spcBef>
                <a:spcPts val="1000"/>
              </a:spcBef>
              <a:spcAft>
                <a:spcPts val="0"/>
              </a:spcAft>
              <a:buClrTx/>
              <a:buSzTx/>
              <a:buFontTx/>
              <a:buNone/>
              <a:tabLst/>
              <a:defRPr/>
            </a:pPr>
            <a:r>
              <a:rPr kumimoji="1" lang="en-US" sz="969" b="0" i="0" u="none" strike="noStrike" kern="1200" cap="none" spc="0" normalizeH="0" baseline="0" noProof="0">
                <a:ln>
                  <a:noFill/>
                </a:ln>
                <a:solidFill>
                  <a:sysClr val="windowText" lastClr="000000"/>
                </a:solidFill>
                <a:effectLst/>
                <a:uLnTx/>
                <a:uFillTx/>
                <a:latin typeface="Segoe UI Light" panose="020B0502040204020203" pitchFamily="34" charset="0"/>
                <a:cs typeface="Segoe UI" panose="020B0502040204020203" pitchFamily="34" charset="0"/>
              </a:rPr>
              <a:t>Sources: APEC statistics (EGEDA), WB (GDP PPP), CT (WEO), APERC analysis</a:t>
            </a:r>
          </a:p>
        </p:txBody>
      </p:sp>
      <p:graphicFrame>
        <p:nvGraphicFramePr>
          <p:cNvPr id="7" name="Table 6">
            <a:extLst>
              <a:ext uri="{FF2B5EF4-FFF2-40B4-BE49-F238E27FC236}">
                <a16:creationId xmlns:a16="http://schemas.microsoft.com/office/drawing/2014/main" id="{6754C7E6-9CCD-05F0-4C0F-287858163F9A}"/>
              </a:ext>
            </a:extLst>
          </p:cNvPr>
          <p:cNvGraphicFramePr>
            <a:graphicFrameLocks noGrp="1"/>
          </p:cNvGraphicFramePr>
          <p:nvPr/>
        </p:nvGraphicFramePr>
        <p:xfrm>
          <a:off x="156736" y="1449454"/>
          <a:ext cx="11840187" cy="2783187"/>
        </p:xfrm>
        <a:graphic>
          <a:graphicData uri="http://schemas.openxmlformats.org/drawingml/2006/table">
            <a:tbl>
              <a:tblPr/>
              <a:tblGrid>
                <a:gridCol w="874223">
                  <a:extLst>
                    <a:ext uri="{9D8B030D-6E8A-4147-A177-3AD203B41FA5}">
                      <a16:colId xmlns:a16="http://schemas.microsoft.com/office/drawing/2014/main" val="1329914300"/>
                    </a:ext>
                  </a:extLst>
                </a:gridCol>
                <a:gridCol w="577156">
                  <a:extLst>
                    <a:ext uri="{9D8B030D-6E8A-4147-A177-3AD203B41FA5}">
                      <a16:colId xmlns:a16="http://schemas.microsoft.com/office/drawing/2014/main" val="3808850676"/>
                    </a:ext>
                  </a:extLst>
                </a:gridCol>
                <a:gridCol w="577156">
                  <a:extLst>
                    <a:ext uri="{9D8B030D-6E8A-4147-A177-3AD203B41FA5}">
                      <a16:colId xmlns:a16="http://schemas.microsoft.com/office/drawing/2014/main" val="1536191223"/>
                    </a:ext>
                  </a:extLst>
                </a:gridCol>
                <a:gridCol w="577156">
                  <a:extLst>
                    <a:ext uri="{9D8B030D-6E8A-4147-A177-3AD203B41FA5}">
                      <a16:colId xmlns:a16="http://schemas.microsoft.com/office/drawing/2014/main" val="3143863276"/>
                    </a:ext>
                  </a:extLst>
                </a:gridCol>
                <a:gridCol w="577156">
                  <a:extLst>
                    <a:ext uri="{9D8B030D-6E8A-4147-A177-3AD203B41FA5}">
                      <a16:colId xmlns:a16="http://schemas.microsoft.com/office/drawing/2014/main" val="1184354653"/>
                    </a:ext>
                  </a:extLst>
                </a:gridCol>
                <a:gridCol w="577156">
                  <a:extLst>
                    <a:ext uri="{9D8B030D-6E8A-4147-A177-3AD203B41FA5}">
                      <a16:colId xmlns:a16="http://schemas.microsoft.com/office/drawing/2014/main" val="3666567093"/>
                    </a:ext>
                  </a:extLst>
                </a:gridCol>
                <a:gridCol w="577156">
                  <a:extLst>
                    <a:ext uri="{9D8B030D-6E8A-4147-A177-3AD203B41FA5}">
                      <a16:colId xmlns:a16="http://schemas.microsoft.com/office/drawing/2014/main" val="425281018"/>
                    </a:ext>
                  </a:extLst>
                </a:gridCol>
                <a:gridCol w="577156">
                  <a:extLst>
                    <a:ext uri="{9D8B030D-6E8A-4147-A177-3AD203B41FA5}">
                      <a16:colId xmlns:a16="http://schemas.microsoft.com/office/drawing/2014/main" val="3116009724"/>
                    </a:ext>
                  </a:extLst>
                </a:gridCol>
                <a:gridCol w="577156">
                  <a:extLst>
                    <a:ext uri="{9D8B030D-6E8A-4147-A177-3AD203B41FA5}">
                      <a16:colId xmlns:a16="http://schemas.microsoft.com/office/drawing/2014/main" val="1425621386"/>
                    </a:ext>
                  </a:extLst>
                </a:gridCol>
                <a:gridCol w="577156">
                  <a:extLst>
                    <a:ext uri="{9D8B030D-6E8A-4147-A177-3AD203B41FA5}">
                      <a16:colId xmlns:a16="http://schemas.microsoft.com/office/drawing/2014/main" val="2614682738"/>
                    </a:ext>
                  </a:extLst>
                </a:gridCol>
                <a:gridCol w="577156">
                  <a:extLst>
                    <a:ext uri="{9D8B030D-6E8A-4147-A177-3AD203B41FA5}">
                      <a16:colId xmlns:a16="http://schemas.microsoft.com/office/drawing/2014/main" val="1714436183"/>
                    </a:ext>
                  </a:extLst>
                </a:gridCol>
                <a:gridCol w="577156">
                  <a:extLst>
                    <a:ext uri="{9D8B030D-6E8A-4147-A177-3AD203B41FA5}">
                      <a16:colId xmlns:a16="http://schemas.microsoft.com/office/drawing/2014/main" val="4015177690"/>
                    </a:ext>
                  </a:extLst>
                </a:gridCol>
                <a:gridCol w="577156">
                  <a:extLst>
                    <a:ext uri="{9D8B030D-6E8A-4147-A177-3AD203B41FA5}">
                      <a16:colId xmlns:a16="http://schemas.microsoft.com/office/drawing/2014/main" val="3137404853"/>
                    </a:ext>
                  </a:extLst>
                </a:gridCol>
                <a:gridCol w="577156">
                  <a:extLst>
                    <a:ext uri="{9D8B030D-6E8A-4147-A177-3AD203B41FA5}">
                      <a16:colId xmlns:a16="http://schemas.microsoft.com/office/drawing/2014/main" val="2092807775"/>
                    </a:ext>
                  </a:extLst>
                </a:gridCol>
                <a:gridCol w="577156">
                  <a:extLst>
                    <a:ext uri="{9D8B030D-6E8A-4147-A177-3AD203B41FA5}">
                      <a16:colId xmlns:a16="http://schemas.microsoft.com/office/drawing/2014/main" val="1259012730"/>
                    </a:ext>
                  </a:extLst>
                </a:gridCol>
                <a:gridCol w="577156">
                  <a:extLst>
                    <a:ext uri="{9D8B030D-6E8A-4147-A177-3AD203B41FA5}">
                      <a16:colId xmlns:a16="http://schemas.microsoft.com/office/drawing/2014/main" val="1517211368"/>
                    </a:ext>
                  </a:extLst>
                </a:gridCol>
                <a:gridCol w="577156">
                  <a:extLst>
                    <a:ext uri="{9D8B030D-6E8A-4147-A177-3AD203B41FA5}">
                      <a16:colId xmlns:a16="http://schemas.microsoft.com/office/drawing/2014/main" val="445709077"/>
                    </a:ext>
                  </a:extLst>
                </a:gridCol>
                <a:gridCol w="577156">
                  <a:extLst>
                    <a:ext uri="{9D8B030D-6E8A-4147-A177-3AD203B41FA5}">
                      <a16:colId xmlns:a16="http://schemas.microsoft.com/office/drawing/2014/main" val="1978265713"/>
                    </a:ext>
                  </a:extLst>
                </a:gridCol>
                <a:gridCol w="577156">
                  <a:extLst>
                    <a:ext uri="{9D8B030D-6E8A-4147-A177-3AD203B41FA5}">
                      <a16:colId xmlns:a16="http://schemas.microsoft.com/office/drawing/2014/main" val="3948411739"/>
                    </a:ext>
                  </a:extLst>
                </a:gridCol>
                <a:gridCol w="577156">
                  <a:extLst>
                    <a:ext uri="{9D8B030D-6E8A-4147-A177-3AD203B41FA5}">
                      <a16:colId xmlns:a16="http://schemas.microsoft.com/office/drawing/2014/main" val="3814579716"/>
                    </a:ext>
                  </a:extLst>
                </a:gridCol>
              </a:tblGrid>
              <a:tr h="306161">
                <a:tc>
                  <a:txBody>
                    <a:bodyPr/>
                    <a:lstStyle/>
                    <a:p>
                      <a:pPr algn="l" fontAlgn="t">
                        <a:buNone/>
                      </a:pPr>
                      <a:r>
                        <a:rPr lang="en-AU" sz="1400" b="1" i="0" u="none" strike="noStrike">
                          <a:solidFill>
                            <a:srgbClr val="FFFFFF"/>
                          </a:solidFill>
                          <a:effectLst/>
                          <a:latin typeface="Segoe UI" panose="020B0502040204020203" pitchFamily="34" charset="0"/>
                        </a:rPr>
                        <a:t> </a:t>
                      </a:r>
                    </a:p>
                  </a:txBody>
                  <a:tcPr marL="2261" marR="2261" marT="226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1869B"/>
                    </a:solidFill>
                  </a:tcPr>
                </a:tc>
                <a:tc>
                  <a:txBody>
                    <a:bodyPr/>
                    <a:lstStyle/>
                    <a:p>
                      <a:pPr algn="ctr" rtl="0" fontAlgn="ctr">
                        <a:buNone/>
                      </a:pPr>
                      <a:r>
                        <a:rPr lang="en-AU" sz="1400" b="1" i="0" u="none" strike="noStrike">
                          <a:solidFill>
                            <a:srgbClr val="FFFFFF"/>
                          </a:solidFill>
                          <a:effectLst/>
                          <a:latin typeface="Segoe UI" panose="020B0502040204020203" pitchFamily="34" charset="0"/>
                        </a:rPr>
                        <a:t>2006</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1869B"/>
                    </a:solidFill>
                  </a:tcPr>
                </a:tc>
                <a:tc>
                  <a:txBody>
                    <a:bodyPr/>
                    <a:lstStyle/>
                    <a:p>
                      <a:pPr algn="ctr" rtl="0" fontAlgn="ctr">
                        <a:buNone/>
                      </a:pPr>
                      <a:r>
                        <a:rPr lang="en-AU" sz="1400" b="1" i="0" u="none" strike="noStrike">
                          <a:solidFill>
                            <a:srgbClr val="FFFFFF"/>
                          </a:solidFill>
                          <a:effectLst/>
                          <a:latin typeface="Segoe UI" panose="020B0502040204020203" pitchFamily="34" charset="0"/>
                        </a:rPr>
                        <a:t>2007</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1869B"/>
                    </a:solidFill>
                  </a:tcPr>
                </a:tc>
                <a:tc>
                  <a:txBody>
                    <a:bodyPr/>
                    <a:lstStyle/>
                    <a:p>
                      <a:pPr algn="ctr" rtl="0" fontAlgn="ctr">
                        <a:buNone/>
                      </a:pPr>
                      <a:r>
                        <a:rPr lang="en-AU" sz="1400" b="1" i="0" u="none" strike="noStrike">
                          <a:solidFill>
                            <a:srgbClr val="FFFFFF"/>
                          </a:solidFill>
                          <a:effectLst/>
                          <a:latin typeface="Segoe UI" panose="020B0502040204020203" pitchFamily="34" charset="0"/>
                        </a:rPr>
                        <a:t>2008</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1869B"/>
                    </a:solidFill>
                  </a:tcPr>
                </a:tc>
                <a:tc>
                  <a:txBody>
                    <a:bodyPr/>
                    <a:lstStyle/>
                    <a:p>
                      <a:pPr algn="ctr" rtl="0" fontAlgn="ctr">
                        <a:buNone/>
                      </a:pPr>
                      <a:r>
                        <a:rPr lang="en-AU" sz="1400" b="1" i="0" u="none" strike="noStrike">
                          <a:solidFill>
                            <a:srgbClr val="FFFFFF"/>
                          </a:solidFill>
                          <a:effectLst/>
                          <a:latin typeface="Segoe UI" panose="020B0502040204020203" pitchFamily="34" charset="0"/>
                        </a:rPr>
                        <a:t>2009</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1869B"/>
                    </a:solidFill>
                  </a:tcPr>
                </a:tc>
                <a:tc>
                  <a:txBody>
                    <a:bodyPr/>
                    <a:lstStyle/>
                    <a:p>
                      <a:pPr algn="ctr" rtl="0" fontAlgn="ctr">
                        <a:buNone/>
                      </a:pPr>
                      <a:r>
                        <a:rPr lang="en-AU" sz="1400" b="1" i="0" u="none" strike="noStrike">
                          <a:solidFill>
                            <a:srgbClr val="FFFFFF"/>
                          </a:solidFill>
                          <a:effectLst/>
                          <a:latin typeface="Segoe UI" panose="020B0502040204020203" pitchFamily="34" charset="0"/>
                        </a:rPr>
                        <a:t>2010</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1869B"/>
                    </a:solidFill>
                  </a:tcPr>
                </a:tc>
                <a:tc>
                  <a:txBody>
                    <a:bodyPr/>
                    <a:lstStyle/>
                    <a:p>
                      <a:pPr algn="ctr" rtl="0" fontAlgn="ctr">
                        <a:buNone/>
                      </a:pPr>
                      <a:r>
                        <a:rPr lang="en-AU" sz="1400" b="1" i="0" u="none" strike="noStrike">
                          <a:solidFill>
                            <a:srgbClr val="FFFFFF"/>
                          </a:solidFill>
                          <a:effectLst/>
                          <a:latin typeface="Segoe UI" panose="020B0502040204020203" pitchFamily="34" charset="0"/>
                        </a:rPr>
                        <a:t>2011</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1869B"/>
                    </a:solidFill>
                  </a:tcPr>
                </a:tc>
                <a:tc>
                  <a:txBody>
                    <a:bodyPr/>
                    <a:lstStyle/>
                    <a:p>
                      <a:pPr algn="ctr" rtl="0" fontAlgn="ctr">
                        <a:buNone/>
                      </a:pPr>
                      <a:r>
                        <a:rPr lang="en-AU" sz="1400" b="1" i="0" u="none" strike="noStrike">
                          <a:solidFill>
                            <a:srgbClr val="FFFFFF"/>
                          </a:solidFill>
                          <a:effectLst/>
                          <a:latin typeface="Segoe UI" panose="020B0502040204020203" pitchFamily="34" charset="0"/>
                        </a:rPr>
                        <a:t>2012</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1869B"/>
                    </a:solidFill>
                  </a:tcPr>
                </a:tc>
                <a:tc>
                  <a:txBody>
                    <a:bodyPr/>
                    <a:lstStyle/>
                    <a:p>
                      <a:pPr algn="ctr" rtl="0" fontAlgn="ctr">
                        <a:buNone/>
                      </a:pPr>
                      <a:r>
                        <a:rPr lang="en-AU" sz="1400" b="1" i="0" u="none" strike="noStrike">
                          <a:solidFill>
                            <a:srgbClr val="FFFFFF"/>
                          </a:solidFill>
                          <a:effectLst/>
                          <a:latin typeface="Segoe UI" panose="020B0502040204020203" pitchFamily="34" charset="0"/>
                        </a:rPr>
                        <a:t>2013</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1869B"/>
                    </a:solidFill>
                  </a:tcPr>
                </a:tc>
                <a:tc>
                  <a:txBody>
                    <a:bodyPr/>
                    <a:lstStyle/>
                    <a:p>
                      <a:pPr algn="ctr" rtl="0" fontAlgn="ctr">
                        <a:buNone/>
                      </a:pPr>
                      <a:r>
                        <a:rPr lang="en-AU" sz="1400" b="1" i="0" u="none" strike="noStrike">
                          <a:solidFill>
                            <a:srgbClr val="FFFFFF"/>
                          </a:solidFill>
                          <a:effectLst/>
                          <a:latin typeface="Segoe UI" panose="020B0502040204020203" pitchFamily="34" charset="0"/>
                        </a:rPr>
                        <a:t>2014</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1869B"/>
                    </a:solidFill>
                  </a:tcPr>
                </a:tc>
                <a:tc>
                  <a:txBody>
                    <a:bodyPr/>
                    <a:lstStyle/>
                    <a:p>
                      <a:pPr algn="ctr" rtl="0" fontAlgn="ctr">
                        <a:buNone/>
                      </a:pPr>
                      <a:r>
                        <a:rPr lang="en-AU" sz="1400" b="1" i="0" u="none" strike="noStrike">
                          <a:solidFill>
                            <a:srgbClr val="FFFFFF"/>
                          </a:solidFill>
                          <a:effectLst/>
                          <a:latin typeface="Segoe UI" panose="020B0502040204020203" pitchFamily="34" charset="0"/>
                        </a:rPr>
                        <a:t>2015</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1869B"/>
                    </a:solidFill>
                  </a:tcPr>
                </a:tc>
                <a:tc>
                  <a:txBody>
                    <a:bodyPr/>
                    <a:lstStyle/>
                    <a:p>
                      <a:pPr algn="ctr" rtl="0" fontAlgn="ctr">
                        <a:buNone/>
                      </a:pPr>
                      <a:r>
                        <a:rPr lang="en-AU" sz="1400" b="1" i="0" u="none" strike="noStrike">
                          <a:solidFill>
                            <a:srgbClr val="FFFFFF"/>
                          </a:solidFill>
                          <a:effectLst/>
                          <a:latin typeface="Segoe UI" panose="020B0502040204020203" pitchFamily="34" charset="0"/>
                        </a:rPr>
                        <a:t>2016</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1869B"/>
                    </a:solidFill>
                  </a:tcPr>
                </a:tc>
                <a:tc>
                  <a:txBody>
                    <a:bodyPr/>
                    <a:lstStyle/>
                    <a:p>
                      <a:pPr algn="ctr" rtl="0" fontAlgn="ctr">
                        <a:buNone/>
                      </a:pPr>
                      <a:r>
                        <a:rPr lang="en-AU" sz="1400" b="1" i="0" u="none" strike="noStrike">
                          <a:solidFill>
                            <a:srgbClr val="FFFFFF"/>
                          </a:solidFill>
                          <a:effectLst/>
                          <a:latin typeface="Segoe UI" panose="020B0502040204020203" pitchFamily="34" charset="0"/>
                        </a:rPr>
                        <a:t>2017</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1869B"/>
                    </a:solidFill>
                  </a:tcPr>
                </a:tc>
                <a:tc>
                  <a:txBody>
                    <a:bodyPr/>
                    <a:lstStyle/>
                    <a:p>
                      <a:pPr algn="ctr" rtl="0" fontAlgn="ctr">
                        <a:buNone/>
                      </a:pPr>
                      <a:r>
                        <a:rPr lang="en-AU" sz="1400" b="1" i="0" u="none" strike="noStrike">
                          <a:solidFill>
                            <a:srgbClr val="FFFFFF"/>
                          </a:solidFill>
                          <a:effectLst/>
                          <a:latin typeface="Segoe UI" panose="020B0502040204020203" pitchFamily="34" charset="0"/>
                        </a:rPr>
                        <a:t>2018</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1869B"/>
                    </a:solidFill>
                  </a:tcPr>
                </a:tc>
                <a:tc>
                  <a:txBody>
                    <a:bodyPr/>
                    <a:lstStyle/>
                    <a:p>
                      <a:pPr algn="ctr" rtl="0" fontAlgn="ctr">
                        <a:buNone/>
                      </a:pPr>
                      <a:r>
                        <a:rPr lang="en-AU" sz="1400" b="1" i="0" u="none" strike="noStrike">
                          <a:solidFill>
                            <a:srgbClr val="FFFFFF"/>
                          </a:solidFill>
                          <a:effectLst/>
                          <a:latin typeface="Segoe UI" panose="020B0502040204020203" pitchFamily="34" charset="0"/>
                        </a:rPr>
                        <a:t>2019</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1869B"/>
                    </a:solidFill>
                  </a:tcPr>
                </a:tc>
                <a:tc>
                  <a:txBody>
                    <a:bodyPr/>
                    <a:lstStyle/>
                    <a:p>
                      <a:pPr algn="ctr" rtl="0" fontAlgn="ctr">
                        <a:buNone/>
                      </a:pPr>
                      <a:r>
                        <a:rPr lang="en-AU" sz="1400" b="1" i="0" u="none" strike="noStrike">
                          <a:solidFill>
                            <a:srgbClr val="FFFFFF"/>
                          </a:solidFill>
                          <a:effectLst/>
                          <a:latin typeface="Segoe UI" panose="020B0502040204020203" pitchFamily="34" charset="0"/>
                        </a:rPr>
                        <a:t>2020</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1869B"/>
                    </a:solidFill>
                  </a:tcPr>
                </a:tc>
                <a:tc>
                  <a:txBody>
                    <a:bodyPr/>
                    <a:lstStyle/>
                    <a:p>
                      <a:pPr algn="ctr" rtl="0" fontAlgn="ctr">
                        <a:buNone/>
                      </a:pPr>
                      <a:r>
                        <a:rPr lang="en-AU" sz="1400" b="1" i="0" u="none" strike="noStrike">
                          <a:solidFill>
                            <a:srgbClr val="FFFFFF"/>
                          </a:solidFill>
                          <a:effectLst/>
                          <a:latin typeface="Segoe UI" panose="020B0502040204020203" pitchFamily="34" charset="0"/>
                        </a:rPr>
                        <a:t>2021</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1869B"/>
                    </a:solidFill>
                  </a:tcPr>
                </a:tc>
                <a:tc>
                  <a:txBody>
                    <a:bodyPr/>
                    <a:lstStyle/>
                    <a:p>
                      <a:pPr algn="ctr" rtl="0" fontAlgn="ctr">
                        <a:buNone/>
                      </a:pPr>
                      <a:r>
                        <a:rPr lang="en-AU" sz="1400" b="1" i="0" u="none" strike="noStrike">
                          <a:solidFill>
                            <a:srgbClr val="FFFFFF"/>
                          </a:solidFill>
                          <a:effectLst/>
                          <a:latin typeface="Segoe UI" panose="020B0502040204020203" pitchFamily="34" charset="0"/>
                        </a:rPr>
                        <a:t>2022</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1869B"/>
                    </a:solidFill>
                  </a:tcPr>
                </a:tc>
                <a:tc>
                  <a:txBody>
                    <a:bodyPr/>
                    <a:lstStyle/>
                    <a:p>
                      <a:pPr algn="ctr" rtl="0" fontAlgn="ctr">
                        <a:buNone/>
                      </a:pPr>
                      <a:r>
                        <a:rPr lang="en-AU" sz="1400" b="1" i="0" u="none" strike="noStrike">
                          <a:solidFill>
                            <a:srgbClr val="FFFFFF"/>
                          </a:solidFill>
                          <a:effectLst/>
                          <a:latin typeface="Segoe UI" panose="020B0502040204020203" pitchFamily="34" charset="0"/>
                        </a:rPr>
                        <a:t>2023</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1869B"/>
                    </a:solidFill>
                  </a:tcPr>
                </a:tc>
                <a:tc>
                  <a:txBody>
                    <a:bodyPr/>
                    <a:lstStyle/>
                    <a:p>
                      <a:pPr algn="ctr" rtl="0" fontAlgn="ctr">
                        <a:buNone/>
                      </a:pPr>
                      <a:r>
                        <a:rPr lang="en-AU" sz="1400" b="1" i="0" u="none" strike="noStrike">
                          <a:solidFill>
                            <a:srgbClr val="FFFFFF"/>
                          </a:solidFill>
                          <a:effectLst/>
                          <a:latin typeface="Segoe UI" panose="020B0502040204020203" pitchFamily="34" charset="0"/>
                        </a:rPr>
                        <a:t>2005-23</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1869B"/>
                    </a:solidFill>
                  </a:tcPr>
                </a:tc>
                <a:extLst>
                  <a:ext uri="{0D108BD9-81ED-4DB2-BD59-A6C34878D82A}">
                    <a16:rowId xmlns:a16="http://schemas.microsoft.com/office/drawing/2014/main" val="2086402962"/>
                  </a:ext>
                </a:extLst>
              </a:tr>
              <a:tr h="612324">
                <a:tc>
                  <a:txBody>
                    <a:bodyPr/>
                    <a:lstStyle/>
                    <a:p>
                      <a:pPr algn="l" rtl="0" fontAlgn="t">
                        <a:buNone/>
                      </a:pPr>
                      <a:r>
                        <a:rPr lang="en-US" sz="1200" b="0" i="0" u="none" strike="noStrike">
                          <a:solidFill>
                            <a:srgbClr val="000000"/>
                          </a:solidFill>
                          <a:effectLst/>
                          <a:latin typeface="Segoe UI" panose="020B0502040204020203" pitchFamily="34" charset="0"/>
                          <a:sym typeface="Symbol" panose="05050102010706020507" pitchFamily="18" charset="2"/>
                        </a:rPr>
                        <a:t> </a:t>
                      </a:r>
                      <a:r>
                        <a:rPr lang="en-US" sz="1600" b="0" i="0" u="none" strike="noStrike">
                          <a:solidFill>
                            <a:srgbClr val="000000"/>
                          </a:solidFill>
                          <a:effectLst/>
                          <a:latin typeface="Segoe UI" panose="020B0502040204020203" pitchFamily="34" charset="0"/>
                          <a:sym typeface="Symbol" panose="05050102010706020507" pitchFamily="18" charset="2"/>
                        </a:rPr>
                        <a:t></a:t>
                      </a:r>
                      <a:r>
                        <a:rPr lang="en-US" sz="1200" b="0" i="0" u="none" strike="noStrike">
                          <a:solidFill>
                            <a:srgbClr val="000000"/>
                          </a:solidFill>
                          <a:effectLst/>
                          <a:latin typeface="Segoe UI" panose="020B0502040204020203" pitchFamily="34" charset="0"/>
                        </a:rPr>
                        <a:t> in Final Energy Consumption (FEC)</a:t>
                      </a:r>
                    </a:p>
                  </a:txBody>
                  <a:tcPr marL="2261" marR="2261" marT="226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2.4%</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3.6%</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0.8%</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-1.2%</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5.8%</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4.2%</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2.0%</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1.4%</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0.4%</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0.6%</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0.4%</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1.5%</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3.3%</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0.6%</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-3.9%</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4.8%</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3.0%</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1.2%</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35.3%</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273267026"/>
                  </a:ext>
                </a:extLst>
              </a:tr>
              <a:tr h="905173">
                <a:tc>
                  <a:txBody>
                    <a:bodyPr/>
                    <a:lstStyle/>
                    <a:p>
                      <a:pPr algn="l" rtl="0" fontAlgn="t">
                        <a:buNone/>
                      </a:pPr>
                      <a:r>
                        <a:rPr lang="en-US" sz="1400" b="0" i="0" u="none" strike="noStrike">
                          <a:solidFill>
                            <a:srgbClr val="000000"/>
                          </a:solidFill>
                          <a:effectLst/>
                          <a:latin typeface="Segoe UI" panose="020B0502040204020203" pitchFamily="34" charset="0"/>
                          <a:sym typeface="Symbol" panose="05050102010706020507" pitchFamily="18" charset="2"/>
                        </a:rPr>
                        <a:t></a:t>
                      </a:r>
                      <a:r>
                        <a:rPr lang="en-US" sz="1400" b="0" i="0" u="none" strike="noStrike">
                          <a:solidFill>
                            <a:srgbClr val="000000"/>
                          </a:solidFill>
                          <a:effectLst/>
                          <a:latin typeface="Segoe UI" panose="020B0502040204020203" pitchFamily="34" charset="0"/>
                        </a:rPr>
                        <a:t> </a:t>
                      </a:r>
                      <a:r>
                        <a:rPr lang="en-US" sz="1200" b="0" i="0" u="none" strike="noStrike">
                          <a:solidFill>
                            <a:srgbClr val="000000"/>
                          </a:solidFill>
                          <a:effectLst/>
                          <a:latin typeface="Segoe UI" panose="020B0502040204020203" pitchFamily="34" charset="0"/>
                        </a:rPr>
                        <a:t>in GDP (PPP, constant 2021 US dollars) </a:t>
                      </a:r>
                    </a:p>
                  </a:txBody>
                  <a:tcPr marL="2261" marR="2261" marT="226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EF1"/>
                    </a:solidFill>
                  </a:tcPr>
                </a:tc>
                <a:tc>
                  <a:txBody>
                    <a:bodyPr/>
                    <a:lstStyle/>
                    <a:p>
                      <a:pPr algn="ctr" rtl="0" fontAlgn="ctr">
                        <a:buNone/>
                      </a:pPr>
                      <a:r>
                        <a:rPr lang="en-AU" sz="1300" b="0" i="0" u="none" strike="noStrike">
                          <a:solidFill>
                            <a:srgbClr val="000000"/>
                          </a:solidFill>
                          <a:effectLst/>
                          <a:latin typeface="Segoe UI" panose="020B0502040204020203" pitchFamily="34" charset="0"/>
                        </a:rPr>
                        <a:t>5.4%</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EEF1"/>
                    </a:solidFill>
                  </a:tcPr>
                </a:tc>
                <a:tc>
                  <a:txBody>
                    <a:bodyPr/>
                    <a:lstStyle/>
                    <a:p>
                      <a:pPr algn="ctr" rtl="0" fontAlgn="ctr">
                        <a:buNone/>
                      </a:pPr>
                      <a:r>
                        <a:rPr lang="en-AU" sz="1300" b="0" i="0" u="none" strike="noStrike">
                          <a:solidFill>
                            <a:srgbClr val="000000"/>
                          </a:solidFill>
                          <a:effectLst/>
                          <a:latin typeface="Segoe UI" panose="020B0502040204020203" pitchFamily="34" charset="0"/>
                        </a:rPr>
                        <a:t>5.5%</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EEF1"/>
                    </a:solidFill>
                  </a:tcPr>
                </a:tc>
                <a:tc>
                  <a:txBody>
                    <a:bodyPr/>
                    <a:lstStyle/>
                    <a:p>
                      <a:pPr algn="ctr" rtl="0" fontAlgn="ctr">
                        <a:buNone/>
                      </a:pPr>
                      <a:r>
                        <a:rPr lang="en-AU" sz="1300" b="0" i="0" u="none" strike="noStrike">
                          <a:solidFill>
                            <a:srgbClr val="000000"/>
                          </a:solidFill>
                          <a:effectLst/>
                          <a:latin typeface="Segoe UI" panose="020B0502040204020203" pitchFamily="34" charset="0"/>
                        </a:rPr>
                        <a:t>3.1%</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EEF1"/>
                    </a:solidFill>
                  </a:tcPr>
                </a:tc>
                <a:tc>
                  <a:txBody>
                    <a:bodyPr/>
                    <a:lstStyle/>
                    <a:p>
                      <a:pPr algn="ctr" rtl="0" fontAlgn="ctr">
                        <a:buNone/>
                      </a:pPr>
                      <a:r>
                        <a:rPr lang="en-AU" sz="1300" b="0" i="0" u="none" strike="noStrike">
                          <a:solidFill>
                            <a:srgbClr val="000000"/>
                          </a:solidFill>
                          <a:effectLst/>
                          <a:latin typeface="Segoe UI" panose="020B0502040204020203" pitchFamily="34" charset="0"/>
                        </a:rPr>
                        <a:t>-0.3%</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EEF1"/>
                    </a:solidFill>
                  </a:tcPr>
                </a:tc>
                <a:tc>
                  <a:txBody>
                    <a:bodyPr/>
                    <a:lstStyle/>
                    <a:p>
                      <a:pPr algn="ctr" rtl="0" fontAlgn="ctr">
                        <a:buNone/>
                      </a:pPr>
                      <a:r>
                        <a:rPr lang="en-AU" sz="1300" b="0" i="0" u="none" strike="noStrike">
                          <a:solidFill>
                            <a:srgbClr val="000000"/>
                          </a:solidFill>
                          <a:effectLst/>
                          <a:latin typeface="Segoe UI" panose="020B0502040204020203" pitchFamily="34" charset="0"/>
                        </a:rPr>
                        <a:t>5.7%</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EEF1"/>
                    </a:solidFill>
                  </a:tcPr>
                </a:tc>
                <a:tc>
                  <a:txBody>
                    <a:bodyPr/>
                    <a:lstStyle/>
                    <a:p>
                      <a:pPr algn="ctr" rtl="0" fontAlgn="ctr">
                        <a:buNone/>
                      </a:pPr>
                      <a:r>
                        <a:rPr lang="en-AU" sz="1300" b="0" i="0" u="none" strike="noStrike">
                          <a:solidFill>
                            <a:srgbClr val="000000"/>
                          </a:solidFill>
                          <a:effectLst/>
                          <a:latin typeface="Segoe UI" panose="020B0502040204020203" pitchFamily="34" charset="0"/>
                        </a:rPr>
                        <a:t>4.3%</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EEF1"/>
                    </a:solidFill>
                  </a:tcPr>
                </a:tc>
                <a:tc>
                  <a:txBody>
                    <a:bodyPr/>
                    <a:lstStyle/>
                    <a:p>
                      <a:pPr algn="ctr" rtl="0" fontAlgn="ctr">
                        <a:buNone/>
                      </a:pPr>
                      <a:r>
                        <a:rPr lang="en-AU" sz="1300" b="0" i="0" u="none" strike="noStrike">
                          <a:solidFill>
                            <a:srgbClr val="000000"/>
                          </a:solidFill>
                          <a:effectLst/>
                          <a:latin typeface="Segoe UI" panose="020B0502040204020203" pitchFamily="34" charset="0"/>
                        </a:rPr>
                        <a:t>4.3%</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EEF1"/>
                    </a:solidFill>
                  </a:tcPr>
                </a:tc>
                <a:tc>
                  <a:txBody>
                    <a:bodyPr/>
                    <a:lstStyle/>
                    <a:p>
                      <a:pPr algn="ctr" rtl="0" fontAlgn="ctr">
                        <a:buNone/>
                      </a:pPr>
                      <a:r>
                        <a:rPr lang="en-AU" sz="1300" b="0" i="0" u="none" strike="noStrike">
                          <a:solidFill>
                            <a:srgbClr val="000000"/>
                          </a:solidFill>
                          <a:effectLst/>
                          <a:latin typeface="Segoe UI" panose="020B0502040204020203" pitchFamily="34" charset="0"/>
                        </a:rPr>
                        <a:t>3.9%</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EEF1"/>
                    </a:solidFill>
                  </a:tcPr>
                </a:tc>
                <a:tc>
                  <a:txBody>
                    <a:bodyPr/>
                    <a:lstStyle/>
                    <a:p>
                      <a:pPr algn="ctr" rtl="0" fontAlgn="ctr">
                        <a:buNone/>
                      </a:pPr>
                      <a:r>
                        <a:rPr lang="en-AU" sz="1300" b="0" i="0" u="none" strike="noStrike">
                          <a:solidFill>
                            <a:srgbClr val="000000"/>
                          </a:solidFill>
                          <a:effectLst/>
                          <a:latin typeface="Segoe UI" panose="020B0502040204020203" pitchFamily="34" charset="0"/>
                        </a:rPr>
                        <a:t>3.9%</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EEF1"/>
                    </a:solidFill>
                  </a:tcPr>
                </a:tc>
                <a:tc>
                  <a:txBody>
                    <a:bodyPr/>
                    <a:lstStyle/>
                    <a:p>
                      <a:pPr algn="ctr" rtl="0" fontAlgn="ctr">
                        <a:buNone/>
                      </a:pPr>
                      <a:r>
                        <a:rPr lang="en-AU" sz="1300" b="0" i="0" u="none" strike="noStrike">
                          <a:solidFill>
                            <a:srgbClr val="000000"/>
                          </a:solidFill>
                          <a:effectLst/>
                          <a:latin typeface="Segoe UI" panose="020B0502040204020203" pitchFamily="34" charset="0"/>
                        </a:rPr>
                        <a:t>3.7%</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EEF1"/>
                    </a:solidFill>
                  </a:tcPr>
                </a:tc>
                <a:tc>
                  <a:txBody>
                    <a:bodyPr/>
                    <a:lstStyle/>
                    <a:p>
                      <a:pPr algn="ctr" rtl="0" fontAlgn="ctr">
                        <a:buNone/>
                      </a:pPr>
                      <a:r>
                        <a:rPr lang="en-AU" sz="1300" b="0" i="0" u="none" strike="noStrike">
                          <a:solidFill>
                            <a:srgbClr val="000000"/>
                          </a:solidFill>
                          <a:effectLst/>
                          <a:latin typeface="Segoe UI" panose="020B0502040204020203" pitchFamily="34" charset="0"/>
                        </a:rPr>
                        <a:t>3.5%</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EEF1"/>
                    </a:solidFill>
                  </a:tcPr>
                </a:tc>
                <a:tc>
                  <a:txBody>
                    <a:bodyPr/>
                    <a:lstStyle/>
                    <a:p>
                      <a:pPr algn="ctr" rtl="0" fontAlgn="ctr">
                        <a:buNone/>
                      </a:pPr>
                      <a:r>
                        <a:rPr lang="en-AU" sz="1300" b="0" i="0" u="none" strike="noStrike">
                          <a:solidFill>
                            <a:srgbClr val="000000"/>
                          </a:solidFill>
                          <a:effectLst/>
                          <a:latin typeface="Segoe UI" panose="020B0502040204020203" pitchFamily="34" charset="0"/>
                        </a:rPr>
                        <a:t>4.1%</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EEF1"/>
                    </a:solidFill>
                  </a:tcPr>
                </a:tc>
                <a:tc>
                  <a:txBody>
                    <a:bodyPr/>
                    <a:lstStyle/>
                    <a:p>
                      <a:pPr algn="ctr" rtl="0" fontAlgn="ctr">
                        <a:buNone/>
                      </a:pPr>
                      <a:r>
                        <a:rPr lang="en-AU" sz="1300" b="0" i="0" u="none" strike="noStrike">
                          <a:solidFill>
                            <a:srgbClr val="000000"/>
                          </a:solidFill>
                          <a:effectLst/>
                          <a:latin typeface="Segoe UI" panose="020B0502040204020203" pitchFamily="34" charset="0"/>
                        </a:rPr>
                        <a:t>4.2%</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EEF1"/>
                    </a:solidFill>
                  </a:tcPr>
                </a:tc>
                <a:tc>
                  <a:txBody>
                    <a:bodyPr/>
                    <a:lstStyle/>
                    <a:p>
                      <a:pPr algn="ctr" rtl="0" fontAlgn="ctr">
                        <a:buNone/>
                      </a:pPr>
                      <a:r>
                        <a:rPr lang="en-AU" sz="1300" b="0" i="0" u="none" strike="noStrike">
                          <a:solidFill>
                            <a:srgbClr val="000000"/>
                          </a:solidFill>
                          <a:effectLst/>
                          <a:latin typeface="Segoe UI" panose="020B0502040204020203" pitchFamily="34" charset="0"/>
                        </a:rPr>
                        <a:t>3.5%</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EEF1"/>
                    </a:solidFill>
                  </a:tcPr>
                </a:tc>
                <a:tc>
                  <a:txBody>
                    <a:bodyPr/>
                    <a:lstStyle/>
                    <a:p>
                      <a:pPr algn="ctr" rtl="0" fontAlgn="ctr">
                        <a:buNone/>
                      </a:pPr>
                      <a:r>
                        <a:rPr lang="en-AU" sz="1300" b="0" i="0" u="none" strike="noStrike">
                          <a:solidFill>
                            <a:srgbClr val="000000"/>
                          </a:solidFill>
                          <a:effectLst/>
                          <a:latin typeface="Segoe UI" panose="020B0502040204020203" pitchFamily="34" charset="0"/>
                        </a:rPr>
                        <a:t>-1.1%</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EEF1"/>
                    </a:solidFill>
                  </a:tcPr>
                </a:tc>
                <a:tc>
                  <a:txBody>
                    <a:bodyPr/>
                    <a:lstStyle/>
                    <a:p>
                      <a:pPr algn="ctr" rtl="0" fontAlgn="ctr">
                        <a:buNone/>
                      </a:pPr>
                      <a:r>
                        <a:rPr lang="en-AU" sz="1300" b="0" i="0" u="none" strike="noStrike">
                          <a:solidFill>
                            <a:srgbClr val="000000"/>
                          </a:solidFill>
                          <a:effectLst/>
                          <a:latin typeface="Segoe UI" panose="020B0502040204020203" pitchFamily="34" charset="0"/>
                        </a:rPr>
                        <a:t>6.4%</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EEF1"/>
                    </a:solidFill>
                  </a:tcPr>
                </a:tc>
                <a:tc>
                  <a:txBody>
                    <a:bodyPr/>
                    <a:lstStyle/>
                    <a:p>
                      <a:pPr algn="ctr" rtl="0" fontAlgn="ctr">
                        <a:buNone/>
                      </a:pPr>
                      <a:r>
                        <a:rPr lang="en-AU" sz="1300" b="0" i="0" u="none" strike="noStrike">
                          <a:solidFill>
                            <a:srgbClr val="000000"/>
                          </a:solidFill>
                          <a:effectLst/>
                          <a:latin typeface="Segoe UI" panose="020B0502040204020203" pitchFamily="34" charset="0"/>
                        </a:rPr>
                        <a:t>2.9%</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EEF1"/>
                    </a:solidFill>
                  </a:tcPr>
                </a:tc>
                <a:tc>
                  <a:txBody>
                    <a:bodyPr/>
                    <a:lstStyle/>
                    <a:p>
                      <a:pPr algn="ctr" rtl="0" fontAlgn="ctr">
                        <a:buNone/>
                      </a:pPr>
                      <a:r>
                        <a:rPr lang="en-AU" sz="1300" b="0" i="0" u="none" strike="noStrike">
                          <a:solidFill>
                            <a:srgbClr val="000000"/>
                          </a:solidFill>
                          <a:effectLst/>
                          <a:latin typeface="Segoe UI" panose="020B0502040204020203" pitchFamily="34" charset="0"/>
                        </a:rPr>
                        <a:t>3.8%</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EEF1"/>
                    </a:solidFill>
                  </a:tcPr>
                </a:tc>
                <a:tc>
                  <a:txBody>
                    <a:bodyPr/>
                    <a:lstStyle/>
                    <a:p>
                      <a:pPr algn="ctr" rtl="0" fontAlgn="ctr">
                        <a:buNone/>
                      </a:pPr>
                      <a:r>
                        <a:rPr lang="en-AU" sz="1300" b="0" i="0" u="none" strike="noStrike">
                          <a:solidFill>
                            <a:srgbClr val="000000"/>
                          </a:solidFill>
                          <a:effectLst/>
                          <a:latin typeface="Segoe UI" panose="020B0502040204020203" pitchFamily="34" charset="0"/>
                        </a:rPr>
                        <a:t>92.0%</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EEF1"/>
                    </a:solidFill>
                  </a:tcPr>
                </a:tc>
                <a:extLst>
                  <a:ext uri="{0D108BD9-81ED-4DB2-BD59-A6C34878D82A}">
                    <a16:rowId xmlns:a16="http://schemas.microsoft.com/office/drawing/2014/main" val="799089608"/>
                  </a:ext>
                </a:extLst>
              </a:tr>
              <a:tr h="612324">
                <a:tc>
                  <a:txBody>
                    <a:bodyPr/>
                    <a:lstStyle/>
                    <a:p>
                      <a:pPr algn="l" rtl="0" fontAlgn="t">
                        <a:buNone/>
                      </a:pPr>
                      <a:r>
                        <a:rPr lang="en-US" sz="1400" b="0" i="0" u="none" strike="noStrike">
                          <a:solidFill>
                            <a:srgbClr val="000000"/>
                          </a:solidFill>
                          <a:effectLst/>
                          <a:latin typeface="Segoe UI" panose="020B0502040204020203" pitchFamily="34" charset="0"/>
                          <a:sym typeface="Symbol" panose="05050102010706020507" pitchFamily="18" charset="2"/>
                        </a:rPr>
                        <a:t></a:t>
                      </a:r>
                      <a:r>
                        <a:rPr lang="en-US" sz="1400" b="0" i="0" u="none" strike="noStrike">
                          <a:solidFill>
                            <a:srgbClr val="000000"/>
                          </a:solidFill>
                          <a:effectLst/>
                          <a:latin typeface="Segoe UI" panose="020B0502040204020203" pitchFamily="34" charset="0"/>
                        </a:rPr>
                        <a:t> </a:t>
                      </a:r>
                      <a:r>
                        <a:rPr lang="en-US" sz="1200" b="0" i="0" u="none" strike="noStrike">
                          <a:solidFill>
                            <a:srgbClr val="000000"/>
                          </a:solidFill>
                          <a:effectLst/>
                          <a:latin typeface="Segoe UI" panose="020B0502040204020203" pitchFamily="34" charset="0"/>
                        </a:rPr>
                        <a:t>in final energy intensity </a:t>
                      </a:r>
                    </a:p>
                  </a:txBody>
                  <a:tcPr marL="2261" marR="2261" marT="226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-2.9%</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-1.8%</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-2.2%</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-0.9%</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0.0%</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0.0%</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-2.2%</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-2.4%</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-3.3%</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-2.9%</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-2.9%</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-2.4%</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-0.8%</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-2.9%</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-2.8%</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-1.6%</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0.0%</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0" i="0" u="none" strike="noStrike">
                          <a:solidFill>
                            <a:srgbClr val="000000"/>
                          </a:solidFill>
                          <a:effectLst/>
                          <a:latin typeface="Segoe UI" panose="020B0502040204020203" pitchFamily="34" charset="0"/>
                        </a:rPr>
                        <a:t>-2.5%</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fontAlgn="ctr">
                        <a:buNone/>
                      </a:pPr>
                      <a:r>
                        <a:rPr lang="en-AU" sz="1300" b="1" i="0" u="none" strike="noStrike">
                          <a:solidFill>
                            <a:srgbClr val="000000"/>
                          </a:solidFill>
                          <a:effectLst/>
                          <a:latin typeface="Segoe UI" panose="020B0502040204020203" pitchFamily="34" charset="0"/>
                        </a:rPr>
                        <a:t>-29.5%</a:t>
                      </a:r>
                    </a:p>
                  </a:txBody>
                  <a:tcPr marL="2261" marR="2261" marT="226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2193237228"/>
                  </a:ext>
                </a:extLst>
              </a:tr>
            </a:tbl>
          </a:graphicData>
        </a:graphic>
      </p:graphicFrame>
    </p:spTree>
    <p:extLst>
      <p:ext uri="{BB962C8B-B14F-4D97-AF65-F5344CB8AC3E}">
        <p14:creationId xmlns:p14="http://schemas.microsoft.com/office/powerpoint/2010/main" val="485586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B5CFB-2E97-457B-CA93-B8D518C39B96}"/>
              </a:ext>
            </a:extLst>
          </p:cNvPr>
          <p:cNvSpPr>
            <a:spLocks noGrp="1"/>
          </p:cNvSpPr>
          <p:nvPr>
            <p:ph type="title"/>
          </p:nvPr>
        </p:nvSpPr>
        <p:spPr/>
        <p:txBody>
          <a:bodyPr/>
          <a:lstStyle/>
          <a:p>
            <a:r>
              <a:rPr lang="en-US"/>
              <a:t>Decoupling continues</a:t>
            </a:r>
            <a:endParaRPr lang="en-AU"/>
          </a:p>
        </p:txBody>
      </p:sp>
      <p:sp>
        <p:nvSpPr>
          <p:cNvPr id="4" name="Slide Number Placeholder 3">
            <a:extLst>
              <a:ext uri="{FF2B5EF4-FFF2-40B4-BE49-F238E27FC236}">
                <a16:creationId xmlns:a16="http://schemas.microsoft.com/office/drawing/2014/main" id="{B599DBFC-28D6-6E51-6D78-4B82B54DD3A6}"/>
              </a:ext>
            </a:extLst>
          </p:cNvPr>
          <p:cNvSpPr>
            <a:spLocks noGrp="1"/>
          </p:cNvSpPr>
          <p:nvPr>
            <p:ph type="sldNum" sz="quarter" idx="12"/>
          </p:nvPr>
        </p:nvSpPr>
        <p:spPr/>
        <p:txBody>
          <a:bodyPr/>
          <a:lstStyle/>
          <a:p>
            <a:fld id="{69F6399B-E970-48CA-821C-EAB94E252A21}" type="slidenum">
              <a:rPr lang="en-AU" smtClean="0"/>
              <a:t>17</a:t>
            </a:fld>
            <a:endParaRPr lang="en-AU"/>
          </a:p>
        </p:txBody>
      </p:sp>
      <p:graphicFrame>
        <p:nvGraphicFramePr>
          <p:cNvPr id="6" name="Chart 5">
            <a:extLst>
              <a:ext uri="{FF2B5EF4-FFF2-40B4-BE49-F238E27FC236}">
                <a16:creationId xmlns:a16="http://schemas.microsoft.com/office/drawing/2014/main" id="{DD8CC1FB-CDD9-4285-AC3D-246B71AE0979}"/>
              </a:ext>
              <a:ext uri="{147F2762-F138-4A5C-976F-8EAC2B608ADB}">
                <a16:predDERef xmlns:a16="http://schemas.microsoft.com/office/drawing/2014/main" pred="{50AB93ED-206F-49B4-92E1-0D3A50B162E3}"/>
              </a:ext>
            </a:extLst>
          </p:cNvPr>
          <p:cNvGraphicFramePr>
            <a:graphicFrameLocks/>
          </p:cNvGraphicFramePr>
          <p:nvPr/>
        </p:nvGraphicFramePr>
        <p:xfrm>
          <a:off x="6381752" y="1575314"/>
          <a:ext cx="5562598" cy="30633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DE818CBB-9A63-471D-BC53-B243454CB6C3}"/>
              </a:ext>
            </a:extLst>
          </p:cNvPr>
          <p:cNvGraphicFramePr>
            <a:graphicFrameLocks/>
          </p:cNvGraphicFramePr>
          <p:nvPr/>
        </p:nvGraphicFramePr>
        <p:xfrm>
          <a:off x="247650" y="1582994"/>
          <a:ext cx="5943600" cy="33147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49A49636-D1C7-F198-F296-7E2EF96401E4}"/>
              </a:ext>
            </a:extLst>
          </p:cNvPr>
          <p:cNvSpPr txBox="1"/>
          <p:nvPr/>
        </p:nvSpPr>
        <p:spPr>
          <a:xfrm>
            <a:off x="431800" y="5035848"/>
            <a:ext cx="11157017" cy="923330"/>
          </a:xfrm>
          <a:prstGeom prst="rect">
            <a:avLst/>
          </a:prstGeom>
          <a:noFill/>
        </p:spPr>
        <p:txBody>
          <a:bodyPr wrap="square" rtlCol="0">
            <a:spAutoFit/>
          </a:bodyPr>
          <a:lstStyle/>
          <a:p>
            <a:pPr marL="285750" indent="-285750">
              <a:buFont typeface="Wingdings" panose="05000000000000000000" pitchFamily="2" charset="2"/>
              <a:buChar char="§"/>
            </a:pPr>
            <a:r>
              <a:rPr lang="en-US">
                <a:latin typeface="Segoe UI" panose="020B0502040204020203" pitchFamily="34" charset="0"/>
                <a:cs typeface="Segoe UI" panose="020B0502040204020203" pitchFamily="34" charset="0"/>
              </a:rPr>
              <a:t>GDP continues to decouple from the final energy consumption from 2005 to 2023, even during and after COVID-19;</a:t>
            </a:r>
          </a:p>
          <a:p>
            <a:pPr marL="285750" indent="-285750">
              <a:buFont typeface="Wingdings" panose="05000000000000000000" pitchFamily="2" charset="2"/>
              <a:buChar char="§"/>
            </a:pPr>
            <a:r>
              <a:rPr lang="en-US">
                <a:latin typeface="Segoe UI" panose="020B0502040204020203" pitchFamily="34" charset="0"/>
                <a:cs typeface="Segoe UI" panose="020B0502040204020203" pitchFamily="34" charset="0"/>
              </a:rPr>
              <a:t>Current final energy intensity improvement (-29.5%) is just 34% away from the goal.</a:t>
            </a:r>
            <a:endParaRPr lang="en-AU">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6F8C9EEC-A958-7746-E3A3-9202D6C06E1D}"/>
              </a:ext>
            </a:extLst>
          </p:cNvPr>
          <p:cNvSpPr txBox="1"/>
          <p:nvPr/>
        </p:nvSpPr>
        <p:spPr>
          <a:xfrm>
            <a:off x="584200" y="1213662"/>
            <a:ext cx="4418646" cy="369332"/>
          </a:xfrm>
          <a:prstGeom prst="rect">
            <a:avLst/>
          </a:prstGeom>
          <a:noFill/>
        </p:spPr>
        <p:txBody>
          <a:bodyPr wrap="none" rtlCol="0">
            <a:spAutoFit/>
          </a:bodyPr>
          <a:lstStyle/>
          <a:p>
            <a:r>
              <a:rPr lang="en-US"/>
              <a:t>Change in FEC  vs change in GDP (2006-2023)</a:t>
            </a:r>
            <a:endParaRPr lang="en-AU"/>
          </a:p>
        </p:txBody>
      </p:sp>
      <p:sp>
        <p:nvSpPr>
          <p:cNvPr id="10" name="TextBox 9">
            <a:extLst>
              <a:ext uri="{FF2B5EF4-FFF2-40B4-BE49-F238E27FC236}">
                <a16:creationId xmlns:a16="http://schemas.microsoft.com/office/drawing/2014/main" id="{712F6C39-EABE-C240-0E2B-983CE54D03E1}"/>
              </a:ext>
            </a:extLst>
          </p:cNvPr>
          <p:cNvSpPr txBox="1"/>
          <p:nvPr/>
        </p:nvSpPr>
        <p:spPr>
          <a:xfrm>
            <a:off x="7189156" y="1205982"/>
            <a:ext cx="4093749" cy="369332"/>
          </a:xfrm>
          <a:prstGeom prst="rect">
            <a:avLst/>
          </a:prstGeom>
          <a:noFill/>
        </p:spPr>
        <p:txBody>
          <a:bodyPr wrap="none" rtlCol="0">
            <a:spAutoFit/>
          </a:bodyPr>
          <a:lstStyle/>
          <a:p>
            <a:r>
              <a:rPr lang="en-US"/>
              <a:t>APEC final energy intensity reduction goal</a:t>
            </a:r>
            <a:endParaRPr lang="en-AU"/>
          </a:p>
        </p:txBody>
      </p:sp>
    </p:spTree>
    <p:extLst>
      <p:ext uri="{BB962C8B-B14F-4D97-AF65-F5344CB8AC3E}">
        <p14:creationId xmlns:p14="http://schemas.microsoft.com/office/powerpoint/2010/main" val="361110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53DF105-5132-44FD-8FE0-18D3B770719A}" type="slidenum">
              <a:rPr lang="ja-JP" altLang="en-US" smtClean="0"/>
              <a:pPr/>
              <a:t>18</a:t>
            </a:fld>
            <a:endParaRPr lang="ja-JP" altLang="en-US"/>
          </a:p>
        </p:txBody>
      </p:sp>
      <p:sp>
        <p:nvSpPr>
          <p:cNvPr id="5" name="Text Placeholder 4"/>
          <p:cNvSpPr>
            <a:spLocks noGrp="1"/>
          </p:cNvSpPr>
          <p:nvPr>
            <p:ph type="body" sz="quarter" idx="14"/>
          </p:nvPr>
        </p:nvSpPr>
        <p:spPr>
          <a:xfrm>
            <a:off x="2636723" y="5180920"/>
            <a:ext cx="8866475" cy="524343"/>
          </a:xfrm>
        </p:spPr>
        <p:txBody>
          <a:bodyPr>
            <a:noAutofit/>
          </a:bodyPr>
          <a:lstStyle/>
          <a:p>
            <a:pPr algn="r">
              <a:spcBef>
                <a:spcPts val="0"/>
              </a:spcBef>
            </a:pPr>
            <a:r>
              <a:rPr lang="en-GB" sz="1200" i="0">
                <a:latin typeface="Segoe UI" panose="020B0502040204020203" pitchFamily="34" charset="0"/>
              </a:rPr>
              <a:t>Note: Consumption of electricity and heat from renewables is calculated from the share of total electricity and heat production.</a:t>
            </a:r>
            <a:r>
              <a:rPr kumimoji="1" lang="en-US" sz="1200" b="0" i="0" u="none" strike="noStrike" kern="1200" cap="none" spc="0" normalizeH="0" baseline="0" noProof="0">
                <a:ln>
                  <a:noFill/>
                </a:ln>
                <a:solidFill>
                  <a:sysClr val="windowText" lastClr="000000"/>
                </a:solidFill>
                <a:effectLst/>
                <a:uLnTx/>
                <a:uFillTx/>
                <a:latin typeface="Segoe UI Light" panose="020B0502040204020203" pitchFamily="34" charset="0"/>
                <a:cs typeface="Segoe UI" panose="020B0502040204020203" pitchFamily="34" charset="0"/>
              </a:rPr>
              <a:t>Sources: APEC statistics (EGEDA), APERC analysis</a:t>
            </a:r>
          </a:p>
        </p:txBody>
      </p:sp>
      <p:sp>
        <p:nvSpPr>
          <p:cNvPr id="6" name="Title 5"/>
          <p:cNvSpPr>
            <a:spLocks noGrp="1"/>
          </p:cNvSpPr>
          <p:nvPr>
            <p:ph type="title"/>
          </p:nvPr>
        </p:nvSpPr>
        <p:spPr/>
        <p:txBody>
          <a:bodyPr>
            <a:normAutofit/>
          </a:bodyPr>
          <a:lstStyle/>
          <a:p>
            <a:r>
              <a:rPr lang="en-US" altLang="ja-JP" sz="2800"/>
              <a:t>Renewable energy continues to gain share in both primary and final consumption</a:t>
            </a:r>
            <a:endParaRPr lang="en-GB" sz="2800"/>
          </a:p>
        </p:txBody>
      </p:sp>
      <p:sp>
        <p:nvSpPr>
          <p:cNvPr id="7" name="Text Placeholder 6"/>
          <p:cNvSpPr>
            <a:spLocks noGrp="1"/>
          </p:cNvSpPr>
          <p:nvPr>
            <p:ph type="body" sz="quarter" idx="19"/>
          </p:nvPr>
        </p:nvSpPr>
        <p:spPr>
          <a:xfrm>
            <a:off x="490581" y="1175603"/>
            <a:ext cx="3344809" cy="333420"/>
          </a:xfrm>
        </p:spPr>
        <p:txBody>
          <a:bodyPr>
            <a:normAutofit fontScale="92500" lnSpcReduction="20000"/>
          </a:bodyPr>
          <a:lstStyle/>
          <a:p>
            <a:r>
              <a:rPr lang="en-US" b="1">
                <a:latin typeface="+mj-lt"/>
              </a:rPr>
              <a:t>Primary energy supply, PJ</a:t>
            </a:r>
            <a:endParaRPr lang="en-GB" b="1">
              <a:latin typeface="+mj-lt"/>
            </a:endParaRPr>
          </a:p>
        </p:txBody>
      </p:sp>
      <p:sp>
        <p:nvSpPr>
          <p:cNvPr id="8" name="Text Placeholder 6"/>
          <p:cNvSpPr txBox="1">
            <a:spLocks/>
          </p:cNvSpPr>
          <p:nvPr/>
        </p:nvSpPr>
        <p:spPr>
          <a:xfrm>
            <a:off x="6514701" y="1175603"/>
            <a:ext cx="3783198" cy="333420"/>
          </a:xfrm>
          <a:prstGeom prst="rect">
            <a:avLst/>
          </a:prstGeom>
        </p:spPr>
        <p:txBody>
          <a:bodyPr anchor="ctr">
            <a:noAutofit/>
          </a:bodyPr>
          <a:lstStyle>
            <a:lvl1pPr marL="0" indent="0" algn="l" defTabSz="914400" rtl="0" eaLnBrk="1" latinLnBrk="0" hangingPunct="1">
              <a:lnSpc>
                <a:spcPct val="110000"/>
              </a:lnSpc>
              <a:spcBef>
                <a:spcPts val="1000"/>
              </a:spcBef>
              <a:buFont typeface="Segoe UI" panose="020B0502040204020203" pitchFamily="34" charset="0"/>
              <a:buNone/>
              <a:defRPr kumimoji="1" sz="2000" b="0" i="0" kern="1200" baseline="0">
                <a:solidFill>
                  <a:schemeClr val="tx1"/>
                </a:solidFill>
                <a:latin typeface="Segoe UI Semibold" panose="020B0702040204020203" pitchFamily="34" charset="0"/>
                <a:ea typeface="Segoe UI" panose="020B0502040204020203" pitchFamily="34" charset="0"/>
                <a:cs typeface="Segoe UI" panose="020B0502040204020203" pitchFamily="34" charset="0"/>
              </a:defRPr>
            </a:lvl1pPr>
            <a:lvl2pPr marL="450850" indent="-187325" algn="l" defTabSz="914400" rtl="0" eaLnBrk="1" latinLnBrk="0" hangingPunct="1">
              <a:lnSpc>
                <a:spcPct val="110000"/>
              </a:lnSpc>
              <a:spcBef>
                <a:spcPts val="500"/>
              </a:spcBef>
              <a:buFont typeface="Segoe UI" panose="020B0502040204020203" pitchFamily="34" charset="0"/>
              <a:buChar char="▪"/>
              <a:defRPr kumimoji="1" sz="2400" b="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627063" indent="-176213" algn="l" defTabSz="914400" rtl="0" eaLnBrk="1" latinLnBrk="0" hangingPunct="1">
              <a:lnSpc>
                <a:spcPct val="110000"/>
              </a:lnSpc>
              <a:spcBef>
                <a:spcPts val="500"/>
              </a:spcBef>
              <a:buFont typeface="Segoe UI" panose="020B0502040204020203" pitchFamily="34" charset="0"/>
              <a:buChar char="▪"/>
              <a:defRPr kumimoji="1" sz="2000" b="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801688" indent="-174625" algn="l" defTabSz="914400" rtl="0" eaLnBrk="1" latinLnBrk="0" hangingPunct="1">
              <a:lnSpc>
                <a:spcPct val="110000"/>
              </a:lnSpc>
              <a:spcBef>
                <a:spcPts val="500"/>
              </a:spcBef>
              <a:buFont typeface="Segoe UI" panose="020B0502040204020203" pitchFamily="34" charset="0"/>
              <a:buChar char="▪"/>
              <a:tabLst>
                <a:tab pos="801688" algn="l"/>
              </a:tabLst>
              <a:defRPr kumimoji="1" sz="1800" b="1" kern="1200">
                <a:solidFill>
                  <a:schemeClr val="tx1"/>
                </a:solidFill>
                <a:latin typeface="Segoe UI" panose="020B0502040204020203" pitchFamily="34" charset="0"/>
                <a:ea typeface="+mn-ea"/>
                <a:cs typeface="Segoe UI" panose="020B0502040204020203" pitchFamily="34" charset="0"/>
              </a:defRPr>
            </a:lvl4pPr>
            <a:lvl5pPr marL="989013" indent="-187325" algn="l" defTabSz="914400" rtl="0" eaLnBrk="1" latinLnBrk="0" hangingPunct="1">
              <a:lnSpc>
                <a:spcPct val="110000"/>
              </a:lnSpc>
              <a:spcBef>
                <a:spcPts val="500"/>
              </a:spcBef>
              <a:buFont typeface="Segoe UI" panose="020B0502040204020203" pitchFamily="34" charset="0"/>
              <a:buChar char="▪"/>
              <a:defRPr kumimoji="1" sz="1800" b="1"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sz="1900" b="1">
                <a:latin typeface="+mj-lt"/>
              </a:rPr>
              <a:t>Final energy consumption, PJ</a:t>
            </a:r>
            <a:endParaRPr lang="en-GB" sz="1900" b="1">
              <a:latin typeface="+mj-lt"/>
            </a:endParaRPr>
          </a:p>
        </p:txBody>
      </p:sp>
      <p:sp>
        <p:nvSpPr>
          <p:cNvPr id="11" name="TextBox 10">
            <a:extLst>
              <a:ext uri="{FF2B5EF4-FFF2-40B4-BE49-F238E27FC236}">
                <a16:creationId xmlns:a16="http://schemas.microsoft.com/office/drawing/2014/main" id="{AD38F190-7456-C502-8B67-6CBFE8DEAE99}"/>
              </a:ext>
            </a:extLst>
          </p:cNvPr>
          <p:cNvSpPr txBox="1"/>
          <p:nvPr/>
        </p:nvSpPr>
        <p:spPr>
          <a:xfrm>
            <a:off x="617688" y="5703131"/>
            <a:ext cx="10268995" cy="646331"/>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
            </a:pPr>
            <a:r>
              <a:rPr lang="en-US">
                <a:latin typeface="Segoe UI Semibold"/>
                <a:cs typeface="Segoe UI Semibold"/>
              </a:rPr>
              <a:t>RE share of the primary energy supply is just 1.4 percentage points away from the goal, while the share in final energy consumption is 1.5 percentage points away from the goal.</a:t>
            </a:r>
            <a:endParaRPr lang="en-AU">
              <a:latin typeface="Segoe UI Semibold"/>
              <a:cs typeface="Segoe UI Semibold"/>
            </a:endParaRPr>
          </a:p>
        </p:txBody>
      </p:sp>
      <p:graphicFrame>
        <p:nvGraphicFramePr>
          <p:cNvPr id="2" name="Table 1">
            <a:extLst>
              <a:ext uri="{FF2B5EF4-FFF2-40B4-BE49-F238E27FC236}">
                <a16:creationId xmlns:a16="http://schemas.microsoft.com/office/drawing/2014/main" id="{DFB8BA5E-901A-3225-28B3-C57CB9A08556}"/>
              </a:ext>
            </a:extLst>
          </p:cNvPr>
          <p:cNvGraphicFramePr>
            <a:graphicFrameLocks noGrp="1"/>
          </p:cNvGraphicFramePr>
          <p:nvPr/>
        </p:nvGraphicFramePr>
        <p:xfrm>
          <a:off x="307974" y="1658905"/>
          <a:ext cx="5067697" cy="3413760"/>
        </p:xfrm>
        <a:graphic>
          <a:graphicData uri="http://schemas.openxmlformats.org/drawingml/2006/table">
            <a:tbl>
              <a:tblPr/>
              <a:tblGrid>
                <a:gridCol w="2379346">
                  <a:extLst>
                    <a:ext uri="{9D8B030D-6E8A-4147-A177-3AD203B41FA5}">
                      <a16:colId xmlns:a16="http://schemas.microsoft.com/office/drawing/2014/main" val="3554131136"/>
                    </a:ext>
                  </a:extLst>
                </a:gridCol>
                <a:gridCol w="896117">
                  <a:extLst>
                    <a:ext uri="{9D8B030D-6E8A-4147-A177-3AD203B41FA5}">
                      <a16:colId xmlns:a16="http://schemas.microsoft.com/office/drawing/2014/main" val="3050189873"/>
                    </a:ext>
                  </a:extLst>
                </a:gridCol>
                <a:gridCol w="896117">
                  <a:extLst>
                    <a:ext uri="{9D8B030D-6E8A-4147-A177-3AD203B41FA5}">
                      <a16:colId xmlns:a16="http://schemas.microsoft.com/office/drawing/2014/main" val="3728440047"/>
                    </a:ext>
                  </a:extLst>
                </a:gridCol>
                <a:gridCol w="896117">
                  <a:extLst>
                    <a:ext uri="{9D8B030D-6E8A-4147-A177-3AD203B41FA5}">
                      <a16:colId xmlns:a16="http://schemas.microsoft.com/office/drawing/2014/main" val="4248552367"/>
                    </a:ext>
                  </a:extLst>
                </a:gridCol>
              </a:tblGrid>
              <a:tr h="213360">
                <a:tc>
                  <a:txBody>
                    <a:bodyPr/>
                    <a:lstStyle/>
                    <a:p>
                      <a:pPr algn="l" fontAlgn="b">
                        <a:buNone/>
                      </a:pPr>
                      <a:r>
                        <a:rPr lang="en-AU" sz="1100" b="1" i="0" u="none" strike="noStrike">
                          <a:solidFill>
                            <a:srgbClr val="FFFFFF"/>
                          </a:solidFill>
                          <a:effectLst/>
                          <a:latin typeface="Segoe UI" panose="020B0502040204020203" pitchFamily="34" charset="0"/>
                        </a:rPr>
                        <a:t> </a:t>
                      </a:r>
                    </a:p>
                  </a:txBody>
                  <a:tcPr marL="7620" marR="7620" marT="7620" marB="0" anchor="b">
                    <a:lnL>
                      <a:noFill/>
                    </a:lnL>
                    <a:lnR>
                      <a:noFill/>
                    </a:lnR>
                    <a:lnT>
                      <a:noFill/>
                    </a:lnT>
                    <a:lnB>
                      <a:noFill/>
                    </a:lnB>
                    <a:solidFill>
                      <a:srgbClr val="002060"/>
                    </a:solidFill>
                  </a:tcPr>
                </a:tc>
                <a:tc>
                  <a:txBody>
                    <a:bodyPr/>
                    <a:lstStyle/>
                    <a:p>
                      <a:pPr algn="r" fontAlgn="b">
                        <a:buNone/>
                      </a:pPr>
                      <a:r>
                        <a:rPr lang="en-AU" sz="1100" b="1" i="0" u="none" strike="noStrike">
                          <a:solidFill>
                            <a:srgbClr val="FFFFFF"/>
                          </a:solidFill>
                          <a:effectLst/>
                          <a:latin typeface="Segoe UI" panose="020B0502040204020203" pitchFamily="34" charset="0"/>
                        </a:rPr>
                        <a:t>2010</a:t>
                      </a:r>
                    </a:p>
                  </a:txBody>
                  <a:tcPr marL="7620" marR="7620" marT="7620" marB="0" anchor="b">
                    <a:lnL>
                      <a:noFill/>
                    </a:lnL>
                    <a:lnR>
                      <a:noFill/>
                    </a:lnR>
                    <a:lnT>
                      <a:noFill/>
                    </a:lnT>
                    <a:lnB>
                      <a:noFill/>
                    </a:lnB>
                    <a:solidFill>
                      <a:srgbClr val="002060"/>
                    </a:solidFill>
                  </a:tcPr>
                </a:tc>
                <a:tc>
                  <a:txBody>
                    <a:bodyPr/>
                    <a:lstStyle/>
                    <a:p>
                      <a:pPr algn="r" fontAlgn="b">
                        <a:buNone/>
                      </a:pPr>
                      <a:r>
                        <a:rPr lang="en-AU" sz="1100" b="1" i="0" u="none" strike="noStrike">
                          <a:solidFill>
                            <a:srgbClr val="FFFFFF"/>
                          </a:solidFill>
                          <a:effectLst/>
                          <a:latin typeface="Segoe UI" panose="020B0502040204020203" pitchFamily="34" charset="0"/>
                        </a:rPr>
                        <a:t>2023</a:t>
                      </a:r>
                    </a:p>
                  </a:txBody>
                  <a:tcPr marL="7620" marR="7620" marT="7620" marB="0" anchor="b">
                    <a:lnL>
                      <a:noFill/>
                    </a:lnL>
                    <a:lnR>
                      <a:noFill/>
                    </a:lnR>
                    <a:lnT>
                      <a:noFill/>
                    </a:lnT>
                    <a:lnB>
                      <a:noFill/>
                    </a:lnB>
                    <a:solidFill>
                      <a:srgbClr val="002060"/>
                    </a:solidFill>
                  </a:tcPr>
                </a:tc>
                <a:tc>
                  <a:txBody>
                    <a:bodyPr/>
                    <a:lstStyle/>
                    <a:p>
                      <a:pPr algn="r" fontAlgn="ctr">
                        <a:buNone/>
                      </a:pPr>
                      <a:r>
                        <a:rPr lang="en-AU" sz="1100" b="1" i="0" u="none" strike="noStrike">
                          <a:solidFill>
                            <a:srgbClr val="FFFFFF"/>
                          </a:solidFill>
                          <a:effectLst/>
                          <a:latin typeface="Segoe UI" panose="020B0502040204020203" pitchFamily="34" charset="0"/>
                        </a:rPr>
                        <a:t>% change</a:t>
                      </a:r>
                    </a:p>
                  </a:txBody>
                  <a:tcPr marL="7620" marR="7620" marT="7620" marB="0" anchor="ctr">
                    <a:lnL>
                      <a:noFill/>
                    </a:lnL>
                    <a:lnR>
                      <a:noFill/>
                    </a:lnR>
                    <a:lnT>
                      <a:noFill/>
                    </a:lnT>
                    <a:lnB>
                      <a:noFill/>
                    </a:lnB>
                    <a:solidFill>
                      <a:srgbClr val="002060"/>
                    </a:solidFill>
                  </a:tcPr>
                </a:tc>
                <a:extLst>
                  <a:ext uri="{0D108BD9-81ED-4DB2-BD59-A6C34878D82A}">
                    <a16:rowId xmlns:a16="http://schemas.microsoft.com/office/drawing/2014/main" val="3972929495"/>
                  </a:ext>
                </a:extLst>
              </a:tr>
              <a:tr h="213360">
                <a:tc>
                  <a:txBody>
                    <a:bodyPr/>
                    <a:lstStyle/>
                    <a:p>
                      <a:pPr algn="l" fontAlgn="b">
                        <a:buNone/>
                      </a:pPr>
                      <a:r>
                        <a:rPr lang="en-AU" sz="1100" b="1" i="0" u="none" strike="noStrike">
                          <a:solidFill>
                            <a:srgbClr val="000000"/>
                          </a:solidFill>
                          <a:effectLst/>
                          <a:latin typeface="Segoe UI" panose="020B0502040204020203" pitchFamily="34" charset="0"/>
                        </a:rPr>
                        <a:t>Non-renewables</a:t>
                      </a:r>
                    </a:p>
                  </a:txBody>
                  <a:tcPr marL="7620" marR="7620" marT="7620" marB="0" anchor="b">
                    <a:lnL>
                      <a:noFill/>
                    </a:lnL>
                    <a:lnR>
                      <a:noFill/>
                    </a:lnR>
                    <a:lnT>
                      <a:noFill/>
                    </a:lnT>
                    <a:lnB>
                      <a:noFill/>
                    </a:lnB>
                    <a:noFill/>
                  </a:tcPr>
                </a:tc>
                <a:tc>
                  <a:txBody>
                    <a:bodyPr/>
                    <a:lstStyle/>
                    <a:p>
                      <a:pPr algn="r" fontAlgn="b">
                        <a:buNone/>
                      </a:pPr>
                      <a:r>
                        <a:rPr lang="en-AU" sz="1100" b="1" i="0" u="none" strike="noStrike">
                          <a:solidFill>
                            <a:srgbClr val="000000"/>
                          </a:solidFill>
                          <a:effectLst/>
                          <a:latin typeface="Segoe UI" panose="020B0502040204020203" pitchFamily="34" charset="0"/>
                        </a:rPr>
                        <a:t>288,229</a:t>
                      </a:r>
                    </a:p>
                  </a:txBody>
                  <a:tcPr marL="7620" marR="7620" marT="7620" marB="0" anchor="b">
                    <a:lnL>
                      <a:noFill/>
                    </a:lnL>
                    <a:lnR>
                      <a:noFill/>
                    </a:lnR>
                    <a:lnT>
                      <a:noFill/>
                    </a:lnT>
                    <a:lnB>
                      <a:noFill/>
                    </a:lnB>
                    <a:noFill/>
                  </a:tcPr>
                </a:tc>
                <a:tc>
                  <a:txBody>
                    <a:bodyPr/>
                    <a:lstStyle/>
                    <a:p>
                      <a:pPr algn="r" fontAlgn="b">
                        <a:buNone/>
                      </a:pPr>
                      <a:r>
                        <a:rPr lang="en-AU" sz="1100" b="1" i="0" u="none" strike="noStrike">
                          <a:solidFill>
                            <a:srgbClr val="000000"/>
                          </a:solidFill>
                          <a:effectLst/>
                          <a:latin typeface="Segoe UI" panose="020B0502040204020203" pitchFamily="34" charset="0"/>
                        </a:rPr>
                        <a:t>341,991</a:t>
                      </a:r>
                    </a:p>
                  </a:txBody>
                  <a:tcPr marL="7620" marR="7620" marT="7620" marB="0" anchor="b">
                    <a:lnL>
                      <a:noFill/>
                    </a:lnL>
                    <a:lnR>
                      <a:noFill/>
                    </a:lnR>
                    <a:lnT>
                      <a:noFill/>
                    </a:lnT>
                    <a:lnB>
                      <a:noFill/>
                    </a:lnB>
                    <a:noFill/>
                  </a:tcPr>
                </a:tc>
                <a:tc>
                  <a:txBody>
                    <a:bodyPr/>
                    <a:lstStyle/>
                    <a:p>
                      <a:pPr algn="r" fontAlgn="b">
                        <a:buNone/>
                      </a:pPr>
                      <a:r>
                        <a:rPr lang="en-AU" sz="1100" b="1" i="0" u="none" strike="noStrike">
                          <a:solidFill>
                            <a:srgbClr val="000000"/>
                          </a:solidFill>
                          <a:effectLst/>
                          <a:latin typeface="Segoe UI" panose="020B0502040204020203" pitchFamily="34" charset="0"/>
                        </a:rPr>
                        <a:t>18.7%</a:t>
                      </a:r>
                    </a:p>
                  </a:txBody>
                  <a:tcPr marL="7620" marR="7620" marT="7620" marB="0" anchor="b">
                    <a:lnL>
                      <a:noFill/>
                    </a:lnL>
                    <a:lnR>
                      <a:noFill/>
                    </a:lnR>
                    <a:lnT>
                      <a:noFill/>
                    </a:lnT>
                    <a:lnB>
                      <a:noFill/>
                    </a:lnB>
                    <a:noFill/>
                  </a:tcPr>
                </a:tc>
                <a:extLst>
                  <a:ext uri="{0D108BD9-81ED-4DB2-BD59-A6C34878D82A}">
                    <a16:rowId xmlns:a16="http://schemas.microsoft.com/office/drawing/2014/main" val="2522550054"/>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Coal</a:t>
                      </a:r>
                    </a:p>
                  </a:txBody>
                  <a:tcPr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116,944</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129,528</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10.8%</a:t>
                      </a:r>
                    </a:p>
                  </a:txBody>
                  <a:tcPr marL="7620" marR="7620" marT="7620" marB="0" anchor="b">
                    <a:lnL>
                      <a:noFill/>
                    </a:lnL>
                    <a:lnR>
                      <a:noFill/>
                    </a:lnR>
                    <a:lnT>
                      <a:noFill/>
                    </a:lnT>
                    <a:lnB>
                      <a:noFill/>
                    </a:lnB>
                    <a:noFill/>
                  </a:tcPr>
                </a:tc>
                <a:extLst>
                  <a:ext uri="{0D108BD9-81ED-4DB2-BD59-A6C34878D82A}">
                    <a16:rowId xmlns:a16="http://schemas.microsoft.com/office/drawing/2014/main" val="1437364127"/>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Oil</a:t>
                      </a:r>
                    </a:p>
                  </a:txBody>
                  <a:tcPr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89,684</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103,991</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16.0%</a:t>
                      </a:r>
                    </a:p>
                  </a:txBody>
                  <a:tcPr marL="7620" marR="7620" marT="7620" marB="0" anchor="b">
                    <a:lnL>
                      <a:noFill/>
                    </a:lnL>
                    <a:lnR>
                      <a:noFill/>
                    </a:lnR>
                    <a:lnT>
                      <a:noFill/>
                    </a:lnT>
                    <a:lnB>
                      <a:noFill/>
                    </a:lnB>
                    <a:noFill/>
                  </a:tcPr>
                </a:tc>
                <a:extLst>
                  <a:ext uri="{0D108BD9-81ED-4DB2-BD59-A6C34878D82A}">
                    <a16:rowId xmlns:a16="http://schemas.microsoft.com/office/drawing/2014/main" val="1767698734"/>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Gas</a:t>
                      </a:r>
                    </a:p>
                  </a:txBody>
                  <a:tcPr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62,313</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87,346</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40.2%</a:t>
                      </a:r>
                    </a:p>
                  </a:txBody>
                  <a:tcPr marL="7620" marR="7620" marT="7620" marB="0" anchor="b">
                    <a:lnL>
                      <a:noFill/>
                    </a:lnL>
                    <a:lnR>
                      <a:noFill/>
                    </a:lnR>
                    <a:lnT>
                      <a:noFill/>
                    </a:lnT>
                    <a:lnB>
                      <a:noFill/>
                    </a:lnB>
                    <a:noFill/>
                  </a:tcPr>
                </a:tc>
                <a:extLst>
                  <a:ext uri="{0D108BD9-81ED-4DB2-BD59-A6C34878D82A}">
                    <a16:rowId xmlns:a16="http://schemas.microsoft.com/office/drawing/2014/main" val="2425038050"/>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Other non-renewables</a:t>
                      </a:r>
                    </a:p>
                  </a:txBody>
                  <a:tcPr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19,287</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21,126</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9.5%</a:t>
                      </a:r>
                    </a:p>
                  </a:txBody>
                  <a:tcPr marL="7620" marR="7620" marT="7620" marB="0" anchor="b">
                    <a:lnL>
                      <a:noFill/>
                    </a:lnL>
                    <a:lnR>
                      <a:noFill/>
                    </a:lnR>
                    <a:lnT>
                      <a:noFill/>
                    </a:lnT>
                    <a:lnB>
                      <a:noFill/>
                    </a:lnB>
                    <a:noFill/>
                  </a:tcPr>
                </a:tc>
                <a:extLst>
                  <a:ext uri="{0D108BD9-81ED-4DB2-BD59-A6C34878D82A}">
                    <a16:rowId xmlns:a16="http://schemas.microsoft.com/office/drawing/2014/main" val="1622429695"/>
                  </a:ext>
                </a:extLst>
              </a:tr>
              <a:tr h="213360">
                <a:tc>
                  <a:txBody>
                    <a:bodyPr/>
                    <a:lstStyle/>
                    <a:p>
                      <a:pPr algn="l" fontAlgn="b">
                        <a:buNone/>
                      </a:pPr>
                      <a:r>
                        <a:rPr lang="en-AU" sz="1100" b="1" i="0" u="none" strike="noStrike">
                          <a:solidFill>
                            <a:srgbClr val="000000"/>
                          </a:solidFill>
                          <a:effectLst/>
                          <a:latin typeface="Segoe UI" panose="020B0502040204020203" pitchFamily="34" charset="0"/>
                        </a:rPr>
                        <a:t>Traditional biomass</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buNone/>
                      </a:pPr>
                      <a:r>
                        <a:rPr lang="en-AU" sz="1100" b="1" i="0" u="none" strike="noStrike">
                          <a:solidFill>
                            <a:srgbClr val="000000"/>
                          </a:solidFill>
                          <a:effectLst/>
                          <a:latin typeface="Segoe UI" panose="020B0502040204020203" pitchFamily="34" charset="0"/>
                        </a:rPr>
                        <a:t>3,209</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buNone/>
                      </a:pPr>
                      <a:r>
                        <a:rPr lang="en-AU" sz="1100" b="1" i="0" u="none" strike="noStrike">
                          <a:solidFill>
                            <a:srgbClr val="000000"/>
                          </a:solidFill>
                          <a:effectLst/>
                          <a:latin typeface="Segoe UI" panose="020B0502040204020203" pitchFamily="34" charset="0"/>
                        </a:rPr>
                        <a:t>2,558</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buNone/>
                      </a:pPr>
                      <a:r>
                        <a:rPr lang="en-AU" sz="1100" b="1" i="0" u="none" strike="noStrike">
                          <a:solidFill>
                            <a:srgbClr val="000000"/>
                          </a:solidFill>
                          <a:effectLst/>
                          <a:latin typeface="Segoe UI" panose="020B0502040204020203" pitchFamily="34" charset="0"/>
                        </a:rPr>
                        <a:t>-20.3%</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1532401"/>
                  </a:ext>
                </a:extLst>
              </a:tr>
              <a:tr h="213360">
                <a:tc>
                  <a:txBody>
                    <a:bodyPr/>
                    <a:lstStyle/>
                    <a:p>
                      <a:pPr algn="l" fontAlgn="b">
                        <a:buNone/>
                      </a:pPr>
                      <a:r>
                        <a:rPr lang="en-AU" sz="1100" b="1" i="0" u="none" strike="noStrike">
                          <a:solidFill>
                            <a:srgbClr val="000000"/>
                          </a:solidFill>
                          <a:effectLst/>
                          <a:latin typeface="Segoe UI" panose="020B0502040204020203" pitchFamily="34" charset="0"/>
                        </a:rPr>
                        <a:t>Modern renewable energy</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AU" sz="1100" b="1" i="0" u="none" strike="noStrike">
                          <a:solidFill>
                            <a:srgbClr val="000000"/>
                          </a:solidFill>
                          <a:effectLst/>
                          <a:latin typeface="Segoe UI" panose="020B0502040204020203" pitchFamily="34" charset="0"/>
                        </a:rPr>
                        <a:t>14,645</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AU" sz="1100" b="1" i="0" u="none" strike="noStrike">
                          <a:solidFill>
                            <a:srgbClr val="000000"/>
                          </a:solidFill>
                          <a:effectLst/>
                          <a:latin typeface="Segoe UI" panose="020B0502040204020203" pitchFamily="34" charset="0"/>
                        </a:rPr>
                        <a:t>30,821</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AU" sz="1100" b="1" i="0" u="none" strike="noStrike">
                          <a:solidFill>
                            <a:srgbClr val="000000"/>
                          </a:solidFill>
                          <a:effectLst/>
                          <a:latin typeface="Segoe UI" panose="020B0502040204020203" pitchFamily="34" charset="0"/>
                        </a:rPr>
                        <a:t>110.5%</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654396"/>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Modern biomass</a:t>
                      </a:r>
                    </a:p>
                  </a:txBody>
                  <a:tcPr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4,186</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6,959</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66.2%</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058391686"/>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Hydro</a:t>
                      </a:r>
                    </a:p>
                  </a:txBody>
                  <a:tcPr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6,357</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8,615</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35.5%</a:t>
                      </a:r>
                    </a:p>
                  </a:txBody>
                  <a:tcPr marL="7620" marR="7620" marT="7620" marB="0" anchor="b">
                    <a:lnL>
                      <a:noFill/>
                    </a:lnL>
                    <a:lnR>
                      <a:noFill/>
                    </a:lnR>
                    <a:lnT>
                      <a:noFill/>
                    </a:lnT>
                    <a:lnB>
                      <a:noFill/>
                    </a:lnB>
                    <a:noFill/>
                  </a:tcPr>
                </a:tc>
                <a:extLst>
                  <a:ext uri="{0D108BD9-81ED-4DB2-BD59-A6C34878D82A}">
                    <a16:rowId xmlns:a16="http://schemas.microsoft.com/office/drawing/2014/main" val="1431846791"/>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Geothermal</a:t>
                      </a:r>
                    </a:p>
                  </a:txBody>
                  <a:tcPr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1,471</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1,863</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26.6%</a:t>
                      </a:r>
                    </a:p>
                  </a:txBody>
                  <a:tcPr marL="7620" marR="7620" marT="7620" marB="0" anchor="b">
                    <a:lnL>
                      <a:noFill/>
                    </a:lnL>
                    <a:lnR>
                      <a:noFill/>
                    </a:lnR>
                    <a:lnT>
                      <a:noFill/>
                    </a:lnT>
                    <a:lnB>
                      <a:noFill/>
                    </a:lnB>
                    <a:noFill/>
                  </a:tcPr>
                </a:tc>
                <a:extLst>
                  <a:ext uri="{0D108BD9-81ED-4DB2-BD59-A6C34878D82A}">
                    <a16:rowId xmlns:a16="http://schemas.microsoft.com/office/drawing/2014/main" val="2549646433"/>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Solar</a:t>
                      </a:r>
                    </a:p>
                  </a:txBody>
                  <a:tcPr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157</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4,112</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2521.9%</a:t>
                      </a:r>
                    </a:p>
                  </a:txBody>
                  <a:tcPr marL="7620" marR="7620" marT="7620" marB="0" anchor="b">
                    <a:lnL>
                      <a:noFill/>
                    </a:lnL>
                    <a:lnR>
                      <a:noFill/>
                    </a:lnR>
                    <a:lnT>
                      <a:noFill/>
                    </a:lnT>
                    <a:lnB>
                      <a:noFill/>
                    </a:lnB>
                    <a:noFill/>
                  </a:tcPr>
                </a:tc>
                <a:extLst>
                  <a:ext uri="{0D108BD9-81ED-4DB2-BD59-A6C34878D82A}">
                    <a16:rowId xmlns:a16="http://schemas.microsoft.com/office/drawing/2014/main" val="3684436300"/>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Wind</a:t>
                      </a:r>
                    </a:p>
                  </a:txBody>
                  <a:tcPr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586</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5,261</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798.3%</a:t>
                      </a:r>
                    </a:p>
                  </a:txBody>
                  <a:tcPr marL="7620" marR="7620" marT="7620" marB="0" anchor="b">
                    <a:lnL>
                      <a:noFill/>
                    </a:lnL>
                    <a:lnR>
                      <a:noFill/>
                    </a:lnR>
                    <a:lnT>
                      <a:noFill/>
                    </a:lnT>
                    <a:lnB>
                      <a:noFill/>
                    </a:lnB>
                    <a:noFill/>
                  </a:tcPr>
                </a:tc>
                <a:extLst>
                  <a:ext uri="{0D108BD9-81ED-4DB2-BD59-A6C34878D82A}">
                    <a16:rowId xmlns:a16="http://schemas.microsoft.com/office/drawing/2014/main" val="4117311343"/>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Other renewables</a:t>
                      </a:r>
                    </a:p>
                  </a:txBody>
                  <a:tcPr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1,889</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4,012</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112.4%</a:t>
                      </a:r>
                    </a:p>
                  </a:txBody>
                  <a:tcPr marL="7620" marR="7620" marT="7620" marB="0" anchor="b">
                    <a:lnL>
                      <a:noFill/>
                    </a:lnL>
                    <a:lnR>
                      <a:noFill/>
                    </a:lnR>
                    <a:lnT>
                      <a:noFill/>
                    </a:lnT>
                    <a:lnB>
                      <a:noFill/>
                    </a:lnB>
                    <a:noFill/>
                  </a:tcPr>
                </a:tc>
                <a:extLst>
                  <a:ext uri="{0D108BD9-81ED-4DB2-BD59-A6C34878D82A}">
                    <a16:rowId xmlns:a16="http://schemas.microsoft.com/office/drawing/2014/main" val="1799033191"/>
                  </a:ext>
                </a:extLst>
              </a:tr>
              <a:tr h="213360">
                <a:tc>
                  <a:txBody>
                    <a:bodyPr/>
                    <a:lstStyle/>
                    <a:p>
                      <a:pPr algn="l" fontAlgn="b">
                        <a:buNone/>
                      </a:pPr>
                      <a:r>
                        <a:rPr lang="en-AU" sz="1100" b="1" i="0" u="none" strike="noStrike">
                          <a:solidFill>
                            <a:srgbClr val="FFFFFF"/>
                          </a:solidFill>
                          <a:effectLst/>
                          <a:latin typeface="Segoe UI" panose="020B0502040204020203" pitchFamily="34" charset="0"/>
                        </a:rPr>
                        <a:t>Total</a:t>
                      </a:r>
                    </a:p>
                  </a:txBody>
                  <a:tcPr marL="7620" marR="7620" marT="7620" marB="0" anchor="b">
                    <a:lnL>
                      <a:noFill/>
                    </a:lnL>
                    <a:lnR>
                      <a:noFill/>
                    </a:lnR>
                    <a:lnT>
                      <a:noFill/>
                    </a:lnT>
                    <a:lnB>
                      <a:noFill/>
                    </a:lnB>
                    <a:solidFill>
                      <a:srgbClr val="002060"/>
                    </a:solidFill>
                  </a:tcPr>
                </a:tc>
                <a:tc>
                  <a:txBody>
                    <a:bodyPr/>
                    <a:lstStyle/>
                    <a:p>
                      <a:pPr algn="r" fontAlgn="b">
                        <a:buNone/>
                      </a:pPr>
                      <a:r>
                        <a:rPr lang="en-AU" sz="1100" b="1" i="0" u="none" strike="noStrike">
                          <a:solidFill>
                            <a:srgbClr val="FFFFFF"/>
                          </a:solidFill>
                          <a:effectLst/>
                          <a:latin typeface="Segoe UI" panose="020B0502040204020203" pitchFamily="34" charset="0"/>
                        </a:rPr>
                        <a:t>306,083</a:t>
                      </a:r>
                    </a:p>
                  </a:txBody>
                  <a:tcPr marL="7620" marR="7620" marT="7620" marB="0" anchor="b">
                    <a:lnL>
                      <a:noFill/>
                    </a:lnL>
                    <a:lnR>
                      <a:noFill/>
                    </a:lnR>
                    <a:lnT>
                      <a:noFill/>
                    </a:lnT>
                    <a:lnB>
                      <a:noFill/>
                    </a:lnB>
                    <a:solidFill>
                      <a:srgbClr val="002060"/>
                    </a:solidFill>
                  </a:tcPr>
                </a:tc>
                <a:tc>
                  <a:txBody>
                    <a:bodyPr/>
                    <a:lstStyle/>
                    <a:p>
                      <a:pPr algn="r" fontAlgn="b">
                        <a:buNone/>
                      </a:pPr>
                      <a:r>
                        <a:rPr lang="en-AU" sz="1100" b="1" i="0" u="none" strike="noStrike">
                          <a:solidFill>
                            <a:srgbClr val="FFFFFF"/>
                          </a:solidFill>
                          <a:effectLst/>
                          <a:latin typeface="Segoe UI" panose="020B0502040204020203" pitchFamily="34" charset="0"/>
                        </a:rPr>
                        <a:t>375,371</a:t>
                      </a:r>
                    </a:p>
                  </a:txBody>
                  <a:tcPr marL="7620" marR="7620" marT="7620" marB="0" anchor="b">
                    <a:lnL>
                      <a:noFill/>
                    </a:lnL>
                    <a:lnR>
                      <a:noFill/>
                    </a:lnR>
                    <a:lnT>
                      <a:noFill/>
                    </a:lnT>
                    <a:lnB>
                      <a:noFill/>
                    </a:lnB>
                    <a:solidFill>
                      <a:srgbClr val="002060"/>
                    </a:solidFill>
                  </a:tcPr>
                </a:tc>
                <a:tc>
                  <a:txBody>
                    <a:bodyPr/>
                    <a:lstStyle/>
                    <a:p>
                      <a:pPr algn="r" fontAlgn="b">
                        <a:buNone/>
                      </a:pPr>
                      <a:r>
                        <a:rPr lang="en-AU" sz="1100" b="1" i="0" u="none" strike="noStrike">
                          <a:solidFill>
                            <a:srgbClr val="FFFFFF"/>
                          </a:solidFill>
                          <a:effectLst/>
                          <a:latin typeface="Segoe UI" panose="020B0502040204020203" pitchFamily="34" charset="0"/>
                        </a:rPr>
                        <a:t>22.6%</a:t>
                      </a:r>
                    </a:p>
                  </a:txBody>
                  <a:tcPr marL="7620" marR="7620" marT="7620" marB="0" anchor="b">
                    <a:lnL>
                      <a:noFill/>
                    </a:lnL>
                    <a:lnR>
                      <a:noFill/>
                    </a:lnR>
                    <a:lnT>
                      <a:noFill/>
                    </a:lnT>
                    <a:lnB>
                      <a:noFill/>
                    </a:lnB>
                    <a:solidFill>
                      <a:srgbClr val="002060"/>
                    </a:solidFill>
                  </a:tcPr>
                </a:tc>
                <a:extLst>
                  <a:ext uri="{0D108BD9-81ED-4DB2-BD59-A6C34878D82A}">
                    <a16:rowId xmlns:a16="http://schemas.microsoft.com/office/drawing/2014/main" val="415900604"/>
                  </a:ext>
                </a:extLst>
              </a:tr>
              <a:tr h="213360">
                <a:tc>
                  <a:txBody>
                    <a:bodyPr/>
                    <a:lstStyle/>
                    <a:p>
                      <a:pPr algn="l" fontAlgn="b">
                        <a:buNone/>
                      </a:pPr>
                      <a:r>
                        <a:rPr lang="en-AU" sz="1100" b="1" i="0" u="none" strike="noStrike">
                          <a:solidFill>
                            <a:srgbClr val="000000"/>
                          </a:solidFill>
                          <a:effectLst/>
                          <a:latin typeface="Segoe UI" panose="020B0502040204020203" pitchFamily="34" charset="0"/>
                        </a:rPr>
                        <a:t>Modern RE share</a:t>
                      </a:r>
                    </a:p>
                  </a:txBody>
                  <a:tcPr marL="7620" marR="7620" marT="7620" marB="0" anchor="b">
                    <a:lnL>
                      <a:noFill/>
                    </a:lnL>
                    <a:lnR>
                      <a:noFill/>
                    </a:lnR>
                    <a:lnT>
                      <a:noFill/>
                    </a:lnT>
                    <a:lnB>
                      <a:noFill/>
                    </a:lnB>
                    <a:noFill/>
                  </a:tcPr>
                </a:tc>
                <a:tc>
                  <a:txBody>
                    <a:bodyPr/>
                    <a:lstStyle/>
                    <a:p>
                      <a:pPr algn="r" fontAlgn="b">
                        <a:buNone/>
                      </a:pPr>
                      <a:r>
                        <a:rPr lang="en-AU" sz="1100" b="1" i="0" u="none" strike="noStrike">
                          <a:solidFill>
                            <a:srgbClr val="000000"/>
                          </a:solidFill>
                          <a:effectLst/>
                          <a:latin typeface="Segoe UI" panose="020B0502040204020203" pitchFamily="34" charset="0"/>
                        </a:rPr>
                        <a:t>4.78%</a:t>
                      </a:r>
                    </a:p>
                  </a:txBody>
                  <a:tcPr marL="7620" marR="7620" marT="7620" marB="0" anchor="b">
                    <a:lnL>
                      <a:noFill/>
                    </a:lnL>
                    <a:lnR>
                      <a:noFill/>
                    </a:lnR>
                    <a:lnT>
                      <a:noFill/>
                    </a:lnT>
                    <a:lnB>
                      <a:noFill/>
                    </a:lnB>
                    <a:noFill/>
                  </a:tcPr>
                </a:tc>
                <a:tc>
                  <a:txBody>
                    <a:bodyPr/>
                    <a:lstStyle/>
                    <a:p>
                      <a:pPr algn="r" fontAlgn="b">
                        <a:buNone/>
                      </a:pPr>
                      <a:r>
                        <a:rPr lang="en-AU" sz="1100" b="1" i="0" u="none" strike="noStrike">
                          <a:solidFill>
                            <a:srgbClr val="000000"/>
                          </a:solidFill>
                          <a:effectLst/>
                          <a:latin typeface="Segoe UI" panose="020B0502040204020203" pitchFamily="34" charset="0"/>
                        </a:rPr>
                        <a:t>8.21%</a:t>
                      </a:r>
                    </a:p>
                  </a:txBody>
                  <a:tcPr marL="7620" marR="7620" marT="7620" marB="0" anchor="b">
                    <a:lnL>
                      <a:noFill/>
                    </a:lnL>
                    <a:lnR>
                      <a:noFill/>
                    </a:lnR>
                    <a:lnT>
                      <a:noFill/>
                    </a:lnT>
                    <a:lnB>
                      <a:noFill/>
                    </a:lnB>
                    <a:noFill/>
                  </a:tcPr>
                </a:tc>
                <a:tc>
                  <a:txBody>
                    <a:bodyPr/>
                    <a:lstStyle/>
                    <a:p>
                      <a:pPr algn="r" fontAlgn="b">
                        <a:buNone/>
                      </a:pPr>
                      <a:r>
                        <a:rPr lang="en-AU" sz="1100" b="1" i="0" u="none" strike="noStrike">
                          <a:solidFill>
                            <a:srgbClr val="000000"/>
                          </a:solidFill>
                          <a:effectLst/>
                          <a:latin typeface="Segoe UI" panose="020B0502040204020203" pitchFamily="34" charset="0"/>
                        </a:rPr>
                        <a:t>71.6%</a:t>
                      </a:r>
                    </a:p>
                  </a:txBody>
                  <a:tcPr marL="7620" marR="7620" marT="7620" marB="0" anchor="b">
                    <a:lnL>
                      <a:noFill/>
                    </a:lnL>
                    <a:lnR>
                      <a:noFill/>
                    </a:lnR>
                    <a:lnT>
                      <a:noFill/>
                    </a:lnT>
                    <a:lnB>
                      <a:noFill/>
                    </a:lnB>
                    <a:noFill/>
                  </a:tcPr>
                </a:tc>
                <a:extLst>
                  <a:ext uri="{0D108BD9-81ED-4DB2-BD59-A6C34878D82A}">
                    <a16:rowId xmlns:a16="http://schemas.microsoft.com/office/drawing/2014/main" val="2539914693"/>
                  </a:ext>
                </a:extLst>
              </a:tr>
            </a:tbl>
          </a:graphicData>
        </a:graphic>
      </p:graphicFrame>
      <p:graphicFrame>
        <p:nvGraphicFramePr>
          <p:cNvPr id="4" name="Table 3">
            <a:extLst>
              <a:ext uri="{FF2B5EF4-FFF2-40B4-BE49-F238E27FC236}">
                <a16:creationId xmlns:a16="http://schemas.microsoft.com/office/drawing/2014/main" id="{3ED72C25-FD30-80F1-5411-D6C4861001DD}"/>
              </a:ext>
            </a:extLst>
          </p:cNvPr>
          <p:cNvGraphicFramePr>
            <a:graphicFrameLocks noGrp="1"/>
          </p:cNvGraphicFramePr>
          <p:nvPr/>
        </p:nvGraphicFramePr>
        <p:xfrm>
          <a:off x="6514700" y="1686317"/>
          <a:ext cx="5067698" cy="3413760"/>
        </p:xfrm>
        <a:graphic>
          <a:graphicData uri="http://schemas.openxmlformats.org/drawingml/2006/table">
            <a:tbl>
              <a:tblPr/>
              <a:tblGrid>
                <a:gridCol w="2379347">
                  <a:extLst>
                    <a:ext uri="{9D8B030D-6E8A-4147-A177-3AD203B41FA5}">
                      <a16:colId xmlns:a16="http://schemas.microsoft.com/office/drawing/2014/main" val="1606152305"/>
                    </a:ext>
                  </a:extLst>
                </a:gridCol>
                <a:gridCol w="896117">
                  <a:extLst>
                    <a:ext uri="{9D8B030D-6E8A-4147-A177-3AD203B41FA5}">
                      <a16:colId xmlns:a16="http://schemas.microsoft.com/office/drawing/2014/main" val="2877722939"/>
                    </a:ext>
                  </a:extLst>
                </a:gridCol>
                <a:gridCol w="896117">
                  <a:extLst>
                    <a:ext uri="{9D8B030D-6E8A-4147-A177-3AD203B41FA5}">
                      <a16:colId xmlns:a16="http://schemas.microsoft.com/office/drawing/2014/main" val="2603448854"/>
                    </a:ext>
                  </a:extLst>
                </a:gridCol>
                <a:gridCol w="896117">
                  <a:extLst>
                    <a:ext uri="{9D8B030D-6E8A-4147-A177-3AD203B41FA5}">
                      <a16:colId xmlns:a16="http://schemas.microsoft.com/office/drawing/2014/main" val="502102677"/>
                    </a:ext>
                  </a:extLst>
                </a:gridCol>
              </a:tblGrid>
              <a:tr h="213360">
                <a:tc>
                  <a:txBody>
                    <a:bodyPr/>
                    <a:lstStyle/>
                    <a:p>
                      <a:pPr algn="l" fontAlgn="b">
                        <a:buNone/>
                      </a:pPr>
                      <a:r>
                        <a:rPr lang="en-AU" sz="1100" b="1" i="0" u="none" strike="noStrike">
                          <a:solidFill>
                            <a:srgbClr val="FFFFFF"/>
                          </a:solidFill>
                          <a:effectLst/>
                          <a:latin typeface="Segoe UI" panose="020B0502040204020203" pitchFamily="34" charset="0"/>
                        </a:rPr>
                        <a:t> </a:t>
                      </a:r>
                    </a:p>
                  </a:txBody>
                  <a:tcPr marL="7620" marR="7620" marT="7620" marB="0" anchor="b">
                    <a:lnL>
                      <a:noFill/>
                    </a:lnL>
                    <a:lnR>
                      <a:noFill/>
                    </a:lnR>
                    <a:lnT>
                      <a:noFill/>
                    </a:lnT>
                    <a:lnB>
                      <a:noFill/>
                    </a:lnB>
                    <a:solidFill>
                      <a:srgbClr val="002060"/>
                    </a:solidFill>
                  </a:tcPr>
                </a:tc>
                <a:tc>
                  <a:txBody>
                    <a:bodyPr/>
                    <a:lstStyle/>
                    <a:p>
                      <a:pPr algn="r" fontAlgn="b">
                        <a:buNone/>
                      </a:pPr>
                      <a:r>
                        <a:rPr lang="en-AU" sz="1100" b="1" i="0" u="none" strike="noStrike">
                          <a:solidFill>
                            <a:srgbClr val="FFFFFF"/>
                          </a:solidFill>
                          <a:effectLst/>
                          <a:latin typeface="Segoe UI" panose="020B0502040204020203" pitchFamily="34" charset="0"/>
                        </a:rPr>
                        <a:t>2010</a:t>
                      </a:r>
                    </a:p>
                  </a:txBody>
                  <a:tcPr marL="7620" marR="7620" marT="7620" marB="0" anchor="b">
                    <a:lnL>
                      <a:noFill/>
                    </a:lnL>
                    <a:lnR>
                      <a:noFill/>
                    </a:lnR>
                    <a:lnT>
                      <a:noFill/>
                    </a:lnT>
                    <a:lnB>
                      <a:noFill/>
                    </a:lnB>
                    <a:solidFill>
                      <a:srgbClr val="002060"/>
                    </a:solidFill>
                  </a:tcPr>
                </a:tc>
                <a:tc>
                  <a:txBody>
                    <a:bodyPr/>
                    <a:lstStyle/>
                    <a:p>
                      <a:pPr algn="r" fontAlgn="b">
                        <a:buNone/>
                      </a:pPr>
                      <a:r>
                        <a:rPr lang="en-AU" sz="1100" b="1" i="0" u="none" strike="noStrike">
                          <a:solidFill>
                            <a:srgbClr val="FFFFFF"/>
                          </a:solidFill>
                          <a:effectLst/>
                          <a:latin typeface="Segoe UI" panose="020B0502040204020203" pitchFamily="34" charset="0"/>
                        </a:rPr>
                        <a:t>2023</a:t>
                      </a:r>
                    </a:p>
                  </a:txBody>
                  <a:tcPr marL="7620" marR="7620" marT="7620" marB="0" anchor="b">
                    <a:lnL>
                      <a:noFill/>
                    </a:lnL>
                    <a:lnR>
                      <a:noFill/>
                    </a:lnR>
                    <a:lnT>
                      <a:noFill/>
                    </a:lnT>
                    <a:lnB>
                      <a:noFill/>
                    </a:lnB>
                    <a:solidFill>
                      <a:srgbClr val="002060"/>
                    </a:solidFill>
                  </a:tcPr>
                </a:tc>
                <a:tc>
                  <a:txBody>
                    <a:bodyPr/>
                    <a:lstStyle/>
                    <a:p>
                      <a:pPr algn="r" fontAlgn="ctr">
                        <a:buNone/>
                      </a:pPr>
                      <a:r>
                        <a:rPr lang="en-AU" sz="1100" b="1" i="0" u="none" strike="noStrike">
                          <a:solidFill>
                            <a:srgbClr val="FFFFFF"/>
                          </a:solidFill>
                          <a:effectLst/>
                          <a:latin typeface="Segoe UI" panose="020B0502040204020203" pitchFamily="34" charset="0"/>
                        </a:rPr>
                        <a:t>% change</a:t>
                      </a:r>
                    </a:p>
                  </a:txBody>
                  <a:tcPr marL="7620" marR="7620" marT="7620" marB="0" anchor="ctr">
                    <a:lnL>
                      <a:noFill/>
                    </a:lnL>
                    <a:lnR>
                      <a:noFill/>
                    </a:lnR>
                    <a:lnT>
                      <a:noFill/>
                    </a:lnT>
                    <a:lnB>
                      <a:noFill/>
                    </a:lnB>
                    <a:solidFill>
                      <a:srgbClr val="002060"/>
                    </a:solidFill>
                  </a:tcPr>
                </a:tc>
                <a:extLst>
                  <a:ext uri="{0D108BD9-81ED-4DB2-BD59-A6C34878D82A}">
                    <a16:rowId xmlns:a16="http://schemas.microsoft.com/office/drawing/2014/main" val="3084638895"/>
                  </a:ext>
                </a:extLst>
              </a:tr>
              <a:tr h="213360">
                <a:tc>
                  <a:txBody>
                    <a:bodyPr/>
                    <a:lstStyle/>
                    <a:p>
                      <a:pPr algn="l" fontAlgn="b">
                        <a:buNone/>
                      </a:pPr>
                      <a:r>
                        <a:rPr lang="en-AU" sz="1100" b="1" i="0" u="none" strike="noStrike">
                          <a:solidFill>
                            <a:srgbClr val="000000"/>
                          </a:solidFill>
                          <a:effectLst/>
                          <a:latin typeface="Segoe UI" panose="020B0502040204020203" pitchFamily="34" charset="0"/>
                        </a:rPr>
                        <a:t>Non-renewables</a:t>
                      </a:r>
                    </a:p>
                  </a:txBody>
                  <a:tcPr marL="7620" marR="7620" marT="7620" marB="0" anchor="b">
                    <a:lnL>
                      <a:noFill/>
                    </a:lnL>
                    <a:lnR>
                      <a:noFill/>
                    </a:lnR>
                    <a:lnT>
                      <a:noFill/>
                    </a:lnT>
                    <a:lnB>
                      <a:noFill/>
                    </a:lnB>
                    <a:noFill/>
                  </a:tcPr>
                </a:tc>
                <a:tc>
                  <a:txBody>
                    <a:bodyPr/>
                    <a:lstStyle/>
                    <a:p>
                      <a:pPr algn="r" fontAlgn="b">
                        <a:buNone/>
                      </a:pPr>
                      <a:r>
                        <a:rPr lang="en-AU" sz="1100" b="1" i="0" u="none" strike="noStrike">
                          <a:solidFill>
                            <a:srgbClr val="000000"/>
                          </a:solidFill>
                          <a:effectLst/>
                          <a:latin typeface="Segoe UI" panose="020B0502040204020203" pitchFamily="34" charset="0"/>
                        </a:rPr>
                        <a:t>165,110</a:t>
                      </a:r>
                    </a:p>
                  </a:txBody>
                  <a:tcPr marL="7620" marR="7620" marT="7620" marB="0" anchor="b">
                    <a:lnL>
                      <a:noFill/>
                    </a:lnL>
                    <a:lnR>
                      <a:noFill/>
                    </a:lnR>
                    <a:lnT>
                      <a:noFill/>
                    </a:lnT>
                    <a:lnB>
                      <a:noFill/>
                    </a:lnB>
                    <a:noFill/>
                  </a:tcPr>
                </a:tc>
                <a:tc>
                  <a:txBody>
                    <a:bodyPr/>
                    <a:lstStyle/>
                    <a:p>
                      <a:pPr algn="r" fontAlgn="b">
                        <a:buNone/>
                      </a:pPr>
                      <a:r>
                        <a:rPr lang="en-AU" sz="1100" b="1" i="0" u="none" strike="noStrike">
                          <a:solidFill>
                            <a:srgbClr val="000000"/>
                          </a:solidFill>
                          <a:effectLst/>
                          <a:latin typeface="Segoe UI" panose="020B0502040204020203" pitchFamily="34" charset="0"/>
                        </a:rPr>
                        <a:t>191,505</a:t>
                      </a:r>
                    </a:p>
                  </a:txBody>
                  <a:tcPr marL="7620" marR="7620" marT="7620" marB="0" anchor="b">
                    <a:lnL>
                      <a:noFill/>
                    </a:lnL>
                    <a:lnR>
                      <a:noFill/>
                    </a:lnR>
                    <a:lnT>
                      <a:noFill/>
                    </a:lnT>
                    <a:lnB>
                      <a:noFill/>
                    </a:lnB>
                    <a:noFill/>
                  </a:tcPr>
                </a:tc>
                <a:tc>
                  <a:txBody>
                    <a:bodyPr/>
                    <a:lstStyle/>
                    <a:p>
                      <a:pPr algn="r" fontAlgn="b">
                        <a:buNone/>
                      </a:pPr>
                      <a:r>
                        <a:rPr lang="en-AU" sz="1100" b="1" i="0" u="none" strike="noStrike">
                          <a:solidFill>
                            <a:srgbClr val="000000"/>
                          </a:solidFill>
                          <a:effectLst/>
                          <a:latin typeface="Segoe UI" panose="020B0502040204020203" pitchFamily="34" charset="0"/>
                        </a:rPr>
                        <a:t>16.0%</a:t>
                      </a:r>
                    </a:p>
                  </a:txBody>
                  <a:tcPr marL="7620" marR="7620" marT="7620" marB="0" anchor="b">
                    <a:lnL>
                      <a:noFill/>
                    </a:lnL>
                    <a:lnR>
                      <a:noFill/>
                    </a:lnR>
                    <a:lnT>
                      <a:noFill/>
                    </a:lnT>
                    <a:lnB>
                      <a:noFill/>
                    </a:lnB>
                    <a:noFill/>
                  </a:tcPr>
                </a:tc>
                <a:extLst>
                  <a:ext uri="{0D108BD9-81ED-4DB2-BD59-A6C34878D82A}">
                    <a16:rowId xmlns:a16="http://schemas.microsoft.com/office/drawing/2014/main" val="3344198227"/>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Coal</a:t>
                      </a:r>
                    </a:p>
                  </a:txBody>
                  <a:tcPr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32,126</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25,573</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-20.4%</a:t>
                      </a:r>
                    </a:p>
                  </a:txBody>
                  <a:tcPr marL="7620" marR="7620" marT="7620" marB="0" anchor="b">
                    <a:lnL>
                      <a:noFill/>
                    </a:lnL>
                    <a:lnR>
                      <a:noFill/>
                    </a:lnR>
                    <a:lnT>
                      <a:noFill/>
                    </a:lnT>
                    <a:lnB>
                      <a:noFill/>
                    </a:lnB>
                    <a:noFill/>
                  </a:tcPr>
                </a:tc>
                <a:extLst>
                  <a:ext uri="{0D108BD9-81ED-4DB2-BD59-A6C34878D82A}">
                    <a16:rowId xmlns:a16="http://schemas.microsoft.com/office/drawing/2014/main" val="2254565735"/>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Oil</a:t>
                      </a:r>
                    </a:p>
                  </a:txBody>
                  <a:tcPr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64,214</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71,018</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10.6%</a:t>
                      </a:r>
                    </a:p>
                  </a:txBody>
                  <a:tcPr marL="7620" marR="7620" marT="7620" marB="0" anchor="b">
                    <a:lnL>
                      <a:noFill/>
                    </a:lnL>
                    <a:lnR>
                      <a:noFill/>
                    </a:lnR>
                    <a:lnT>
                      <a:noFill/>
                    </a:lnT>
                    <a:lnB>
                      <a:noFill/>
                    </a:lnB>
                    <a:noFill/>
                  </a:tcPr>
                </a:tc>
                <a:extLst>
                  <a:ext uri="{0D108BD9-81ED-4DB2-BD59-A6C34878D82A}">
                    <a16:rowId xmlns:a16="http://schemas.microsoft.com/office/drawing/2014/main" val="86968765"/>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Gas</a:t>
                      </a:r>
                    </a:p>
                  </a:txBody>
                  <a:tcPr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26,155</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36,928</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41.2%</a:t>
                      </a:r>
                    </a:p>
                  </a:txBody>
                  <a:tcPr marL="7620" marR="7620" marT="7620" marB="0" anchor="b">
                    <a:lnL>
                      <a:noFill/>
                    </a:lnL>
                    <a:lnR>
                      <a:noFill/>
                    </a:lnR>
                    <a:lnT>
                      <a:noFill/>
                    </a:lnT>
                    <a:lnB>
                      <a:noFill/>
                    </a:lnB>
                    <a:noFill/>
                  </a:tcPr>
                </a:tc>
                <a:extLst>
                  <a:ext uri="{0D108BD9-81ED-4DB2-BD59-A6C34878D82A}">
                    <a16:rowId xmlns:a16="http://schemas.microsoft.com/office/drawing/2014/main" val="4240751654"/>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Electricity</a:t>
                      </a:r>
                    </a:p>
                  </a:txBody>
                  <a:tcPr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34,515</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44,691</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29.5%</a:t>
                      </a:r>
                    </a:p>
                  </a:txBody>
                  <a:tcPr marL="7620" marR="7620" marT="7620" marB="0" anchor="b">
                    <a:lnL>
                      <a:noFill/>
                    </a:lnL>
                    <a:lnR>
                      <a:noFill/>
                    </a:lnR>
                    <a:lnT>
                      <a:noFill/>
                    </a:lnT>
                    <a:lnB>
                      <a:noFill/>
                    </a:lnB>
                    <a:noFill/>
                  </a:tcPr>
                </a:tc>
                <a:extLst>
                  <a:ext uri="{0D108BD9-81ED-4DB2-BD59-A6C34878D82A}">
                    <a16:rowId xmlns:a16="http://schemas.microsoft.com/office/drawing/2014/main" val="4113600228"/>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Heat</a:t>
                      </a:r>
                    </a:p>
                  </a:txBody>
                  <a:tcPr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7,884</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12,921</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63.9%</a:t>
                      </a:r>
                    </a:p>
                  </a:txBody>
                  <a:tcPr marL="7620" marR="7620" marT="7620" marB="0" anchor="b">
                    <a:lnL>
                      <a:noFill/>
                    </a:lnL>
                    <a:lnR>
                      <a:noFill/>
                    </a:lnR>
                    <a:lnT>
                      <a:noFill/>
                    </a:lnT>
                    <a:lnB>
                      <a:noFill/>
                    </a:lnB>
                    <a:noFill/>
                  </a:tcPr>
                </a:tc>
                <a:extLst>
                  <a:ext uri="{0D108BD9-81ED-4DB2-BD59-A6C34878D82A}">
                    <a16:rowId xmlns:a16="http://schemas.microsoft.com/office/drawing/2014/main" val="2879974716"/>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Other non-renewables</a:t>
                      </a:r>
                    </a:p>
                  </a:txBody>
                  <a:tcPr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217</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375</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73.1%</a:t>
                      </a:r>
                    </a:p>
                  </a:txBody>
                  <a:tcPr marL="7620" marR="7620" marT="7620" marB="0" anchor="b">
                    <a:lnL>
                      <a:noFill/>
                    </a:lnL>
                    <a:lnR>
                      <a:noFill/>
                    </a:lnR>
                    <a:lnT>
                      <a:noFill/>
                    </a:lnT>
                    <a:lnB>
                      <a:noFill/>
                    </a:lnB>
                    <a:noFill/>
                  </a:tcPr>
                </a:tc>
                <a:extLst>
                  <a:ext uri="{0D108BD9-81ED-4DB2-BD59-A6C34878D82A}">
                    <a16:rowId xmlns:a16="http://schemas.microsoft.com/office/drawing/2014/main" val="2004369325"/>
                  </a:ext>
                </a:extLst>
              </a:tr>
              <a:tr h="213360">
                <a:tc>
                  <a:txBody>
                    <a:bodyPr/>
                    <a:lstStyle/>
                    <a:p>
                      <a:pPr algn="l" fontAlgn="b">
                        <a:buNone/>
                      </a:pPr>
                      <a:r>
                        <a:rPr lang="en-AU" sz="1100" b="1" i="0" u="none" strike="noStrike">
                          <a:solidFill>
                            <a:srgbClr val="000000"/>
                          </a:solidFill>
                          <a:effectLst/>
                          <a:latin typeface="Segoe UI" panose="020B0502040204020203" pitchFamily="34" charset="0"/>
                        </a:rPr>
                        <a:t>Traditional biomass</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buNone/>
                      </a:pPr>
                      <a:r>
                        <a:rPr lang="en-AU" sz="1100" b="1" i="0" u="none" strike="noStrike">
                          <a:solidFill>
                            <a:srgbClr val="000000"/>
                          </a:solidFill>
                          <a:effectLst/>
                          <a:latin typeface="Segoe UI" panose="020B0502040204020203" pitchFamily="34" charset="0"/>
                        </a:rPr>
                        <a:t>3,209</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buNone/>
                      </a:pPr>
                      <a:r>
                        <a:rPr lang="en-AU" sz="1100" b="1" i="0" u="none" strike="noStrike">
                          <a:solidFill>
                            <a:srgbClr val="000000"/>
                          </a:solidFill>
                          <a:effectLst/>
                          <a:latin typeface="Segoe UI" panose="020B0502040204020203" pitchFamily="34" charset="0"/>
                        </a:rPr>
                        <a:t>2,558</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buNone/>
                      </a:pPr>
                      <a:r>
                        <a:rPr lang="en-AU" sz="1100" b="1" i="0" u="none" strike="noStrike">
                          <a:solidFill>
                            <a:srgbClr val="000000"/>
                          </a:solidFill>
                          <a:effectLst/>
                          <a:latin typeface="Segoe UI" panose="020B0502040204020203" pitchFamily="34" charset="0"/>
                        </a:rPr>
                        <a:t>-20.3%</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8004485"/>
                  </a:ext>
                </a:extLst>
              </a:tr>
              <a:tr h="213360">
                <a:tc>
                  <a:txBody>
                    <a:bodyPr/>
                    <a:lstStyle/>
                    <a:p>
                      <a:pPr algn="l" fontAlgn="b">
                        <a:buNone/>
                      </a:pPr>
                      <a:r>
                        <a:rPr lang="en-AU" sz="1100" b="1" i="0" u="none" strike="noStrike">
                          <a:solidFill>
                            <a:srgbClr val="000000"/>
                          </a:solidFill>
                          <a:effectLst/>
                          <a:latin typeface="Segoe UI" panose="020B0502040204020203" pitchFamily="34" charset="0"/>
                        </a:rPr>
                        <a:t>Modern renewable energy</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AU" sz="1100" b="1" i="0" u="none" strike="noStrike">
                          <a:solidFill>
                            <a:srgbClr val="000000"/>
                          </a:solidFill>
                          <a:effectLst/>
                          <a:latin typeface="Segoe UI" panose="020B0502040204020203" pitchFamily="34" charset="0"/>
                        </a:rPr>
                        <a:t>10,757</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AU" sz="1100" b="1" i="0" u="none" strike="noStrike">
                          <a:solidFill>
                            <a:srgbClr val="000000"/>
                          </a:solidFill>
                          <a:effectLst/>
                          <a:latin typeface="Segoe UI" panose="020B0502040204020203" pitchFamily="34" charset="0"/>
                        </a:rPr>
                        <a:t>22,790</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AU" sz="1100" b="1" i="0" u="none" strike="noStrike">
                          <a:solidFill>
                            <a:srgbClr val="000000"/>
                          </a:solidFill>
                          <a:effectLst/>
                          <a:latin typeface="Segoe UI" panose="020B0502040204020203" pitchFamily="34" charset="0"/>
                        </a:rPr>
                        <a:t>111.9%</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0885631"/>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Electricity</a:t>
                      </a:r>
                    </a:p>
                  </a:txBody>
                  <a:tcPr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6,290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16,235</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158.1%</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420352319"/>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Heat</a:t>
                      </a:r>
                    </a:p>
                  </a:txBody>
                  <a:tcPr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62</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68</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9.6%</a:t>
                      </a:r>
                    </a:p>
                  </a:txBody>
                  <a:tcPr marL="7620" marR="7620" marT="7620" marB="0" anchor="b">
                    <a:lnL>
                      <a:noFill/>
                    </a:lnL>
                    <a:lnR>
                      <a:noFill/>
                    </a:lnR>
                    <a:lnT>
                      <a:noFill/>
                    </a:lnT>
                    <a:lnB>
                      <a:noFill/>
                    </a:lnB>
                    <a:noFill/>
                  </a:tcPr>
                </a:tc>
                <a:extLst>
                  <a:ext uri="{0D108BD9-81ED-4DB2-BD59-A6C34878D82A}">
                    <a16:rowId xmlns:a16="http://schemas.microsoft.com/office/drawing/2014/main" val="1659400231"/>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Modern biomass</a:t>
                      </a:r>
                    </a:p>
                  </a:txBody>
                  <a:tcPr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2,816</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2,940</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4.4%</a:t>
                      </a:r>
                    </a:p>
                  </a:txBody>
                  <a:tcPr marL="7620" marR="7620" marT="7620" marB="0" anchor="b">
                    <a:lnL>
                      <a:noFill/>
                    </a:lnL>
                    <a:lnR>
                      <a:noFill/>
                    </a:lnR>
                    <a:lnT>
                      <a:noFill/>
                    </a:lnT>
                    <a:lnB>
                      <a:noFill/>
                    </a:lnB>
                    <a:noFill/>
                  </a:tcPr>
                </a:tc>
                <a:extLst>
                  <a:ext uri="{0D108BD9-81ED-4DB2-BD59-A6C34878D82A}">
                    <a16:rowId xmlns:a16="http://schemas.microsoft.com/office/drawing/2014/main" val="929689557"/>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Other renewables</a:t>
                      </a:r>
                    </a:p>
                  </a:txBody>
                  <a:tcPr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1,589</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3,547</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123.2%</a:t>
                      </a:r>
                    </a:p>
                  </a:txBody>
                  <a:tcPr marL="7620" marR="7620" marT="7620" marB="0" anchor="b">
                    <a:lnL>
                      <a:noFill/>
                    </a:lnL>
                    <a:lnR>
                      <a:noFill/>
                    </a:lnR>
                    <a:lnT>
                      <a:noFill/>
                    </a:lnT>
                    <a:lnB>
                      <a:noFill/>
                    </a:lnB>
                    <a:noFill/>
                  </a:tcPr>
                </a:tc>
                <a:extLst>
                  <a:ext uri="{0D108BD9-81ED-4DB2-BD59-A6C34878D82A}">
                    <a16:rowId xmlns:a16="http://schemas.microsoft.com/office/drawing/2014/main" val="1707392254"/>
                  </a:ext>
                </a:extLst>
              </a:tr>
              <a:tr h="213360">
                <a:tc>
                  <a:txBody>
                    <a:bodyPr/>
                    <a:lstStyle/>
                    <a:p>
                      <a:pPr algn="l" fontAlgn="b">
                        <a:buNone/>
                      </a:pPr>
                      <a:r>
                        <a:rPr lang="en-AU" sz="1100" b="1" i="0" u="none" strike="noStrike">
                          <a:solidFill>
                            <a:srgbClr val="FFFFFF"/>
                          </a:solidFill>
                          <a:effectLst/>
                          <a:latin typeface="Segoe UI" panose="020B0502040204020203" pitchFamily="34" charset="0"/>
                        </a:rPr>
                        <a:t>Total</a:t>
                      </a:r>
                    </a:p>
                  </a:txBody>
                  <a:tcPr marL="7620" marR="7620" marT="7620" marB="0" anchor="b">
                    <a:lnL>
                      <a:noFill/>
                    </a:lnL>
                    <a:lnR>
                      <a:noFill/>
                    </a:lnR>
                    <a:lnT>
                      <a:noFill/>
                    </a:lnT>
                    <a:lnB>
                      <a:noFill/>
                    </a:lnB>
                    <a:solidFill>
                      <a:srgbClr val="002060"/>
                    </a:solidFill>
                  </a:tcPr>
                </a:tc>
                <a:tc>
                  <a:txBody>
                    <a:bodyPr/>
                    <a:lstStyle/>
                    <a:p>
                      <a:pPr algn="r" fontAlgn="b">
                        <a:buNone/>
                      </a:pPr>
                      <a:r>
                        <a:rPr lang="en-AU" sz="1100" b="1" i="0" u="none" strike="noStrike">
                          <a:solidFill>
                            <a:srgbClr val="FFFFFF"/>
                          </a:solidFill>
                          <a:effectLst/>
                          <a:latin typeface="Segoe UI" panose="020B0502040204020203" pitchFamily="34" charset="0"/>
                        </a:rPr>
                        <a:t>179,076</a:t>
                      </a:r>
                    </a:p>
                  </a:txBody>
                  <a:tcPr marL="7620" marR="7620" marT="7620" marB="0" anchor="b">
                    <a:lnL>
                      <a:noFill/>
                    </a:lnL>
                    <a:lnR>
                      <a:noFill/>
                    </a:lnR>
                    <a:lnT>
                      <a:noFill/>
                    </a:lnT>
                    <a:lnB>
                      <a:noFill/>
                    </a:lnB>
                    <a:solidFill>
                      <a:srgbClr val="002060"/>
                    </a:solidFill>
                  </a:tcPr>
                </a:tc>
                <a:tc>
                  <a:txBody>
                    <a:bodyPr/>
                    <a:lstStyle/>
                    <a:p>
                      <a:pPr algn="r" fontAlgn="b">
                        <a:buNone/>
                      </a:pPr>
                      <a:r>
                        <a:rPr lang="en-AU" sz="1100" b="1" i="0" u="none" strike="noStrike">
                          <a:solidFill>
                            <a:srgbClr val="FFFFFF"/>
                          </a:solidFill>
                          <a:effectLst/>
                          <a:latin typeface="Segoe UI" panose="020B0502040204020203" pitchFamily="34" charset="0"/>
                        </a:rPr>
                        <a:t>216,853</a:t>
                      </a:r>
                    </a:p>
                  </a:txBody>
                  <a:tcPr marL="7620" marR="7620" marT="7620" marB="0" anchor="b">
                    <a:lnL>
                      <a:noFill/>
                    </a:lnL>
                    <a:lnR>
                      <a:noFill/>
                    </a:lnR>
                    <a:lnT>
                      <a:noFill/>
                    </a:lnT>
                    <a:lnB>
                      <a:noFill/>
                    </a:lnB>
                    <a:solidFill>
                      <a:srgbClr val="002060"/>
                    </a:solidFill>
                  </a:tcPr>
                </a:tc>
                <a:tc>
                  <a:txBody>
                    <a:bodyPr/>
                    <a:lstStyle/>
                    <a:p>
                      <a:pPr algn="r" fontAlgn="b">
                        <a:buNone/>
                      </a:pPr>
                      <a:r>
                        <a:rPr lang="en-AU" sz="1100" b="1" i="0" u="none" strike="noStrike">
                          <a:solidFill>
                            <a:srgbClr val="FFFFFF"/>
                          </a:solidFill>
                          <a:effectLst/>
                          <a:latin typeface="Segoe UI" panose="020B0502040204020203" pitchFamily="34" charset="0"/>
                        </a:rPr>
                        <a:t>21.1%</a:t>
                      </a:r>
                    </a:p>
                  </a:txBody>
                  <a:tcPr marL="7620" marR="7620" marT="7620" marB="0" anchor="b">
                    <a:lnL>
                      <a:noFill/>
                    </a:lnL>
                    <a:lnR>
                      <a:noFill/>
                    </a:lnR>
                    <a:lnT>
                      <a:noFill/>
                    </a:lnT>
                    <a:lnB>
                      <a:noFill/>
                    </a:lnB>
                    <a:solidFill>
                      <a:srgbClr val="002060"/>
                    </a:solidFill>
                  </a:tcPr>
                </a:tc>
                <a:extLst>
                  <a:ext uri="{0D108BD9-81ED-4DB2-BD59-A6C34878D82A}">
                    <a16:rowId xmlns:a16="http://schemas.microsoft.com/office/drawing/2014/main" val="1340063705"/>
                  </a:ext>
                </a:extLst>
              </a:tr>
              <a:tr h="213360">
                <a:tc>
                  <a:txBody>
                    <a:bodyPr/>
                    <a:lstStyle/>
                    <a:p>
                      <a:pPr algn="l" fontAlgn="b">
                        <a:buNone/>
                      </a:pPr>
                      <a:r>
                        <a:rPr lang="en-AU" sz="1100" b="1" i="0" u="none" strike="noStrike">
                          <a:solidFill>
                            <a:srgbClr val="000000"/>
                          </a:solidFill>
                          <a:effectLst/>
                          <a:latin typeface="Segoe UI" panose="020B0502040204020203" pitchFamily="34" charset="0"/>
                        </a:rPr>
                        <a:t>Modern RE share</a:t>
                      </a:r>
                    </a:p>
                  </a:txBody>
                  <a:tcPr marL="7620" marR="7620" marT="7620" marB="0" anchor="b">
                    <a:lnL>
                      <a:noFill/>
                    </a:lnL>
                    <a:lnR>
                      <a:noFill/>
                    </a:lnR>
                    <a:lnT>
                      <a:noFill/>
                    </a:lnT>
                    <a:lnB>
                      <a:noFill/>
                    </a:lnB>
                    <a:noFill/>
                  </a:tcPr>
                </a:tc>
                <a:tc>
                  <a:txBody>
                    <a:bodyPr/>
                    <a:lstStyle/>
                    <a:p>
                      <a:pPr algn="r" fontAlgn="b">
                        <a:buNone/>
                      </a:pPr>
                      <a:r>
                        <a:rPr lang="en-AU" sz="1100" b="1" i="0" u="none" strike="noStrike">
                          <a:solidFill>
                            <a:srgbClr val="000000"/>
                          </a:solidFill>
                          <a:effectLst/>
                          <a:latin typeface="Segoe UI" panose="020B0502040204020203" pitchFamily="34" charset="0"/>
                        </a:rPr>
                        <a:t>6.01%</a:t>
                      </a:r>
                    </a:p>
                  </a:txBody>
                  <a:tcPr marL="7620" marR="7620" marT="7620" marB="0" anchor="b">
                    <a:lnL>
                      <a:noFill/>
                    </a:lnL>
                    <a:lnR>
                      <a:noFill/>
                    </a:lnR>
                    <a:lnT>
                      <a:noFill/>
                    </a:lnT>
                    <a:lnB>
                      <a:noFill/>
                    </a:lnB>
                    <a:noFill/>
                  </a:tcPr>
                </a:tc>
                <a:tc>
                  <a:txBody>
                    <a:bodyPr/>
                    <a:lstStyle/>
                    <a:p>
                      <a:pPr algn="r" fontAlgn="b">
                        <a:buNone/>
                      </a:pPr>
                      <a:r>
                        <a:rPr lang="en-AU" sz="1100" b="1" i="0" u="none" strike="noStrike">
                          <a:solidFill>
                            <a:srgbClr val="000000"/>
                          </a:solidFill>
                          <a:effectLst/>
                          <a:latin typeface="Segoe UI" panose="020B0502040204020203" pitchFamily="34" charset="0"/>
                        </a:rPr>
                        <a:t>10.51%</a:t>
                      </a:r>
                    </a:p>
                  </a:txBody>
                  <a:tcPr marL="7620" marR="7620" marT="7620" marB="0" anchor="b">
                    <a:lnL>
                      <a:noFill/>
                    </a:lnL>
                    <a:lnR>
                      <a:noFill/>
                    </a:lnR>
                    <a:lnT>
                      <a:noFill/>
                    </a:lnT>
                    <a:lnB>
                      <a:noFill/>
                    </a:lnB>
                    <a:noFill/>
                  </a:tcPr>
                </a:tc>
                <a:tc>
                  <a:txBody>
                    <a:bodyPr/>
                    <a:lstStyle/>
                    <a:p>
                      <a:pPr algn="r" fontAlgn="b">
                        <a:buNone/>
                      </a:pPr>
                      <a:r>
                        <a:rPr lang="en-AU" sz="1100" b="1" i="0" u="none" strike="noStrike">
                          <a:solidFill>
                            <a:srgbClr val="000000"/>
                          </a:solidFill>
                          <a:effectLst/>
                          <a:latin typeface="Segoe UI" panose="020B0502040204020203" pitchFamily="34" charset="0"/>
                        </a:rPr>
                        <a:t>75.0%</a:t>
                      </a:r>
                    </a:p>
                  </a:txBody>
                  <a:tcPr marL="7620" marR="7620" marT="7620" marB="0" anchor="b">
                    <a:lnL>
                      <a:noFill/>
                    </a:lnL>
                    <a:lnR>
                      <a:noFill/>
                    </a:lnR>
                    <a:lnT>
                      <a:noFill/>
                    </a:lnT>
                    <a:lnB>
                      <a:noFill/>
                    </a:lnB>
                    <a:noFill/>
                  </a:tcPr>
                </a:tc>
                <a:extLst>
                  <a:ext uri="{0D108BD9-81ED-4DB2-BD59-A6C34878D82A}">
                    <a16:rowId xmlns:a16="http://schemas.microsoft.com/office/drawing/2014/main" val="2038843601"/>
                  </a:ext>
                </a:extLst>
              </a:tr>
            </a:tbl>
          </a:graphicData>
        </a:graphic>
      </p:graphicFrame>
    </p:spTree>
    <p:extLst>
      <p:ext uri="{BB962C8B-B14F-4D97-AF65-F5344CB8AC3E}">
        <p14:creationId xmlns:p14="http://schemas.microsoft.com/office/powerpoint/2010/main" val="2499776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C1C23E-B8C9-A3E5-BB62-0E625EABE9F8}"/>
              </a:ext>
            </a:extLst>
          </p:cNvPr>
          <p:cNvSpPr>
            <a:spLocks noGrp="1"/>
          </p:cNvSpPr>
          <p:nvPr>
            <p:ph type="sldNum" sz="quarter" idx="12"/>
          </p:nvPr>
        </p:nvSpPr>
        <p:spPr/>
        <p:txBody>
          <a:bodyPr/>
          <a:lstStyle/>
          <a:p>
            <a:fld id="{553DF105-5132-44FD-8FE0-18D3B770719A}" type="slidenum">
              <a:rPr lang="ja-JP" altLang="en-US" smtClean="0"/>
              <a:pPr/>
              <a:t>19</a:t>
            </a:fld>
            <a:endParaRPr lang="ja-JP" altLang="en-US"/>
          </a:p>
        </p:txBody>
      </p:sp>
      <p:sp>
        <p:nvSpPr>
          <p:cNvPr id="5" name="Title 4">
            <a:extLst>
              <a:ext uri="{FF2B5EF4-FFF2-40B4-BE49-F238E27FC236}">
                <a16:creationId xmlns:a16="http://schemas.microsoft.com/office/drawing/2014/main" id="{9A8473A6-6BF9-FD0A-EFEE-4ED64CDBF441}"/>
              </a:ext>
            </a:extLst>
          </p:cNvPr>
          <p:cNvSpPr>
            <a:spLocks noGrp="1"/>
          </p:cNvSpPr>
          <p:nvPr>
            <p:ph type="title"/>
          </p:nvPr>
        </p:nvSpPr>
        <p:spPr>
          <a:xfrm>
            <a:off x="-100006" y="136525"/>
            <a:ext cx="12192000" cy="1028438"/>
          </a:xfrm>
        </p:spPr>
        <p:txBody>
          <a:bodyPr/>
          <a:lstStyle/>
          <a:p>
            <a:r>
              <a:rPr lang="en-US"/>
              <a:t>Likely that share of modern renewables in power generation has already doubled</a:t>
            </a:r>
            <a:endParaRPr lang="en-US">
              <a:solidFill>
                <a:srgbClr val="FF0000"/>
              </a:solidFill>
            </a:endParaRPr>
          </a:p>
        </p:txBody>
      </p:sp>
      <p:sp>
        <p:nvSpPr>
          <p:cNvPr id="35" name="TextBox 34">
            <a:extLst>
              <a:ext uri="{FF2B5EF4-FFF2-40B4-BE49-F238E27FC236}">
                <a16:creationId xmlns:a16="http://schemas.microsoft.com/office/drawing/2014/main" id="{DC989CDB-A695-A2BE-1719-197641BC66C7}"/>
              </a:ext>
            </a:extLst>
          </p:cNvPr>
          <p:cNvSpPr txBox="1"/>
          <p:nvPr/>
        </p:nvSpPr>
        <p:spPr>
          <a:xfrm>
            <a:off x="7390043" y="4973167"/>
            <a:ext cx="4655907" cy="246221"/>
          </a:xfrm>
          <a:prstGeom prst="rect">
            <a:avLst/>
          </a:prstGeom>
          <a:noFill/>
        </p:spPr>
        <p:txBody>
          <a:bodyPr wrap="square">
            <a:spAutoFit/>
          </a:bodyPr>
          <a:lstStyle/>
          <a:p>
            <a:pPr algn="r"/>
            <a:r>
              <a:rPr kumimoji="1" lang="en-US" sz="1000" b="0" i="0" u="none" strike="noStrike" kern="1200" cap="none" spc="0" normalizeH="0" baseline="0" noProof="0">
                <a:ln>
                  <a:noFill/>
                </a:ln>
                <a:solidFill>
                  <a:sysClr val="windowText" lastClr="000000"/>
                </a:solidFill>
                <a:effectLst/>
                <a:uLnTx/>
                <a:uFillTx/>
                <a:latin typeface="Segoe UI Light" panose="020B0502040204020203" pitchFamily="34" charset="0"/>
                <a:cs typeface="Segoe UI" panose="020B0502040204020203" pitchFamily="34" charset="0"/>
              </a:rPr>
              <a:t>Sources: APEC statistics (EGEDA), APERC analysis</a:t>
            </a:r>
            <a:endParaRPr lang="en-AU" sz="1000"/>
          </a:p>
        </p:txBody>
      </p:sp>
      <p:sp>
        <p:nvSpPr>
          <p:cNvPr id="3" name="Content Placeholder 2">
            <a:extLst>
              <a:ext uri="{FF2B5EF4-FFF2-40B4-BE49-F238E27FC236}">
                <a16:creationId xmlns:a16="http://schemas.microsoft.com/office/drawing/2014/main" id="{8357F367-3DC3-1CE3-5153-81780EE31AE8}"/>
              </a:ext>
            </a:extLst>
          </p:cNvPr>
          <p:cNvSpPr txBox="1">
            <a:spLocks/>
          </p:cNvSpPr>
          <p:nvPr/>
        </p:nvSpPr>
        <p:spPr>
          <a:xfrm>
            <a:off x="723900" y="5416437"/>
            <a:ext cx="11234818" cy="776709"/>
          </a:xfrm>
          <a:prstGeom prst="rect">
            <a:avLst/>
          </a:prstGeom>
        </p:spPr>
        <p:txBody>
          <a:bodyPr>
            <a:no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000" b="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1800" b="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Tx/>
              <a:buBlip>
                <a:blip>
                  <a:extLst>
                    <a:ext uri="{96DAC541-7B7A-43D3-8B79-37D633B846F1}">
                      <asvg:svgBlip xmlns:asvg="http://schemas.microsoft.com/office/drawing/2016/SVG/main" r:embed="rId3"/>
                    </a:ext>
                  </a:extLst>
                </a:blip>
              </a:buBlip>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Tx/>
              <a:buBlip>
                <a:blip>
                  <a:extLst>
                    <a:ext uri="{96DAC541-7B7A-43D3-8B79-37D633B846F1}">
                      <asvg:svgBlip xmlns:asvg="http://schemas.microsoft.com/office/drawing/2016/SVG/main" r:embed="rId3"/>
                    </a:ext>
                  </a:extLst>
                </a:blip>
              </a:buBlip>
              <a:defRPr sz="16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Tx/>
              <a:buBlip>
                <a:blip>
                  <a:extLst>
                    <a:ext uri="{96DAC541-7B7A-43D3-8B79-37D633B846F1}">
                      <asvg:svgBlip xmlns:asvg="http://schemas.microsoft.com/office/drawing/2016/SVG/main" r:embed="rId3"/>
                    </a:ext>
                  </a:extLst>
                </a:blip>
              </a:buBlip>
              <a:defRPr sz="16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Font typeface="Wingdings" panose="05000000000000000000" pitchFamily="2" charset="2"/>
              <a:buChar char="§"/>
            </a:pPr>
            <a:r>
              <a:rPr lang="en-US" sz="1800">
                <a:latin typeface="Segoe UI Semibold" panose="020B0702040204020203" pitchFamily="34" charset="0"/>
                <a:cs typeface="Segoe UI Semibold" panose="020B0702040204020203" pitchFamily="34" charset="0"/>
              </a:rPr>
              <a:t>Renewable share of electricity generation also constantly shows good progress and is 4.8 percentage points away from the goal.</a:t>
            </a:r>
          </a:p>
        </p:txBody>
      </p:sp>
      <p:graphicFrame>
        <p:nvGraphicFramePr>
          <p:cNvPr id="12" name="Table 11">
            <a:extLst>
              <a:ext uri="{FF2B5EF4-FFF2-40B4-BE49-F238E27FC236}">
                <a16:creationId xmlns:a16="http://schemas.microsoft.com/office/drawing/2014/main" id="{8FF2F271-AED7-3FD9-3E5F-FA2CB735C541}"/>
              </a:ext>
            </a:extLst>
          </p:cNvPr>
          <p:cNvGraphicFramePr>
            <a:graphicFrameLocks noGrp="1"/>
          </p:cNvGraphicFramePr>
          <p:nvPr/>
        </p:nvGraphicFramePr>
        <p:xfrm>
          <a:off x="3347492" y="1583820"/>
          <a:ext cx="4165600" cy="3413760"/>
        </p:xfrm>
        <a:graphic>
          <a:graphicData uri="http://schemas.openxmlformats.org/drawingml/2006/table">
            <a:tbl>
              <a:tblPr/>
              <a:tblGrid>
                <a:gridCol w="1955800">
                  <a:extLst>
                    <a:ext uri="{9D8B030D-6E8A-4147-A177-3AD203B41FA5}">
                      <a16:colId xmlns:a16="http://schemas.microsoft.com/office/drawing/2014/main" val="262920408"/>
                    </a:ext>
                  </a:extLst>
                </a:gridCol>
                <a:gridCol w="736600">
                  <a:extLst>
                    <a:ext uri="{9D8B030D-6E8A-4147-A177-3AD203B41FA5}">
                      <a16:colId xmlns:a16="http://schemas.microsoft.com/office/drawing/2014/main" val="1857018276"/>
                    </a:ext>
                  </a:extLst>
                </a:gridCol>
                <a:gridCol w="736600">
                  <a:extLst>
                    <a:ext uri="{9D8B030D-6E8A-4147-A177-3AD203B41FA5}">
                      <a16:colId xmlns:a16="http://schemas.microsoft.com/office/drawing/2014/main" val="2698688615"/>
                    </a:ext>
                  </a:extLst>
                </a:gridCol>
                <a:gridCol w="736600">
                  <a:extLst>
                    <a:ext uri="{9D8B030D-6E8A-4147-A177-3AD203B41FA5}">
                      <a16:colId xmlns:a16="http://schemas.microsoft.com/office/drawing/2014/main" val="2971408369"/>
                    </a:ext>
                  </a:extLst>
                </a:gridCol>
              </a:tblGrid>
              <a:tr h="213360">
                <a:tc>
                  <a:txBody>
                    <a:bodyPr/>
                    <a:lstStyle/>
                    <a:p>
                      <a:pPr algn="l" fontAlgn="b">
                        <a:buNone/>
                      </a:pPr>
                      <a:r>
                        <a:rPr lang="en-AU" sz="1100" b="1" i="0" u="none" strike="noStrike">
                          <a:solidFill>
                            <a:srgbClr val="FFFFFF"/>
                          </a:solidFill>
                          <a:effectLst/>
                          <a:latin typeface="Segoe UI" panose="020B0502040204020203" pitchFamily="34" charset="0"/>
                        </a:rPr>
                        <a:t> </a:t>
                      </a:r>
                    </a:p>
                  </a:txBody>
                  <a:tcPr marL="7620" marR="7620" marT="7620" marB="0" anchor="b">
                    <a:lnL>
                      <a:noFill/>
                    </a:lnL>
                    <a:lnR>
                      <a:noFill/>
                    </a:lnR>
                    <a:lnT>
                      <a:noFill/>
                    </a:lnT>
                    <a:lnB>
                      <a:noFill/>
                    </a:lnB>
                    <a:solidFill>
                      <a:srgbClr val="002060"/>
                    </a:solidFill>
                  </a:tcPr>
                </a:tc>
                <a:tc>
                  <a:txBody>
                    <a:bodyPr/>
                    <a:lstStyle/>
                    <a:p>
                      <a:pPr algn="r" fontAlgn="b">
                        <a:buNone/>
                      </a:pPr>
                      <a:r>
                        <a:rPr lang="en-AU" sz="1100" b="1" i="0" u="none" strike="noStrike">
                          <a:solidFill>
                            <a:srgbClr val="FFFFFF"/>
                          </a:solidFill>
                          <a:effectLst/>
                          <a:latin typeface="Segoe UI" panose="020B0502040204020203" pitchFamily="34" charset="0"/>
                        </a:rPr>
                        <a:t>2010</a:t>
                      </a:r>
                    </a:p>
                  </a:txBody>
                  <a:tcPr marL="7620" marR="7620" marT="7620" marB="0" anchor="b">
                    <a:lnL>
                      <a:noFill/>
                    </a:lnL>
                    <a:lnR>
                      <a:noFill/>
                    </a:lnR>
                    <a:lnT>
                      <a:noFill/>
                    </a:lnT>
                    <a:lnB>
                      <a:noFill/>
                    </a:lnB>
                    <a:solidFill>
                      <a:srgbClr val="002060"/>
                    </a:solidFill>
                  </a:tcPr>
                </a:tc>
                <a:tc>
                  <a:txBody>
                    <a:bodyPr/>
                    <a:lstStyle/>
                    <a:p>
                      <a:pPr algn="r" fontAlgn="b">
                        <a:buNone/>
                      </a:pPr>
                      <a:r>
                        <a:rPr lang="en-AU" sz="1100" b="1" i="0" u="none" strike="noStrike">
                          <a:solidFill>
                            <a:srgbClr val="FFFFFF"/>
                          </a:solidFill>
                          <a:effectLst/>
                          <a:latin typeface="Segoe UI" panose="020B0502040204020203" pitchFamily="34" charset="0"/>
                        </a:rPr>
                        <a:t>2023</a:t>
                      </a:r>
                    </a:p>
                  </a:txBody>
                  <a:tcPr marL="7620" marR="7620" marT="7620" marB="0" anchor="b">
                    <a:lnL>
                      <a:noFill/>
                    </a:lnL>
                    <a:lnR>
                      <a:noFill/>
                    </a:lnR>
                    <a:lnT>
                      <a:noFill/>
                    </a:lnT>
                    <a:lnB>
                      <a:noFill/>
                    </a:lnB>
                    <a:solidFill>
                      <a:srgbClr val="002060"/>
                    </a:solidFill>
                  </a:tcPr>
                </a:tc>
                <a:tc>
                  <a:txBody>
                    <a:bodyPr/>
                    <a:lstStyle/>
                    <a:p>
                      <a:pPr algn="l" fontAlgn="b">
                        <a:buNone/>
                      </a:pPr>
                      <a:r>
                        <a:rPr lang="en-AU" sz="1100" b="1" i="0" u="none" strike="noStrike">
                          <a:solidFill>
                            <a:srgbClr val="FFFFFF"/>
                          </a:solidFill>
                          <a:effectLst/>
                          <a:latin typeface="Segoe UI" panose="020B0502040204020203" pitchFamily="34" charset="0"/>
                        </a:rPr>
                        <a:t>% change</a:t>
                      </a:r>
                    </a:p>
                  </a:txBody>
                  <a:tcPr marL="7620" marR="7620" marT="7620" marB="0" anchor="b">
                    <a:lnL>
                      <a:noFill/>
                    </a:lnL>
                    <a:lnR>
                      <a:noFill/>
                    </a:lnR>
                    <a:lnT>
                      <a:noFill/>
                    </a:lnT>
                    <a:lnB>
                      <a:noFill/>
                    </a:lnB>
                    <a:solidFill>
                      <a:srgbClr val="002060"/>
                    </a:solidFill>
                  </a:tcPr>
                </a:tc>
                <a:extLst>
                  <a:ext uri="{0D108BD9-81ED-4DB2-BD59-A6C34878D82A}">
                    <a16:rowId xmlns:a16="http://schemas.microsoft.com/office/drawing/2014/main" val="4261027316"/>
                  </a:ext>
                </a:extLst>
              </a:tr>
              <a:tr h="213360">
                <a:tc>
                  <a:txBody>
                    <a:bodyPr/>
                    <a:lstStyle/>
                    <a:p>
                      <a:pPr algn="l" fontAlgn="b">
                        <a:buNone/>
                      </a:pPr>
                      <a:r>
                        <a:rPr lang="en-AU" sz="1100" b="1" i="0" u="none" strike="noStrike">
                          <a:solidFill>
                            <a:srgbClr val="000000"/>
                          </a:solidFill>
                          <a:effectLst/>
                          <a:latin typeface="Segoe UI" panose="020B0502040204020203" pitchFamily="34" charset="0"/>
                        </a:rPr>
                        <a:t>Non-renewables</a:t>
                      </a:r>
                    </a:p>
                  </a:txBody>
                  <a:tcPr marL="7620" marR="7620" marT="7620" marB="0" anchor="b">
                    <a:lnL>
                      <a:noFill/>
                    </a:lnL>
                    <a:lnR>
                      <a:noFill/>
                    </a:lnR>
                    <a:lnT>
                      <a:noFill/>
                    </a:lnT>
                    <a:lnB>
                      <a:noFill/>
                    </a:lnB>
                    <a:noFill/>
                  </a:tcPr>
                </a:tc>
                <a:tc>
                  <a:txBody>
                    <a:bodyPr/>
                    <a:lstStyle/>
                    <a:p>
                      <a:pPr algn="r" fontAlgn="b">
                        <a:buNone/>
                      </a:pPr>
                      <a:r>
                        <a:rPr lang="en-AU" sz="1100" b="1" i="0" u="none" strike="noStrike">
                          <a:solidFill>
                            <a:srgbClr val="000000"/>
                          </a:solidFill>
                          <a:effectLst/>
                          <a:latin typeface="Segoe UI" panose="020B0502040204020203" pitchFamily="34" charset="0"/>
                        </a:rPr>
                        <a:t>11,334</a:t>
                      </a:r>
                    </a:p>
                  </a:txBody>
                  <a:tcPr marL="7620" marR="7620" marT="7620" marB="0" anchor="b">
                    <a:lnL>
                      <a:noFill/>
                    </a:lnL>
                    <a:lnR>
                      <a:noFill/>
                    </a:lnR>
                    <a:lnT>
                      <a:noFill/>
                    </a:lnT>
                    <a:lnB>
                      <a:noFill/>
                    </a:lnB>
                    <a:noFill/>
                  </a:tcPr>
                </a:tc>
                <a:tc>
                  <a:txBody>
                    <a:bodyPr/>
                    <a:lstStyle/>
                    <a:p>
                      <a:pPr algn="r" fontAlgn="b">
                        <a:buNone/>
                      </a:pPr>
                      <a:r>
                        <a:rPr lang="en-AU" sz="1100" b="1" i="0" u="none" strike="noStrike">
                          <a:solidFill>
                            <a:srgbClr val="000000"/>
                          </a:solidFill>
                          <a:effectLst/>
                          <a:latin typeface="Segoe UI" panose="020B0502040204020203" pitchFamily="34" charset="0"/>
                        </a:rPr>
                        <a:t>14,305</a:t>
                      </a:r>
                    </a:p>
                  </a:txBody>
                  <a:tcPr marL="7620" marR="7620" marT="7620" marB="0" anchor="b">
                    <a:lnL>
                      <a:noFill/>
                    </a:lnL>
                    <a:lnR>
                      <a:noFill/>
                    </a:lnR>
                    <a:lnT>
                      <a:noFill/>
                    </a:lnT>
                    <a:lnB>
                      <a:noFill/>
                    </a:lnB>
                    <a:noFill/>
                  </a:tcPr>
                </a:tc>
                <a:tc>
                  <a:txBody>
                    <a:bodyPr/>
                    <a:lstStyle/>
                    <a:p>
                      <a:pPr algn="r" fontAlgn="b">
                        <a:buNone/>
                      </a:pPr>
                      <a:r>
                        <a:rPr lang="en-AU" sz="1100" b="1" i="0" u="none" strike="noStrike">
                          <a:solidFill>
                            <a:srgbClr val="000000"/>
                          </a:solidFill>
                          <a:effectLst/>
                          <a:latin typeface="Segoe UI" panose="020B0502040204020203" pitchFamily="34" charset="0"/>
                        </a:rPr>
                        <a:t>26.2%</a:t>
                      </a:r>
                    </a:p>
                  </a:txBody>
                  <a:tcPr marL="7620" marR="7620" marT="7620" marB="0" anchor="b">
                    <a:lnL>
                      <a:noFill/>
                    </a:lnL>
                    <a:lnR>
                      <a:noFill/>
                    </a:lnR>
                    <a:lnT>
                      <a:noFill/>
                    </a:lnT>
                    <a:lnB>
                      <a:noFill/>
                    </a:lnB>
                    <a:noFill/>
                  </a:tcPr>
                </a:tc>
                <a:extLst>
                  <a:ext uri="{0D108BD9-81ED-4DB2-BD59-A6C34878D82A}">
                    <a16:rowId xmlns:a16="http://schemas.microsoft.com/office/drawing/2014/main" val="366376182"/>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Coal</a:t>
                      </a:r>
                    </a:p>
                  </a:txBody>
                  <a:tcPr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6,577</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8,183</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24.4%</a:t>
                      </a:r>
                    </a:p>
                  </a:txBody>
                  <a:tcPr marL="7620" marR="7620" marT="7620" marB="0" anchor="b">
                    <a:lnL>
                      <a:noFill/>
                    </a:lnL>
                    <a:lnR>
                      <a:noFill/>
                    </a:lnR>
                    <a:lnT>
                      <a:noFill/>
                    </a:lnT>
                    <a:lnB>
                      <a:noFill/>
                    </a:lnB>
                    <a:noFill/>
                  </a:tcPr>
                </a:tc>
                <a:extLst>
                  <a:ext uri="{0D108BD9-81ED-4DB2-BD59-A6C34878D82A}">
                    <a16:rowId xmlns:a16="http://schemas.microsoft.com/office/drawing/2014/main" val="3358158613"/>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Oil</a:t>
                      </a:r>
                    </a:p>
                  </a:txBody>
                  <a:tcPr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325</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150</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-54.0%</a:t>
                      </a:r>
                    </a:p>
                  </a:txBody>
                  <a:tcPr marL="7620" marR="7620" marT="7620" marB="0" anchor="b">
                    <a:lnL>
                      <a:noFill/>
                    </a:lnL>
                    <a:lnR>
                      <a:noFill/>
                    </a:lnR>
                    <a:lnT>
                      <a:noFill/>
                    </a:lnT>
                    <a:lnB>
                      <a:noFill/>
                    </a:lnB>
                    <a:noFill/>
                  </a:tcPr>
                </a:tc>
                <a:extLst>
                  <a:ext uri="{0D108BD9-81ED-4DB2-BD59-A6C34878D82A}">
                    <a16:rowId xmlns:a16="http://schemas.microsoft.com/office/drawing/2014/main" val="2273539147"/>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Gas</a:t>
                      </a:r>
                    </a:p>
                  </a:txBody>
                  <a:tcPr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2,687</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4,053</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50.9%</a:t>
                      </a:r>
                    </a:p>
                  </a:txBody>
                  <a:tcPr marL="7620" marR="7620" marT="7620" marB="0" anchor="b">
                    <a:lnL>
                      <a:noFill/>
                    </a:lnL>
                    <a:lnR>
                      <a:noFill/>
                    </a:lnR>
                    <a:lnT>
                      <a:noFill/>
                    </a:lnT>
                    <a:lnB>
                      <a:noFill/>
                    </a:lnB>
                    <a:noFill/>
                  </a:tcPr>
                </a:tc>
                <a:extLst>
                  <a:ext uri="{0D108BD9-81ED-4DB2-BD59-A6C34878D82A}">
                    <a16:rowId xmlns:a16="http://schemas.microsoft.com/office/drawing/2014/main" val="2330986276"/>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Nuclear</a:t>
                      </a:r>
                    </a:p>
                  </a:txBody>
                  <a:tcPr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1,658</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1,844</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11.2%</a:t>
                      </a:r>
                    </a:p>
                  </a:txBody>
                  <a:tcPr marL="7620" marR="7620" marT="7620" marB="0" anchor="b">
                    <a:lnL>
                      <a:noFill/>
                    </a:lnL>
                    <a:lnR>
                      <a:noFill/>
                    </a:lnR>
                    <a:lnT>
                      <a:noFill/>
                    </a:lnT>
                    <a:lnB>
                      <a:noFill/>
                    </a:lnB>
                    <a:noFill/>
                  </a:tcPr>
                </a:tc>
                <a:extLst>
                  <a:ext uri="{0D108BD9-81ED-4DB2-BD59-A6C34878D82A}">
                    <a16:rowId xmlns:a16="http://schemas.microsoft.com/office/drawing/2014/main" val="2191101458"/>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Other non-renewables</a:t>
                      </a:r>
                    </a:p>
                  </a:txBody>
                  <a:tcPr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buNone/>
                      </a:pPr>
                      <a:r>
                        <a:rPr lang="en-AU" sz="1100" b="0" i="0" u="none" strike="noStrike">
                          <a:solidFill>
                            <a:srgbClr val="000000"/>
                          </a:solidFill>
                          <a:effectLst/>
                          <a:latin typeface="Segoe UI" panose="020B0502040204020203" pitchFamily="34" charset="0"/>
                        </a:rPr>
                        <a:t>87</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buNone/>
                      </a:pPr>
                      <a:r>
                        <a:rPr lang="en-AU" sz="1100" b="0" i="0" u="none" strike="noStrike">
                          <a:solidFill>
                            <a:srgbClr val="000000"/>
                          </a:solidFill>
                          <a:effectLst/>
                          <a:latin typeface="Segoe UI" panose="020B0502040204020203" pitchFamily="34" charset="0"/>
                        </a:rPr>
                        <a:t>75</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buNone/>
                      </a:pPr>
                      <a:r>
                        <a:rPr lang="en-AU" sz="1100" b="0" i="0" u="none" strike="noStrike">
                          <a:solidFill>
                            <a:srgbClr val="000000"/>
                          </a:solidFill>
                          <a:effectLst/>
                          <a:latin typeface="Segoe UI" panose="020B0502040204020203" pitchFamily="34" charset="0"/>
                        </a:rPr>
                        <a:t>-14.0%</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5241991"/>
                  </a:ext>
                </a:extLst>
              </a:tr>
              <a:tr h="213360">
                <a:tc>
                  <a:txBody>
                    <a:bodyPr/>
                    <a:lstStyle/>
                    <a:p>
                      <a:pPr algn="l" fontAlgn="b">
                        <a:buNone/>
                      </a:pPr>
                      <a:r>
                        <a:rPr lang="en-AU" sz="1100" b="1" i="0" u="none" strike="noStrike">
                          <a:solidFill>
                            <a:srgbClr val="000000"/>
                          </a:solidFill>
                          <a:effectLst/>
                          <a:latin typeface="Segoe UI" panose="020B0502040204020203" pitchFamily="34" charset="0"/>
                        </a:rPr>
                        <a:t>Modern renewable energy</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AU" sz="1100" b="1" i="0" u="none" strike="noStrike">
                          <a:solidFill>
                            <a:srgbClr val="000000"/>
                          </a:solidFill>
                          <a:effectLst/>
                          <a:latin typeface="Segoe UI" panose="020B0502040204020203" pitchFamily="34" charset="0"/>
                        </a:rPr>
                        <a:t>2,108</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AU" sz="1100" b="1" i="0" u="none" strike="noStrike">
                          <a:solidFill>
                            <a:srgbClr val="000000"/>
                          </a:solidFill>
                          <a:effectLst/>
                          <a:latin typeface="Segoe UI" panose="020B0502040204020203" pitchFamily="34" charset="0"/>
                        </a:rPr>
                        <a:t>5,329</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AU" sz="1100" b="1" i="0" u="none" strike="noStrike">
                          <a:solidFill>
                            <a:srgbClr val="000000"/>
                          </a:solidFill>
                          <a:effectLst/>
                          <a:latin typeface="Segoe UI" panose="020B0502040204020203" pitchFamily="34" charset="0"/>
                        </a:rPr>
                        <a:t>152.8%</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3140707"/>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Modern biomass</a:t>
                      </a:r>
                    </a:p>
                  </a:txBody>
                  <a:tcPr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67</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269</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300.9%</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234225595"/>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Hydro</a:t>
                      </a:r>
                    </a:p>
                  </a:txBody>
                  <a:tcPr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1,780</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2,450</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37.6%</a:t>
                      </a:r>
                    </a:p>
                  </a:txBody>
                  <a:tcPr marL="7620" marR="7620" marT="7620" marB="0" anchor="b">
                    <a:lnL>
                      <a:noFill/>
                    </a:lnL>
                    <a:lnR>
                      <a:noFill/>
                    </a:lnR>
                    <a:lnT>
                      <a:noFill/>
                    </a:lnT>
                    <a:lnB>
                      <a:noFill/>
                    </a:lnB>
                    <a:noFill/>
                  </a:tcPr>
                </a:tc>
                <a:extLst>
                  <a:ext uri="{0D108BD9-81ED-4DB2-BD59-A6C34878D82A}">
                    <a16:rowId xmlns:a16="http://schemas.microsoft.com/office/drawing/2014/main" val="2247403917"/>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Geothermal</a:t>
                      </a:r>
                    </a:p>
                  </a:txBody>
                  <a:tcPr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46</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60</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29.1%</a:t>
                      </a:r>
                    </a:p>
                  </a:txBody>
                  <a:tcPr marL="7620" marR="7620" marT="7620" marB="0" anchor="b">
                    <a:lnL>
                      <a:noFill/>
                    </a:lnL>
                    <a:lnR>
                      <a:noFill/>
                    </a:lnR>
                    <a:lnT>
                      <a:noFill/>
                    </a:lnT>
                    <a:lnB>
                      <a:noFill/>
                    </a:lnB>
                    <a:noFill/>
                  </a:tcPr>
                </a:tc>
                <a:extLst>
                  <a:ext uri="{0D108BD9-81ED-4DB2-BD59-A6C34878D82A}">
                    <a16:rowId xmlns:a16="http://schemas.microsoft.com/office/drawing/2014/main" val="1212598991"/>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Solar</a:t>
                      </a:r>
                    </a:p>
                  </a:txBody>
                  <a:tcPr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9</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1,056</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11642.6%</a:t>
                      </a:r>
                    </a:p>
                  </a:txBody>
                  <a:tcPr marL="7620" marR="7620" marT="7620" marB="0" anchor="b">
                    <a:lnL>
                      <a:noFill/>
                    </a:lnL>
                    <a:lnR>
                      <a:noFill/>
                    </a:lnR>
                    <a:lnT>
                      <a:noFill/>
                    </a:lnT>
                    <a:lnB>
                      <a:noFill/>
                    </a:lnB>
                    <a:noFill/>
                  </a:tcPr>
                </a:tc>
                <a:extLst>
                  <a:ext uri="{0D108BD9-81ED-4DB2-BD59-A6C34878D82A}">
                    <a16:rowId xmlns:a16="http://schemas.microsoft.com/office/drawing/2014/main" val="60086942"/>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Wind</a:t>
                      </a:r>
                    </a:p>
                  </a:txBody>
                  <a:tcPr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163</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1,461</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798.3%</a:t>
                      </a:r>
                    </a:p>
                  </a:txBody>
                  <a:tcPr marL="7620" marR="7620" marT="7620" marB="0" anchor="b">
                    <a:lnL>
                      <a:noFill/>
                    </a:lnL>
                    <a:lnR>
                      <a:noFill/>
                    </a:lnR>
                    <a:lnT>
                      <a:noFill/>
                    </a:lnT>
                    <a:lnB>
                      <a:noFill/>
                    </a:lnB>
                    <a:noFill/>
                  </a:tcPr>
                </a:tc>
                <a:extLst>
                  <a:ext uri="{0D108BD9-81ED-4DB2-BD59-A6C34878D82A}">
                    <a16:rowId xmlns:a16="http://schemas.microsoft.com/office/drawing/2014/main" val="3930934121"/>
                  </a:ext>
                </a:extLst>
              </a:tr>
              <a:tr h="213360">
                <a:tc>
                  <a:txBody>
                    <a:bodyPr/>
                    <a:lstStyle/>
                    <a:p>
                      <a:pPr algn="l" fontAlgn="b">
                        <a:buNone/>
                      </a:pPr>
                      <a:r>
                        <a:rPr lang="en-AU" sz="1100" b="0" i="0" u="none" strike="noStrike">
                          <a:solidFill>
                            <a:srgbClr val="000000"/>
                          </a:solidFill>
                          <a:effectLst/>
                          <a:latin typeface="Segoe UI" panose="020B0502040204020203" pitchFamily="34" charset="0"/>
                        </a:rPr>
                        <a:t>Other renewables</a:t>
                      </a:r>
                    </a:p>
                  </a:txBody>
                  <a:tcPr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43</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34</a:t>
                      </a:r>
                    </a:p>
                  </a:txBody>
                  <a:tcPr marL="7620" marR="7620" marT="7620" marB="0" anchor="b">
                    <a:lnL>
                      <a:noFill/>
                    </a:lnL>
                    <a:lnR>
                      <a:noFill/>
                    </a:lnR>
                    <a:lnT>
                      <a:noFill/>
                    </a:lnT>
                    <a:lnB>
                      <a:noFill/>
                    </a:lnB>
                    <a:noFill/>
                  </a:tcPr>
                </a:tc>
                <a:tc>
                  <a:txBody>
                    <a:bodyPr/>
                    <a:lstStyle/>
                    <a:p>
                      <a:pPr algn="r" fontAlgn="b">
                        <a:buNone/>
                      </a:pPr>
                      <a:r>
                        <a:rPr lang="en-AU" sz="1100" b="0" i="0" u="none" strike="noStrike">
                          <a:solidFill>
                            <a:srgbClr val="000000"/>
                          </a:solidFill>
                          <a:effectLst/>
                          <a:latin typeface="Segoe UI" panose="020B0502040204020203" pitchFamily="34" charset="0"/>
                        </a:rPr>
                        <a:t>-21.6%</a:t>
                      </a:r>
                    </a:p>
                  </a:txBody>
                  <a:tcPr marL="7620" marR="7620" marT="7620" marB="0" anchor="b">
                    <a:lnL>
                      <a:noFill/>
                    </a:lnL>
                    <a:lnR>
                      <a:noFill/>
                    </a:lnR>
                    <a:lnT>
                      <a:noFill/>
                    </a:lnT>
                    <a:lnB>
                      <a:noFill/>
                    </a:lnB>
                    <a:noFill/>
                  </a:tcPr>
                </a:tc>
                <a:extLst>
                  <a:ext uri="{0D108BD9-81ED-4DB2-BD59-A6C34878D82A}">
                    <a16:rowId xmlns:a16="http://schemas.microsoft.com/office/drawing/2014/main" val="3222810306"/>
                  </a:ext>
                </a:extLst>
              </a:tr>
              <a:tr h="213360">
                <a:tc>
                  <a:txBody>
                    <a:bodyPr/>
                    <a:lstStyle/>
                    <a:p>
                      <a:pPr algn="l" fontAlgn="b">
                        <a:buNone/>
                      </a:pPr>
                      <a:r>
                        <a:rPr lang="en-AU" sz="1100" b="1" i="0" u="none" strike="noStrike">
                          <a:solidFill>
                            <a:srgbClr val="FFFFFF"/>
                          </a:solidFill>
                          <a:effectLst/>
                          <a:latin typeface="Segoe UI" panose="020B0502040204020203" pitchFamily="34" charset="0"/>
                        </a:rPr>
                        <a:t>Total</a:t>
                      </a:r>
                    </a:p>
                  </a:txBody>
                  <a:tcPr marL="7620" marR="7620" marT="7620" marB="0" anchor="b">
                    <a:lnL>
                      <a:noFill/>
                    </a:lnL>
                    <a:lnR>
                      <a:noFill/>
                    </a:lnR>
                    <a:lnT>
                      <a:noFill/>
                    </a:lnT>
                    <a:lnB>
                      <a:noFill/>
                    </a:lnB>
                    <a:solidFill>
                      <a:srgbClr val="002060"/>
                    </a:solidFill>
                  </a:tcPr>
                </a:tc>
                <a:tc>
                  <a:txBody>
                    <a:bodyPr/>
                    <a:lstStyle/>
                    <a:p>
                      <a:pPr algn="r" fontAlgn="b">
                        <a:buNone/>
                      </a:pPr>
                      <a:r>
                        <a:rPr lang="en-AU" sz="1100" b="1" i="0" u="none" strike="noStrike">
                          <a:solidFill>
                            <a:srgbClr val="FFFFFF"/>
                          </a:solidFill>
                          <a:effectLst/>
                          <a:latin typeface="Segoe UI" panose="020B0502040204020203" pitchFamily="34" charset="0"/>
                        </a:rPr>
                        <a:t>13,442</a:t>
                      </a:r>
                    </a:p>
                  </a:txBody>
                  <a:tcPr marL="7620" marR="7620" marT="7620" marB="0" anchor="b">
                    <a:lnL>
                      <a:noFill/>
                    </a:lnL>
                    <a:lnR>
                      <a:noFill/>
                    </a:lnR>
                    <a:lnT>
                      <a:noFill/>
                    </a:lnT>
                    <a:lnB>
                      <a:noFill/>
                    </a:lnB>
                    <a:solidFill>
                      <a:srgbClr val="002060"/>
                    </a:solidFill>
                  </a:tcPr>
                </a:tc>
                <a:tc>
                  <a:txBody>
                    <a:bodyPr/>
                    <a:lstStyle/>
                    <a:p>
                      <a:pPr algn="r" fontAlgn="b">
                        <a:buNone/>
                      </a:pPr>
                      <a:r>
                        <a:rPr lang="en-AU" sz="1100" b="1" i="0" u="none" strike="noStrike">
                          <a:solidFill>
                            <a:srgbClr val="FFFFFF"/>
                          </a:solidFill>
                          <a:effectLst/>
                          <a:latin typeface="Segoe UI" panose="020B0502040204020203" pitchFamily="34" charset="0"/>
                        </a:rPr>
                        <a:t>19,634</a:t>
                      </a:r>
                    </a:p>
                  </a:txBody>
                  <a:tcPr marL="7620" marR="7620" marT="7620" marB="0" anchor="b">
                    <a:lnL>
                      <a:noFill/>
                    </a:lnL>
                    <a:lnR>
                      <a:noFill/>
                    </a:lnR>
                    <a:lnT>
                      <a:noFill/>
                    </a:lnT>
                    <a:lnB>
                      <a:noFill/>
                    </a:lnB>
                    <a:solidFill>
                      <a:srgbClr val="002060"/>
                    </a:solidFill>
                  </a:tcPr>
                </a:tc>
                <a:tc>
                  <a:txBody>
                    <a:bodyPr/>
                    <a:lstStyle/>
                    <a:p>
                      <a:pPr algn="r" fontAlgn="b">
                        <a:buNone/>
                      </a:pPr>
                      <a:r>
                        <a:rPr lang="en-AU" sz="1100" b="1" i="0" u="none" strike="noStrike">
                          <a:solidFill>
                            <a:srgbClr val="FFFFFF"/>
                          </a:solidFill>
                          <a:effectLst/>
                          <a:latin typeface="Segoe UI" panose="020B0502040204020203" pitchFamily="34" charset="0"/>
                        </a:rPr>
                        <a:t>46.1%</a:t>
                      </a:r>
                    </a:p>
                  </a:txBody>
                  <a:tcPr marL="7620" marR="7620" marT="7620" marB="0" anchor="b">
                    <a:lnL>
                      <a:noFill/>
                    </a:lnL>
                    <a:lnR>
                      <a:noFill/>
                    </a:lnR>
                    <a:lnT>
                      <a:noFill/>
                    </a:lnT>
                    <a:lnB>
                      <a:noFill/>
                    </a:lnB>
                    <a:solidFill>
                      <a:srgbClr val="002060"/>
                    </a:solidFill>
                  </a:tcPr>
                </a:tc>
                <a:extLst>
                  <a:ext uri="{0D108BD9-81ED-4DB2-BD59-A6C34878D82A}">
                    <a16:rowId xmlns:a16="http://schemas.microsoft.com/office/drawing/2014/main" val="4174579553"/>
                  </a:ext>
                </a:extLst>
              </a:tr>
              <a:tr h="213360">
                <a:tc>
                  <a:txBody>
                    <a:bodyPr/>
                    <a:lstStyle/>
                    <a:p>
                      <a:pPr algn="l" fontAlgn="b">
                        <a:buNone/>
                      </a:pPr>
                      <a:r>
                        <a:rPr lang="en-AU" sz="1100" b="1" i="0" u="none" strike="noStrike">
                          <a:solidFill>
                            <a:srgbClr val="000000"/>
                          </a:solidFill>
                          <a:effectLst/>
                          <a:latin typeface="Segoe UI" panose="020B0502040204020203" pitchFamily="34" charset="0"/>
                        </a:rPr>
                        <a:t>Modern RE share</a:t>
                      </a:r>
                    </a:p>
                  </a:txBody>
                  <a:tcPr marL="7620" marR="7620" marT="7620" marB="0" anchor="b">
                    <a:lnL>
                      <a:noFill/>
                    </a:lnL>
                    <a:lnR>
                      <a:noFill/>
                    </a:lnR>
                    <a:lnT>
                      <a:noFill/>
                    </a:lnT>
                    <a:lnB>
                      <a:noFill/>
                    </a:lnB>
                    <a:noFill/>
                  </a:tcPr>
                </a:tc>
                <a:tc>
                  <a:txBody>
                    <a:bodyPr/>
                    <a:lstStyle/>
                    <a:p>
                      <a:pPr algn="r" fontAlgn="b">
                        <a:buNone/>
                      </a:pPr>
                      <a:r>
                        <a:rPr lang="en-AU" sz="1100" b="1" i="0" u="none" strike="noStrike">
                          <a:solidFill>
                            <a:srgbClr val="000000"/>
                          </a:solidFill>
                          <a:effectLst/>
                          <a:latin typeface="Segoe UI" panose="020B0502040204020203" pitchFamily="34" charset="0"/>
                        </a:rPr>
                        <a:t>15.68%</a:t>
                      </a:r>
                    </a:p>
                  </a:txBody>
                  <a:tcPr marL="7620" marR="7620" marT="7620" marB="0" anchor="b">
                    <a:lnL>
                      <a:noFill/>
                    </a:lnL>
                    <a:lnR>
                      <a:noFill/>
                    </a:lnR>
                    <a:lnT>
                      <a:noFill/>
                    </a:lnT>
                    <a:lnB>
                      <a:noFill/>
                    </a:lnB>
                    <a:noFill/>
                  </a:tcPr>
                </a:tc>
                <a:tc>
                  <a:txBody>
                    <a:bodyPr/>
                    <a:lstStyle/>
                    <a:p>
                      <a:pPr algn="r" fontAlgn="b">
                        <a:buNone/>
                      </a:pPr>
                      <a:r>
                        <a:rPr lang="en-AU" sz="1100" b="1" i="0" u="none" strike="noStrike">
                          <a:solidFill>
                            <a:srgbClr val="000000"/>
                          </a:solidFill>
                          <a:effectLst/>
                          <a:latin typeface="Segoe UI" panose="020B0502040204020203" pitchFamily="34" charset="0"/>
                        </a:rPr>
                        <a:t>27.14%</a:t>
                      </a:r>
                    </a:p>
                  </a:txBody>
                  <a:tcPr marL="7620" marR="7620" marT="7620" marB="0" anchor="b">
                    <a:lnL>
                      <a:noFill/>
                    </a:lnL>
                    <a:lnR>
                      <a:noFill/>
                    </a:lnR>
                    <a:lnT>
                      <a:noFill/>
                    </a:lnT>
                    <a:lnB>
                      <a:noFill/>
                    </a:lnB>
                    <a:noFill/>
                  </a:tcPr>
                </a:tc>
                <a:tc>
                  <a:txBody>
                    <a:bodyPr/>
                    <a:lstStyle/>
                    <a:p>
                      <a:pPr algn="r" fontAlgn="b">
                        <a:buNone/>
                      </a:pPr>
                      <a:r>
                        <a:rPr lang="en-AU" sz="1100" b="1" i="0" u="none" strike="noStrike">
                          <a:solidFill>
                            <a:srgbClr val="000000"/>
                          </a:solidFill>
                          <a:effectLst/>
                          <a:latin typeface="Segoe UI" panose="020B0502040204020203" pitchFamily="34" charset="0"/>
                        </a:rPr>
                        <a:t>73.1%</a:t>
                      </a:r>
                    </a:p>
                  </a:txBody>
                  <a:tcPr marL="7620" marR="7620" marT="7620" marB="0" anchor="b">
                    <a:lnL>
                      <a:noFill/>
                    </a:lnL>
                    <a:lnR>
                      <a:noFill/>
                    </a:lnR>
                    <a:lnT>
                      <a:noFill/>
                    </a:lnT>
                    <a:lnB>
                      <a:noFill/>
                    </a:lnB>
                    <a:noFill/>
                  </a:tcPr>
                </a:tc>
                <a:extLst>
                  <a:ext uri="{0D108BD9-81ED-4DB2-BD59-A6C34878D82A}">
                    <a16:rowId xmlns:a16="http://schemas.microsoft.com/office/drawing/2014/main" val="1862864599"/>
                  </a:ext>
                </a:extLst>
              </a:tr>
            </a:tbl>
          </a:graphicData>
        </a:graphic>
      </p:graphicFrame>
      <p:sp>
        <p:nvSpPr>
          <p:cNvPr id="13" name="Text Placeholder 6">
            <a:extLst>
              <a:ext uri="{FF2B5EF4-FFF2-40B4-BE49-F238E27FC236}">
                <a16:creationId xmlns:a16="http://schemas.microsoft.com/office/drawing/2014/main" id="{F37D51F8-A6F0-30B3-DCC0-C33548DB3814}"/>
              </a:ext>
            </a:extLst>
          </p:cNvPr>
          <p:cNvSpPr txBox="1">
            <a:spLocks/>
          </p:cNvSpPr>
          <p:nvPr/>
        </p:nvSpPr>
        <p:spPr>
          <a:xfrm>
            <a:off x="3442742" y="1152813"/>
            <a:ext cx="3783198" cy="333420"/>
          </a:xfrm>
          <a:prstGeom prst="rect">
            <a:avLst/>
          </a:prstGeom>
        </p:spPr>
        <p:txBody>
          <a:bodyPr anchor="ctr">
            <a:noAutofit/>
          </a:bodyPr>
          <a:lstStyle>
            <a:lvl1pPr marL="0" indent="0" algn="l" defTabSz="914400" rtl="0" eaLnBrk="1" latinLnBrk="0" hangingPunct="1">
              <a:lnSpc>
                <a:spcPct val="110000"/>
              </a:lnSpc>
              <a:spcBef>
                <a:spcPts val="1000"/>
              </a:spcBef>
              <a:buFont typeface="Segoe UI" panose="020B0502040204020203" pitchFamily="34" charset="0"/>
              <a:buNone/>
              <a:defRPr kumimoji="1" sz="2000" b="0" i="0" kern="1200" baseline="0">
                <a:solidFill>
                  <a:schemeClr val="tx1"/>
                </a:solidFill>
                <a:latin typeface="Segoe UI Semibold" panose="020B0702040204020203" pitchFamily="34" charset="0"/>
                <a:ea typeface="Segoe UI" panose="020B0502040204020203" pitchFamily="34" charset="0"/>
                <a:cs typeface="Segoe UI" panose="020B0502040204020203" pitchFamily="34" charset="0"/>
              </a:defRPr>
            </a:lvl1pPr>
            <a:lvl2pPr marL="450850" indent="-187325" algn="l" defTabSz="914400" rtl="0" eaLnBrk="1" latinLnBrk="0" hangingPunct="1">
              <a:lnSpc>
                <a:spcPct val="110000"/>
              </a:lnSpc>
              <a:spcBef>
                <a:spcPts val="500"/>
              </a:spcBef>
              <a:buFont typeface="Segoe UI" panose="020B0502040204020203" pitchFamily="34" charset="0"/>
              <a:buChar char="▪"/>
              <a:defRPr kumimoji="1" sz="2400" b="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627063" indent="-176213" algn="l" defTabSz="914400" rtl="0" eaLnBrk="1" latinLnBrk="0" hangingPunct="1">
              <a:lnSpc>
                <a:spcPct val="110000"/>
              </a:lnSpc>
              <a:spcBef>
                <a:spcPts val="500"/>
              </a:spcBef>
              <a:buFont typeface="Segoe UI" panose="020B0502040204020203" pitchFamily="34" charset="0"/>
              <a:buChar char="▪"/>
              <a:defRPr kumimoji="1" sz="2000" b="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801688" indent="-174625" algn="l" defTabSz="914400" rtl="0" eaLnBrk="1" latinLnBrk="0" hangingPunct="1">
              <a:lnSpc>
                <a:spcPct val="110000"/>
              </a:lnSpc>
              <a:spcBef>
                <a:spcPts val="500"/>
              </a:spcBef>
              <a:buFont typeface="Segoe UI" panose="020B0502040204020203" pitchFamily="34" charset="0"/>
              <a:buChar char="▪"/>
              <a:tabLst>
                <a:tab pos="801688" algn="l"/>
              </a:tabLst>
              <a:defRPr kumimoji="1" sz="1800" b="1" kern="1200">
                <a:solidFill>
                  <a:schemeClr val="tx1"/>
                </a:solidFill>
                <a:latin typeface="Segoe UI" panose="020B0502040204020203" pitchFamily="34" charset="0"/>
                <a:ea typeface="+mn-ea"/>
                <a:cs typeface="Segoe UI" panose="020B0502040204020203" pitchFamily="34" charset="0"/>
              </a:defRPr>
            </a:lvl4pPr>
            <a:lvl5pPr marL="989013" indent="-187325" algn="l" defTabSz="914400" rtl="0" eaLnBrk="1" latinLnBrk="0" hangingPunct="1">
              <a:lnSpc>
                <a:spcPct val="110000"/>
              </a:lnSpc>
              <a:spcBef>
                <a:spcPts val="500"/>
              </a:spcBef>
              <a:buFont typeface="Segoe UI" panose="020B0502040204020203" pitchFamily="34" charset="0"/>
              <a:buChar char="▪"/>
              <a:defRPr kumimoji="1" sz="1800" b="1"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sz="1900" b="1">
                <a:latin typeface="Segoe UI" panose="020B0502040204020203" pitchFamily="34" charset="0"/>
              </a:rPr>
              <a:t>Electricity generation, TWh</a:t>
            </a:r>
            <a:endParaRPr lang="en-GB" sz="1900" b="1">
              <a:latin typeface="Segoe UI" panose="020B0502040204020203" pitchFamily="34" charset="0"/>
            </a:endParaRPr>
          </a:p>
        </p:txBody>
      </p:sp>
    </p:spTree>
    <p:extLst>
      <p:ext uri="{BB962C8B-B14F-4D97-AF65-F5344CB8AC3E}">
        <p14:creationId xmlns:p14="http://schemas.microsoft.com/office/powerpoint/2010/main" val="4172660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AU" altLang="ja-JP" sz="3200" b="1" i="0" u="none" strike="noStrike" kern="1200" cap="none" spc="0" normalizeH="0" baseline="0" noProof="0" dirty="0">
                <a:ln>
                  <a:noFill/>
                </a:ln>
                <a:solidFill>
                  <a:srgbClr val="5B9BD5">
                    <a:lumMod val="50000"/>
                  </a:srgbClr>
                </a:solidFill>
                <a:effectLst/>
                <a:uLnTx/>
                <a:uFillTx/>
                <a:latin typeface="Segoe UI" panose="020B0502040204020203" pitchFamily="34" charset="0"/>
                <a:cs typeface="Segoe UI" panose="020B0502040204020203" pitchFamily="34" charset="0"/>
              </a:rPr>
              <a:t>Outline</a:t>
            </a:r>
            <a:endParaRPr kumimoji="1" lang="ja-JP" altLang="en-US"/>
          </a:p>
        </p:txBody>
      </p:sp>
      <p:sp>
        <p:nvSpPr>
          <p:cNvPr id="3" name="コンテンツ プレースホルダー 2"/>
          <p:cNvSpPr>
            <a:spLocks noGrp="1"/>
          </p:cNvSpPr>
          <p:nvPr>
            <p:ph idx="1"/>
          </p:nvPr>
        </p:nvSpPr>
        <p:spPr/>
        <p:txBody>
          <a:bodyPr vert="horz" lIns="91440" tIns="45720" rIns="91440" bIns="45720" rtlCol="0" anchor="t">
            <a:normAutofit/>
          </a:bodyPr>
          <a:lstStyle/>
          <a:p>
            <a:pPr indent="-457200">
              <a:lnSpc>
                <a:spcPct val="110000"/>
              </a:lnSpc>
              <a:spcBef>
                <a:spcPts val="1000"/>
              </a:spcBef>
              <a:spcAft>
                <a:spcPts val="0"/>
              </a:spcAft>
              <a:buClr>
                <a:srgbClr val="0F0957"/>
              </a:buClr>
              <a:buSzPct val="70000"/>
              <a:buFont typeface="Wingdings" panose="05000000000000000000" pitchFamily="2" charset="2"/>
              <a:buChar char="q"/>
              <a:defRPr/>
            </a:pPr>
            <a:r>
              <a:rPr kumimoji="1" lang="en-US" altLang="ja-JP" sz="2800" dirty="0">
                <a:solidFill>
                  <a:prstClr val="black"/>
                </a:solidFill>
                <a:latin typeface="Segoe UI" panose="020B0502040204020203"/>
                <a:ea typeface="Yu Gothic" panose="020B0400000000000000" charset="-128"/>
                <a:cs typeface="Segoe UI" panose="020B0502040204020203"/>
              </a:rPr>
              <a:t>New EGEDA Chair and Vice Chair </a:t>
            </a:r>
            <a:endParaRPr kumimoji="1" lang="en-US" dirty="0">
              <a:solidFill>
                <a:prstClr val="black"/>
              </a:solidFill>
              <a:latin typeface="Segoe UI" panose="020B0502040204020203"/>
              <a:ea typeface="Yu Gothic" panose="020B0400000000000000" charset="-128"/>
              <a:cs typeface="Segoe UI" panose="020B0502040204020203"/>
            </a:endParaRPr>
          </a:p>
          <a:p>
            <a:pPr marR="0" lvl="0" indent="-457200" algn="l" defTabSz="914400">
              <a:lnSpc>
                <a:spcPct val="110000"/>
              </a:lnSpc>
              <a:spcBef>
                <a:spcPts val="1000"/>
              </a:spcBef>
              <a:spcAft>
                <a:spcPts val="0"/>
              </a:spcAft>
              <a:buClr>
                <a:srgbClr val="0F0957"/>
              </a:buClr>
              <a:buSzPct val="70000"/>
              <a:buFont typeface="Wingdings" panose="05000000000000000000" pitchFamily="2" charset="2"/>
              <a:buChar char="q"/>
              <a:defRPr/>
            </a:pPr>
            <a:r>
              <a:rPr kumimoji="1" lang="en-US" altLang="ja-JP" sz="2800" dirty="0">
                <a:solidFill>
                  <a:prstClr val="black"/>
                </a:solidFill>
                <a:latin typeface="Segoe UI" panose="020B0502040204020203"/>
                <a:ea typeface="Yu Gothic" panose="020B0400000000000000" charset="-128"/>
                <a:cs typeface="Segoe UI" panose="020B0502040204020203"/>
              </a:rPr>
              <a:t>Data</a:t>
            </a:r>
            <a:r>
              <a:rPr kumimoji="1" lang="en-US" altLang="ja-JP" sz="2800" b="0" i="0" u="none" strike="noStrike" kern="1200" cap="none" spc="0" normalizeH="0" baseline="0" noProof="0" dirty="0">
                <a:ln>
                  <a:noFill/>
                </a:ln>
                <a:solidFill>
                  <a:prstClr val="black"/>
                </a:solidFill>
                <a:effectLst/>
                <a:uLnTx/>
                <a:uFillTx/>
                <a:latin typeface="Segoe UI" panose="020B0502040204020203"/>
                <a:ea typeface="Yu Gothic" panose="020B0400000000000000" charset="-128"/>
                <a:cs typeface="Segoe UI" panose="020B0502040204020203"/>
              </a:rPr>
              <a:t> collection and processing update</a:t>
            </a:r>
            <a:endParaRPr lang="en-US" dirty="0">
              <a:solidFill>
                <a:prstClr val="black"/>
              </a:solidFill>
              <a:latin typeface="Segoe UI" panose="020B0502040204020203"/>
              <a:ea typeface="Yu Gothic" panose="020B0400000000000000" charset="-128"/>
              <a:cs typeface="Segoe UI" panose="020B0502040204020203"/>
            </a:endParaRPr>
          </a:p>
          <a:p>
            <a:pPr marR="0" lvl="0" indent="-457200" algn="l" defTabSz="914400" rtl="0" eaLnBrk="1" fontAlgn="auto" latinLnBrk="0" hangingPunct="1">
              <a:lnSpc>
                <a:spcPct val="110000"/>
              </a:lnSpc>
              <a:spcBef>
                <a:spcPts val="1000"/>
              </a:spcBef>
              <a:spcAft>
                <a:spcPts val="0"/>
              </a:spcAft>
              <a:buClr>
                <a:srgbClr val="0F0957"/>
              </a:buClr>
              <a:buSzPct val="70000"/>
              <a:buFont typeface="Wingdings" panose="05000000000000000000" pitchFamily="2" charset="2"/>
              <a:buChar char="q"/>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EGEDA training courses and workshops</a:t>
            </a:r>
          </a:p>
          <a:p>
            <a:pPr marR="0" lvl="0" indent="-457200" algn="l" defTabSz="914400" rtl="0" eaLnBrk="1" fontAlgn="auto" latinLnBrk="0" hangingPunct="1">
              <a:lnSpc>
                <a:spcPct val="110000"/>
              </a:lnSpc>
              <a:spcBef>
                <a:spcPts val="1000"/>
              </a:spcBef>
              <a:spcAft>
                <a:spcPts val="0"/>
              </a:spcAft>
              <a:buClr>
                <a:srgbClr val="0F0957"/>
              </a:buClr>
              <a:buSzPct val="70000"/>
              <a:buFont typeface="Wingdings" panose="05000000000000000000" pitchFamily="2" charset="2"/>
              <a:buChar char="q"/>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International cooperation</a:t>
            </a:r>
          </a:p>
          <a:p>
            <a:pPr marR="0" lvl="0" indent="-457200" algn="l" defTabSz="914400" rtl="0" eaLnBrk="1" fontAlgn="auto" latinLnBrk="0" hangingPunct="1">
              <a:lnSpc>
                <a:spcPct val="110000"/>
              </a:lnSpc>
              <a:spcBef>
                <a:spcPts val="1000"/>
              </a:spcBef>
              <a:spcAft>
                <a:spcPts val="0"/>
              </a:spcAft>
              <a:buClr>
                <a:srgbClr val="0F0957"/>
              </a:buClr>
              <a:buSzPct val="70000"/>
              <a:buFont typeface="Wingdings" panose="05000000000000000000" pitchFamily="2" charset="2"/>
              <a:buChar char="q"/>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Next EGEDA meeting</a:t>
            </a:r>
          </a:p>
          <a:p>
            <a:pPr marR="0" lvl="0" indent="-457200" algn="l" defTabSz="914400" rtl="0" eaLnBrk="1" fontAlgn="auto" latinLnBrk="0" hangingPunct="1">
              <a:lnSpc>
                <a:spcPct val="110000"/>
              </a:lnSpc>
              <a:spcBef>
                <a:spcPts val="1000"/>
              </a:spcBef>
              <a:spcAft>
                <a:spcPts val="0"/>
              </a:spcAft>
              <a:buClr>
                <a:srgbClr val="0F0957"/>
              </a:buClr>
              <a:buSzPct val="70000"/>
              <a:buFont typeface="Wingdings" panose="05000000000000000000" pitchFamily="2" charset="2"/>
              <a:buChar char="q"/>
              <a:defRPr/>
            </a:pPr>
            <a: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Progress on APEC goals</a:t>
            </a:r>
          </a:p>
          <a:p>
            <a:pPr marR="0" lvl="0" indent="-457200" algn="l" defTabSz="914400" rtl="0" eaLnBrk="1" fontAlgn="auto" latinLnBrk="0" hangingPunct="1">
              <a:lnSpc>
                <a:spcPct val="110000"/>
              </a:lnSpc>
              <a:spcBef>
                <a:spcPts val="1000"/>
              </a:spcBef>
              <a:spcAft>
                <a:spcPts val="0"/>
              </a:spcAft>
              <a:buClr>
                <a:srgbClr val="0F0957"/>
              </a:buClr>
              <a:buSzPct val="70000"/>
              <a:buFont typeface="Wingdings" panose="05000000000000000000" pitchFamily="2" charset="2"/>
              <a:buChar char="q"/>
              <a:defRPr/>
            </a:pPr>
            <a:r>
              <a:rPr kumimoji="1" lang="en-US" altLang="ja-JP" sz="2800" dirty="0">
                <a:solidFill>
                  <a:prstClr val="black"/>
                </a:solidFill>
              </a:rPr>
              <a:t>Final thoughts</a:t>
            </a:r>
            <a:endPar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10000"/>
              </a:lnSpc>
              <a:spcBef>
                <a:spcPts val="1000"/>
              </a:spcBef>
              <a:spcAft>
                <a:spcPts val="0"/>
              </a:spcAft>
              <a:buClr>
                <a:srgbClr val="0F0957"/>
              </a:buClr>
              <a:buSzPct val="70000"/>
              <a:buNone/>
              <a:defRPr/>
            </a:pPr>
            <a:endPar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a:p>
            <a:endParaRPr kumimoji="1" lang="ja-JP" altLang="en-US" sz="2800" dirty="0"/>
          </a:p>
        </p:txBody>
      </p:sp>
      <p:sp>
        <p:nvSpPr>
          <p:cNvPr id="4" name="スライド番号プレースホルダー 3"/>
          <p:cNvSpPr>
            <a:spLocks noGrp="1"/>
          </p:cNvSpPr>
          <p:nvPr>
            <p:ph type="sldNum" sz="quarter" idx="12"/>
          </p:nvPr>
        </p:nvSpPr>
        <p:spPr/>
        <p:txBody>
          <a:bodyPr/>
          <a:lstStyle/>
          <a:p>
            <a:fld id="{43E4C453-BACB-4589-94B9-1237E433C06D}" type="slidenum">
              <a:rPr lang="en-US" smtClean="0"/>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109093-12FD-D6CD-11D3-4EB0DF5D621D}"/>
              </a:ext>
            </a:extLst>
          </p:cNvPr>
          <p:cNvSpPr>
            <a:spLocks noGrp="1"/>
          </p:cNvSpPr>
          <p:nvPr>
            <p:ph type="sldNum" sz="quarter" idx="12"/>
          </p:nvPr>
        </p:nvSpPr>
        <p:spPr/>
        <p:txBody>
          <a:bodyPr/>
          <a:lstStyle/>
          <a:p>
            <a:fld id="{553DF105-5132-44FD-8FE0-18D3B770719A}" type="slidenum">
              <a:rPr lang="ja-JP" altLang="en-US" smtClean="0"/>
              <a:pPr/>
              <a:t>20</a:t>
            </a:fld>
            <a:endParaRPr lang="ja-JP" altLang="en-US"/>
          </a:p>
        </p:txBody>
      </p:sp>
      <p:sp>
        <p:nvSpPr>
          <p:cNvPr id="4" name="Text Placeholder 3">
            <a:extLst>
              <a:ext uri="{FF2B5EF4-FFF2-40B4-BE49-F238E27FC236}">
                <a16:creationId xmlns:a16="http://schemas.microsoft.com/office/drawing/2014/main" id="{AA977DCA-F73E-A113-0E36-F0CEF2E7C4B2}"/>
              </a:ext>
            </a:extLst>
          </p:cNvPr>
          <p:cNvSpPr>
            <a:spLocks noGrp="1"/>
          </p:cNvSpPr>
          <p:nvPr>
            <p:ph type="body" sz="quarter" idx="14"/>
          </p:nvPr>
        </p:nvSpPr>
        <p:spPr>
          <a:xfrm>
            <a:off x="893287" y="5341028"/>
            <a:ext cx="11426556" cy="803277"/>
          </a:xfrm>
        </p:spPr>
        <p:txBody>
          <a:bodyPr/>
          <a:lstStyle/>
          <a:p>
            <a:pPr marL="342900" indent="-342900">
              <a:buFont typeface="Wingdings" panose="05000000000000000000" pitchFamily="2" charset="2"/>
              <a:buChar char="§"/>
            </a:pPr>
            <a:r>
              <a:rPr lang="en-US" i="0">
                <a:latin typeface="Segoe UI Semibold"/>
                <a:cs typeface="Segoe UI"/>
              </a:rPr>
              <a:t>Solar grew almost 45% (CAGR) and wind grew almost 18% (CAGR) since 2010.</a:t>
            </a:r>
            <a:endParaRPr lang="en-AU" i="0">
              <a:latin typeface="Segoe UI Semibold"/>
              <a:cs typeface="Segoe UI"/>
            </a:endParaRPr>
          </a:p>
        </p:txBody>
      </p:sp>
      <p:sp>
        <p:nvSpPr>
          <p:cNvPr id="5" name="Title 4">
            <a:extLst>
              <a:ext uri="{FF2B5EF4-FFF2-40B4-BE49-F238E27FC236}">
                <a16:creationId xmlns:a16="http://schemas.microsoft.com/office/drawing/2014/main" id="{98ED63F8-CBEE-EABE-8774-A8A4F5E12485}"/>
              </a:ext>
            </a:extLst>
          </p:cNvPr>
          <p:cNvSpPr>
            <a:spLocks noGrp="1"/>
          </p:cNvSpPr>
          <p:nvPr>
            <p:ph type="title"/>
          </p:nvPr>
        </p:nvSpPr>
        <p:spPr/>
        <p:txBody>
          <a:bodyPr/>
          <a:lstStyle/>
          <a:p>
            <a:r>
              <a:rPr lang="en-US"/>
              <a:t>Wind and solar drove the increase in total RE</a:t>
            </a:r>
            <a:endParaRPr lang="en-AU"/>
          </a:p>
        </p:txBody>
      </p:sp>
      <p:sp>
        <p:nvSpPr>
          <p:cNvPr id="6" name="Text Placeholder 5">
            <a:extLst>
              <a:ext uri="{FF2B5EF4-FFF2-40B4-BE49-F238E27FC236}">
                <a16:creationId xmlns:a16="http://schemas.microsoft.com/office/drawing/2014/main" id="{41D5C1BB-B4A5-8C93-75CD-5FE6ABE8C066}"/>
              </a:ext>
            </a:extLst>
          </p:cNvPr>
          <p:cNvSpPr>
            <a:spLocks noGrp="1"/>
          </p:cNvSpPr>
          <p:nvPr>
            <p:ph type="body" sz="quarter" idx="19"/>
          </p:nvPr>
        </p:nvSpPr>
        <p:spPr/>
        <p:txBody>
          <a:bodyPr>
            <a:normAutofit fontScale="92500" lnSpcReduction="10000"/>
          </a:bodyPr>
          <a:lstStyle/>
          <a:p>
            <a:r>
              <a:rPr lang="en-US"/>
              <a:t>Total supply by energy source (PJ) 2000 - 2023</a:t>
            </a:r>
            <a:endParaRPr lang="en-AU"/>
          </a:p>
        </p:txBody>
      </p:sp>
      <p:sp>
        <p:nvSpPr>
          <p:cNvPr id="9" name="TextBox 8">
            <a:extLst>
              <a:ext uri="{FF2B5EF4-FFF2-40B4-BE49-F238E27FC236}">
                <a16:creationId xmlns:a16="http://schemas.microsoft.com/office/drawing/2014/main" id="{47853C52-1F5A-3272-1D4E-6CE69DDF930E}"/>
              </a:ext>
            </a:extLst>
          </p:cNvPr>
          <p:cNvSpPr txBox="1"/>
          <p:nvPr/>
        </p:nvSpPr>
        <p:spPr>
          <a:xfrm>
            <a:off x="7387966" y="5096277"/>
            <a:ext cx="4655907" cy="246221"/>
          </a:xfrm>
          <a:prstGeom prst="rect">
            <a:avLst/>
          </a:prstGeom>
          <a:noFill/>
        </p:spPr>
        <p:txBody>
          <a:bodyPr wrap="square">
            <a:spAutoFit/>
          </a:bodyPr>
          <a:lstStyle/>
          <a:p>
            <a:pPr algn="r"/>
            <a:r>
              <a:rPr kumimoji="1" lang="en-US" sz="1000" b="0" i="0" u="none" strike="noStrike" kern="1200" cap="none" spc="0" normalizeH="0" baseline="0" noProof="0">
                <a:ln>
                  <a:noFill/>
                </a:ln>
                <a:solidFill>
                  <a:sysClr val="windowText" lastClr="000000"/>
                </a:solidFill>
                <a:effectLst/>
                <a:uLnTx/>
                <a:uFillTx/>
                <a:latin typeface="Segoe UI Light" panose="020B0502040204020203" pitchFamily="34" charset="0"/>
                <a:cs typeface="Segoe UI" panose="020B0502040204020203" pitchFamily="34" charset="0"/>
              </a:rPr>
              <a:t>Sources: APEC statistics (EGEDA), APERC analysis</a:t>
            </a:r>
            <a:endParaRPr lang="en-AU" sz="1000"/>
          </a:p>
        </p:txBody>
      </p:sp>
      <p:sp>
        <p:nvSpPr>
          <p:cNvPr id="7" name="Content Placeholder 6">
            <a:extLst>
              <a:ext uri="{FF2B5EF4-FFF2-40B4-BE49-F238E27FC236}">
                <a16:creationId xmlns:a16="http://schemas.microsoft.com/office/drawing/2014/main" id="{324EE67E-7EDB-A7A7-F24B-AAAADAF5741D}"/>
              </a:ext>
            </a:extLst>
          </p:cNvPr>
          <p:cNvSpPr>
            <a:spLocks noGrp="1"/>
          </p:cNvSpPr>
          <p:nvPr>
            <p:ph sz="quarter" idx="13"/>
          </p:nvPr>
        </p:nvSpPr>
        <p:spPr/>
        <p:txBody>
          <a:bodyPr/>
          <a:lstStyle/>
          <a:p>
            <a:endParaRPr lang="en-AU"/>
          </a:p>
        </p:txBody>
      </p:sp>
      <p:pic>
        <p:nvPicPr>
          <p:cNvPr id="13" name="Picture 12">
            <a:extLst>
              <a:ext uri="{FF2B5EF4-FFF2-40B4-BE49-F238E27FC236}">
                <a16:creationId xmlns:a16="http://schemas.microsoft.com/office/drawing/2014/main" id="{9166FEA3-A38F-6134-3B86-8436DA13B6C6}"/>
              </a:ext>
            </a:extLst>
          </p:cNvPr>
          <p:cNvPicPr>
            <a:picLocks noChangeAspect="1"/>
          </p:cNvPicPr>
          <p:nvPr/>
        </p:nvPicPr>
        <p:blipFill>
          <a:blip r:embed="rId2"/>
          <a:stretch>
            <a:fillRect/>
          </a:stretch>
        </p:blipFill>
        <p:spPr>
          <a:xfrm>
            <a:off x="1875277" y="1353458"/>
            <a:ext cx="7883186" cy="3749040"/>
          </a:xfrm>
          <a:prstGeom prst="rect">
            <a:avLst/>
          </a:prstGeom>
        </p:spPr>
      </p:pic>
    </p:spTree>
    <p:extLst>
      <p:ext uri="{BB962C8B-B14F-4D97-AF65-F5344CB8AC3E}">
        <p14:creationId xmlns:p14="http://schemas.microsoft.com/office/powerpoint/2010/main" val="4115253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7D13D4-C9C2-E3E3-AE55-25F58B4EC0F6}"/>
              </a:ext>
            </a:extLst>
          </p:cNvPr>
          <p:cNvSpPr>
            <a:spLocks noGrp="1"/>
          </p:cNvSpPr>
          <p:nvPr>
            <p:ph type="title"/>
          </p:nvPr>
        </p:nvSpPr>
        <p:spPr>
          <a:xfrm>
            <a:off x="696687" y="1476526"/>
            <a:ext cx="9533164" cy="2852737"/>
          </a:xfrm>
        </p:spPr>
        <p:txBody>
          <a:bodyPr>
            <a:normAutofit/>
          </a:bodyPr>
          <a:lstStyle/>
          <a:p>
            <a:pPr marL="0" indent="0">
              <a:spcAft>
                <a:spcPts val="1200"/>
              </a:spcAft>
              <a:buNone/>
            </a:pPr>
            <a:r>
              <a:rPr lang="en-US" sz="3600"/>
              <a:t>Pursuing and encouraging efforts to </a:t>
            </a:r>
            <a:r>
              <a:rPr lang="en-US" sz="3600" b="1"/>
              <a:t>triple </a:t>
            </a:r>
            <a:r>
              <a:rPr lang="en-US" sz="3600" b="1" u="sng"/>
              <a:t>global</a:t>
            </a:r>
            <a:r>
              <a:rPr lang="en-US" sz="3600" b="1"/>
              <a:t> renewable energy capacity by 2030</a:t>
            </a:r>
          </a:p>
        </p:txBody>
      </p:sp>
      <p:sp>
        <p:nvSpPr>
          <p:cNvPr id="2" name="Slide Number Placeholder 1">
            <a:extLst>
              <a:ext uri="{FF2B5EF4-FFF2-40B4-BE49-F238E27FC236}">
                <a16:creationId xmlns:a16="http://schemas.microsoft.com/office/drawing/2014/main" id="{650B0972-170E-F8AB-7718-5880C611F102}"/>
              </a:ext>
            </a:extLst>
          </p:cNvPr>
          <p:cNvSpPr>
            <a:spLocks noGrp="1"/>
          </p:cNvSpPr>
          <p:nvPr>
            <p:ph type="sldNum" sz="quarter" idx="12"/>
          </p:nvPr>
        </p:nvSpPr>
        <p:spPr/>
        <p:txBody>
          <a:bodyPr/>
          <a:lstStyle/>
          <a:p>
            <a:fld id="{69F6399B-E970-48CA-821C-EAB94E252A21}" type="slidenum">
              <a:rPr lang="en-AU" smtClean="0"/>
              <a:t>21</a:t>
            </a:fld>
            <a:endParaRPr lang="en-AU"/>
          </a:p>
        </p:txBody>
      </p:sp>
    </p:spTree>
    <p:extLst>
      <p:ext uri="{BB962C8B-B14F-4D97-AF65-F5344CB8AC3E}">
        <p14:creationId xmlns:p14="http://schemas.microsoft.com/office/powerpoint/2010/main" val="1149730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CDC312-5D66-37A0-B7C1-9A54E05B8241}"/>
              </a:ext>
            </a:extLst>
          </p:cNvPr>
          <p:cNvSpPr>
            <a:spLocks noGrp="1"/>
          </p:cNvSpPr>
          <p:nvPr>
            <p:ph type="title"/>
          </p:nvPr>
        </p:nvSpPr>
        <p:spPr>
          <a:xfrm>
            <a:off x="605604" y="337615"/>
            <a:ext cx="11328400" cy="535420"/>
          </a:xfrm>
        </p:spPr>
        <p:txBody>
          <a:bodyPr>
            <a:normAutofit/>
          </a:bodyPr>
          <a:lstStyle/>
          <a:p>
            <a:r>
              <a:rPr lang="en-US"/>
              <a:t>Support for tripling global renewable energy capacity</a:t>
            </a:r>
            <a:endParaRPr lang="en-AU"/>
          </a:p>
        </p:txBody>
      </p:sp>
      <p:sp>
        <p:nvSpPr>
          <p:cNvPr id="4" name="Slide Number Placeholder 3">
            <a:extLst>
              <a:ext uri="{FF2B5EF4-FFF2-40B4-BE49-F238E27FC236}">
                <a16:creationId xmlns:a16="http://schemas.microsoft.com/office/drawing/2014/main" id="{63B19B32-EFE9-456C-2BC1-01A25D5C1174}"/>
              </a:ext>
            </a:extLst>
          </p:cNvPr>
          <p:cNvSpPr>
            <a:spLocks noGrp="1"/>
          </p:cNvSpPr>
          <p:nvPr>
            <p:ph type="sldNum" sz="quarter" idx="12"/>
          </p:nvPr>
        </p:nvSpPr>
        <p:spPr/>
        <p:txBody>
          <a:bodyPr/>
          <a:lstStyle/>
          <a:p>
            <a:fld id="{553DF105-5132-44FD-8FE0-18D3B770719A}" type="slidenum">
              <a:rPr kumimoji="1" lang="ja-JP" altLang="en-US" smtClean="0"/>
              <a:t>22</a:t>
            </a:fld>
            <a:endParaRPr kumimoji="1" lang="ja-JP" altLang="en-US"/>
          </a:p>
        </p:txBody>
      </p:sp>
      <p:sp>
        <p:nvSpPr>
          <p:cNvPr id="3" name="TextBox 2">
            <a:extLst>
              <a:ext uri="{FF2B5EF4-FFF2-40B4-BE49-F238E27FC236}">
                <a16:creationId xmlns:a16="http://schemas.microsoft.com/office/drawing/2014/main" id="{271809FE-CDD3-6B70-7746-32D11EE2EFF4}"/>
              </a:ext>
            </a:extLst>
          </p:cNvPr>
          <p:cNvSpPr txBox="1"/>
          <p:nvPr/>
        </p:nvSpPr>
        <p:spPr>
          <a:xfrm>
            <a:off x="956701" y="1022877"/>
            <a:ext cx="3777701" cy="461665"/>
          </a:xfrm>
          <a:prstGeom prst="rect">
            <a:avLst/>
          </a:prstGeom>
          <a:noFill/>
        </p:spPr>
        <p:txBody>
          <a:bodyPr wrap="none" rtlCol="0">
            <a:spAutoFit/>
          </a:bodyPr>
          <a:lstStyle/>
          <a:p>
            <a:r>
              <a:rPr lang="en-US" sz="2400" b="1" u="sng"/>
              <a:t>COP28 Declaration (excerpt)</a:t>
            </a:r>
            <a:endParaRPr lang="en-AU" sz="2400" b="1" u="sng"/>
          </a:p>
        </p:txBody>
      </p:sp>
      <p:sp>
        <p:nvSpPr>
          <p:cNvPr id="6" name="TextBox 5">
            <a:extLst>
              <a:ext uri="{FF2B5EF4-FFF2-40B4-BE49-F238E27FC236}">
                <a16:creationId xmlns:a16="http://schemas.microsoft.com/office/drawing/2014/main" id="{6EA34EF0-61DE-39E7-2D07-BC0C7BDB44FD}"/>
              </a:ext>
            </a:extLst>
          </p:cNvPr>
          <p:cNvSpPr txBox="1"/>
          <p:nvPr/>
        </p:nvSpPr>
        <p:spPr>
          <a:xfrm>
            <a:off x="956701" y="1675778"/>
            <a:ext cx="9511274" cy="1754326"/>
          </a:xfrm>
          <a:prstGeom prst="rect">
            <a:avLst/>
          </a:prstGeom>
          <a:noFill/>
        </p:spPr>
        <p:txBody>
          <a:bodyPr wrap="square">
            <a:spAutoFit/>
          </a:bodyPr>
          <a:lstStyle/>
          <a:p>
            <a:r>
              <a:rPr lang="en-US" b="0" i="1">
                <a:solidFill>
                  <a:srgbClr val="424245"/>
                </a:solidFill>
                <a:effectLst/>
                <a:highlight>
                  <a:srgbClr val="FFFFFF"/>
                </a:highlight>
              </a:rPr>
              <a:t>To accelerate the energy transition, the COP 28 Presidency took a leading role in launching the Global Renewables and Energy Efficiency Pledge. With the endorsement of 130 national governments (as of 11 December, including the European Union (EU)), the Pledge stipulates </a:t>
            </a:r>
            <a:r>
              <a:rPr lang="en-US" i="1">
                <a:solidFill>
                  <a:srgbClr val="424245"/>
                </a:solidFill>
                <a:effectLst/>
                <a:highlight>
                  <a:srgbClr val="FFFFFF"/>
                </a:highlight>
              </a:rPr>
              <a:t>that signatories commit to work together</a:t>
            </a:r>
            <a:r>
              <a:rPr lang="en-US" b="1" i="1">
                <a:solidFill>
                  <a:srgbClr val="424245"/>
                </a:solidFill>
                <a:effectLst/>
                <a:highlight>
                  <a:srgbClr val="FFFFFF"/>
                </a:highlight>
              </a:rPr>
              <a:t> to triple the world’s installed renewable energy generation capacity to at least 11,000 GW by 2030…..														(COP28 UAE, 2023)</a:t>
            </a:r>
            <a:endParaRPr lang="en-AU" b="1" i="1"/>
          </a:p>
        </p:txBody>
      </p:sp>
      <p:sp>
        <p:nvSpPr>
          <p:cNvPr id="8" name="TextBox 7">
            <a:extLst>
              <a:ext uri="{FF2B5EF4-FFF2-40B4-BE49-F238E27FC236}">
                <a16:creationId xmlns:a16="http://schemas.microsoft.com/office/drawing/2014/main" id="{CED7967D-FD36-42B2-1453-93CED1A3FB37}"/>
              </a:ext>
            </a:extLst>
          </p:cNvPr>
          <p:cNvSpPr txBox="1"/>
          <p:nvPr/>
        </p:nvSpPr>
        <p:spPr>
          <a:xfrm>
            <a:off x="956701" y="4410788"/>
            <a:ext cx="9586146" cy="1200329"/>
          </a:xfrm>
          <a:prstGeom prst="rect">
            <a:avLst/>
          </a:prstGeom>
          <a:noFill/>
        </p:spPr>
        <p:txBody>
          <a:bodyPr wrap="square">
            <a:spAutoFit/>
          </a:bodyPr>
          <a:lstStyle/>
          <a:p>
            <a:r>
              <a:rPr lang="en-AU" i="1"/>
              <a:t>We will pursue and encourage efforts to triple renewable energy capacity globally through existing targets and policies as well as demonstrate similar ambition with respect to other zero and low emissions technologies including abatement and removal technologies in line with domestic circumstances by 2030.</a:t>
            </a:r>
          </a:p>
        </p:txBody>
      </p:sp>
      <p:sp>
        <p:nvSpPr>
          <p:cNvPr id="7" name="TextBox 6">
            <a:extLst>
              <a:ext uri="{FF2B5EF4-FFF2-40B4-BE49-F238E27FC236}">
                <a16:creationId xmlns:a16="http://schemas.microsoft.com/office/drawing/2014/main" id="{9D47B92C-DE09-4569-3652-4920A83CC862}"/>
              </a:ext>
            </a:extLst>
          </p:cNvPr>
          <p:cNvSpPr txBox="1"/>
          <p:nvPr/>
        </p:nvSpPr>
        <p:spPr>
          <a:xfrm>
            <a:off x="956701" y="3767902"/>
            <a:ext cx="7083221" cy="461665"/>
          </a:xfrm>
          <a:prstGeom prst="rect">
            <a:avLst/>
          </a:prstGeom>
          <a:noFill/>
        </p:spPr>
        <p:txBody>
          <a:bodyPr wrap="none" rtlCol="0">
            <a:spAutoFit/>
          </a:bodyPr>
          <a:lstStyle/>
          <a:p>
            <a:r>
              <a:rPr lang="en-US" sz="2400" b="1" u="sng"/>
              <a:t>2023 APEC Leaders’ Golden Gate Declaration (excerpt)</a:t>
            </a:r>
            <a:endParaRPr lang="en-AU" sz="2400" b="1" u="sng"/>
          </a:p>
        </p:txBody>
      </p:sp>
    </p:spTree>
    <p:extLst>
      <p:ext uri="{BB962C8B-B14F-4D97-AF65-F5344CB8AC3E}">
        <p14:creationId xmlns:p14="http://schemas.microsoft.com/office/powerpoint/2010/main" val="2595524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7F59A-81D6-D9BF-45EE-2F3BBFBA44A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13C0B2A-48C6-385E-2C2C-88DB6A13AEDE}"/>
              </a:ext>
            </a:extLst>
          </p:cNvPr>
          <p:cNvSpPr>
            <a:spLocks noGrp="1"/>
          </p:cNvSpPr>
          <p:nvPr>
            <p:ph type="title"/>
          </p:nvPr>
        </p:nvSpPr>
        <p:spPr>
          <a:xfrm>
            <a:off x="511344" y="406179"/>
            <a:ext cx="11328400" cy="535420"/>
          </a:xfrm>
        </p:spPr>
        <p:txBody>
          <a:bodyPr>
            <a:normAutofit/>
          </a:bodyPr>
          <a:lstStyle/>
          <a:p>
            <a:r>
              <a:rPr lang="en-US"/>
              <a:t>Global installed renewable energy capacity in 2023</a:t>
            </a:r>
            <a:endParaRPr lang="en-AU"/>
          </a:p>
        </p:txBody>
      </p:sp>
      <p:sp>
        <p:nvSpPr>
          <p:cNvPr id="4" name="Slide Number Placeholder 3">
            <a:extLst>
              <a:ext uri="{FF2B5EF4-FFF2-40B4-BE49-F238E27FC236}">
                <a16:creationId xmlns:a16="http://schemas.microsoft.com/office/drawing/2014/main" id="{2C7C22A1-C3E2-57E7-A856-D3432AEFFA32}"/>
              </a:ext>
            </a:extLst>
          </p:cNvPr>
          <p:cNvSpPr>
            <a:spLocks noGrp="1"/>
          </p:cNvSpPr>
          <p:nvPr>
            <p:ph type="sldNum" sz="quarter" idx="12"/>
          </p:nvPr>
        </p:nvSpPr>
        <p:spPr/>
        <p:txBody>
          <a:bodyPr/>
          <a:lstStyle/>
          <a:p>
            <a:fld id="{553DF105-5132-44FD-8FE0-18D3B770719A}" type="slidenum">
              <a:rPr kumimoji="1" lang="ja-JP" altLang="en-US" smtClean="0"/>
              <a:t>23</a:t>
            </a:fld>
            <a:endParaRPr kumimoji="1" lang="ja-JP" altLang="en-US"/>
          </a:p>
        </p:txBody>
      </p:sp>
      <p:sp>
        <p:nvSpPr>
          <p:cNvPr id="9" name="TextBox 8">
            <a:extLst>
              <a:ext uri="{FF2B5EF4-FFF2-40B4-BE49-F238E27FC236}">
                <a16:creationId xmlns:a16="http://schemas.microsoft.com/office/drawing/2014/main" id="{C0A58247-653B-E531-6095-4228D3BACB02}"/>
              </a:ext>
            </a:extLst>
          </p:cNvPr>
          <p:cNvSpPr txBox="1"/>
          <p:nvPr/>
        </p:nvSpPr>
        <p:spPr>
          <a:xfrm>
            <a:off x="6096000" y="1459367"/>
            <a:ext cx="5269071" cy="369332"/>
          </a:xfrm>
          <a:prstGeom prst="rect">
            <a:avLst/>
          </a:prstGeom>
          <a:noFill/>
        </p:spPr>
        <p:txBody>
          <a:bodyPr wrap="none" rtlCol="0">
            <a:spAutoFit/>
          </a:bodyPr>
          <a:lstStyle/>
          <a:p>
            <a:r>
              <a:rPr lang="en-US" u="sng"/>
              <a:t>Current and target global RE generation capacity (GW)</a:t>
            </a:r>
          </a:p>
        </p:txBody>
      </p:sp>
      <p:sp>
        <p:nvSpPr>
          <p:cNvPr id="21" name="TextBox 20">
            <a:extLst>
              <a:ext uri="{FF2B5EF4-FFF2-40B4-BE49-F238E27FC236}">
                <a16:creationId xmlns:a16="http://schemas.microsoft.com/office/drawing/2014/main" id="{F87BF987-1554-6234-4E7C-54AF27B0AB5B}"/>
              </a:ext>
            </a:extLst>
          </p:cNvPr>
          <p:cNvSpPr txBox="1"/>
          <p:nvPr/>
        </p:nvSpPr>
        <p:spPr>
          <a:xfrm>
            <a:off x="832019" y="1459367"/>
            <a:ext cx="3398174" cy="369332"/>
          </a:xfrm>
          <a:prstGeom prst="rect">
            <a:avLst/>
          </a:prstGeom>
          <a:noFill/>
        </p:spPr>
        <p:txBody>
          <a:bodyPr wrap="none" rtlCol="0">
            <a:spAutoFit/>
          </a:bodyPr>
          <a:lstStyle/>
          <a:p>
            <a:r>
              <a:rPr lang="en-US" u="sng"/>
              <a:t>Estimated global RE capacity (GW)</a:t>
            </a:r>
          </a:p>
        </p:txBody>
      </p:sp>
      <p:sp>
        <p:nvSpPr>
          <p:cNvPr id="7" name="TextBox 6">
            <a:extLst>
              <a:ext uri="{FF2B5EF4-FFF2-40B4-BE49-F238E27FC236}">
                <a16:creationId xmlns:a16="http://schemas.microsoft.com/office/drawing/2014/main" id="{3B4EE41C-CBDE-4228-AF4C-5850C7A5596E}"/>
              </a:ext>
            </a:extLst>
          </p:cNvPr>
          <p:cNvSpPr txBox="1"/>
          <p:nvPr/>
        </p:nvSpPr>
        <p:spPr>
          <a:xfrm>
            <a:off x="1306919" y="5761915"/>
            <a:ext cx="9578161" cy="369332"/>
          </a:xfrm>
          <a:prstGeom prst="rect">
            <a:avLst/>
          </a:prstGeom>
          <a:noFill/>
        </p:spPr>
        <p:txBody>
          <a:bodyPr wrap="square" lIns="91440" tIns="45720" rIns="91440" bIns="45720" rtlCol="0" anchor="t">
            <a:spAutoFit/>
          </a:bodyPr>
          <a:lstStyle/>
          <a:p>
            <a:pPr algn="ctr">
              <a:spcAft>
                <a:spcPts val="1800"/>
              </a:spcAft>
            </a:pPr>
            <a:r>
              <a:rPr lang="en-US">
                <a:latin typeface="Segoe UI"/>
                <a:cs typeface="Segoe UI"/>
              </a:rPr>
              <a:t>The COP28 target for 2030 is 11 000 GW of installed renewable generation capacity.</a:t>
            </a:r>
            <a:endParaRPr lang="en-US">
              <a:ea typeface="Calibri"/>
              <a:cs typeface="Calibri"/>
            </a:endParaRPr>
          </a:p>
        </p:txBody>
      </p:sp>
      <p:sp>
        <p:nvSpPr>
          <p:cNvPr id="3" name="TextBox 2">
            <a:extLst>
              <a:ext uri="{FF2B5EF4-FFF2-40B4-BE49-F238E27FC236}">
                <a16:creationId xmlns:a16="http://schemas.microsoft.com/office/drawing/2014/main" id="{F3F2953E-14E7-7AB6-87DC-ED56265F2760}"/>
              </a:ext>
            </a:extLst>
          </p:cNvPr>
          <p:cNvSpPr txBox="1"/>
          <p:nvPr/>
        </p:nvSpPr>
        <p:spPr>
          <a:xfrm>
            <a:off x="9561290" y="5315515"/>
            <a:ext cx="1816523" cy="246221"/>
          </a:xfrm>
          <a:prstGeom prst="rect">
            <a:avLst/>
          </a:prstGeom>
          <a:noFill/>
        </p:spPr>
        <p:txBody>
          <a:bodyPr wrap="none" rtlCol="0">
            <a:spAutoFit/>
          </a:bodyPr>
          <a:lstStyle/>
          <a:p>
            <a:r>
              <a:rPr lang="en-US" sz="1000">
                <a:latin typeface="Segoe UI Light" panose="020B0502040204020203" pitchFamily="34" charset="0"/>
                <a:cs typeface="Segoe UI Light" panose="020B0502040204020203" pitchFamily="34" charset="0"/>
              </a:rPr>
              <a:t>Source for both figures: IRENA</a:t>
            </a:r>
            <a:endParaRPr lang="en-AU" sz="1000">
              <a:latin typeface="Segoe UI Light" panose="020B0502040204020203" pitchFamily="34" charset="0"/>
              <a:cs typeface="Segoe UI Light" panose="020B0502040204020203" pitchFamily="34" charset="0"/>
            </a:endParaRPr>
          </a:p>
        </p:txBody>
      </p:sp>
      <p:graphicFrame>
        <p:nvGraphicFramePr>
          <p:cNvPr id="11" name="Chart 10">
            <a:extLst>
              <a:ext uri="{FF2B5EF4-FFF2-40B4-BE49-F238E27FC236}">
                <a16:creationId xmlns:a16="http://schemas.microsoft.com/office/drawing/2014/main" id="{57C0D632-3105-FDF7-E5EA-EA59D7F77D09}"/>
              </a:ext>
            </a:extLst>
          </p:cNvPr>
          <p:cNvGraphicFramePr>
            <a:graphicFrameLocks/>
          </p:cNvGraphicFramePr>
          <p:nvPr/>
        </p:nvGraphicFramePr>
        <p:xfrm>
          <a:off x="-349966" y="1831344"/>
          <a:ext cx="6048374" cy="36756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0F8FD6EA-33FA-0E7E-3AB2-062CAFD1B1EE}"/>
              </a:ext>
            </a:extLst>
          </p:cNvPr>
          <p:cNvGraphicFramePr>
            <a:graphicFrameLocks/>
          </p:cNvGraphicFramePr>
          <p:nvPr/>
        </p:nvGraphicFramePr>
        <p:xfrm>
          <a:off x="6096000" y="2026588"/>
          <a:ext cx="5578273" cy="31956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79860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0F378-108A-55F9-F5AE-23F71EB961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FFAB9C-9EED-8B8A-89B8-D84878211D7D}"/>
              </a:ext>
            </a:extLst>
          </p:cNvPr>
          <p:cNvSpPr>
            <a:spLocks noGrp="1"/>
          </p:cNvSpPr>
          <p:nvPr>
            <p:ph type="title"/>
          </p:nvPr>
        </p:nvSpPr>
        <p:spPr/>
        <p:txBody>
          <a:bodyPr/>
          <a:lstStyle/>
          <a:p>
            <a:r>
              <a:rPr lang="en-US"/>
              <a:t>APEC’s share of global RE capacity in 2023</a:t>
            </a:r>
          </a:p>
        </p:txBody>
      </p:sp>
      <p:sp>
        <p:nvSpPr>
          <p:cNvPr id="4" name="Slide Number Placeholder 3">
            <a:extLst>
              <a:ext uri="{FF2B5EF4-FFF2-40B4-BE49-F238E27FC236}">
                <a16:creationId xmlns:a16="http://schemas.microsoft.com/office/drawing/2014/main" id="{36B41AD8-102A-D471-96B1-9AAD269CDA26}"/>
              </a:ext>
            </a:extLst>
          </p:cNvPr>
          <p:cNvSpPr>
            <a:spLocks noGrp="1"/>
          </p:cNvSpPr>
          <p:nvPr>
            <p:ph type="sldNum" sz="quarter" idx="12"/>
          </p:nvPr>
        </p:nvSpPr>
        <p:spPr/>
        <p:txBody>
          <a:bodyPr/>
          <a:lstStyle/>
          <a:p>
            <a:fld id="{69F6399B-E970-48CA-821C-EAB94E252A21}" type="slidenum">
              <a:rPr lang="en-AU" smtClean="0"/>
              <a:t>24</a:t>
            </a:fld>
            <a:endParaRPr lang="en-AU"/>
          </a:p>
        </p:txBody>
      </p:sp>
      <p:sp>
        <p:nvSpPr>
          <p:cNvPr id="8" name="TextBox 7">
            <a:extLst>
              <a:ext uri="{FF2B5EF4-FFF2-40B4-BE49-F238E27FC236}">
                <a16:creationId xmlns:a16="http://schemas.microsoft.com/office/drawing/2014/main" id="{429808EA-E1B5-F7F1-1F36-AD26F0287652}"/>
              </a:ext>
            </a:extLst>
          </p:cNvPr>
          <p:cNvSpPr txBox="1"/>
          <p:nvPr/>
        </p:nvSpPr>
        <p:spPr>
          <a:xfrm>
            <a:off x="528052" y="1275024"/>
            <a:ext cx="3430747" cy="369332"/>
          </a:xfrm>
          <a:prstGeom prst="rect">
            <a:avLst/>
          </a:prstGeom>
          <a:noFill/>
        </p:spPr>
        <p:txBody>
          <a:bodyPr wrap="none" rtlCol="0">
            <a:spAutoFit/>
          </a:bodyPr>
          <a:lstStyle/>
          <a:p>
            <a:r>
              <a:rPr lang="en-US" u="sng"/>
              <a:t>Estimated APEC RE capacity (GW)</a:t>
            </a:r>
          </a:p>
        </p:txBody>
      </p:sp>
      <p:sp>
        <p:nvSpPr>
          <p:cNvPr id="10" name="TextBox 9">
            <a:extLst>
              <a:ext uri="{FF2B5EF4-FFF2-40B4-BE49-F238E27FC236}">
                <a16:creationId xmlns:a16="http://schemas.microsoft.com/office/drawing/2014/main" id="{E9B44545-BECB-8016-98B8-63BC072F9C2C}"/>
              </a:ext>
            </a:extLst>
          </p:cNvPr>
          <p:cNvSpPr txBox="1"/>
          <p:nvPr/>
        </p:nvSpPr>
        <p:spPr>
          <a:xfrm>
            <a:off x="6299228" y="1230418"/>
            <a:ext cx="4922951" cy="369332"/>
          </a:xfrm>
          <a:prstGeom prst="rect">
            <a:avLst/>
          </a:prstGeom>
          <a:noFill/>
        </p:spPr>
        <p:txBody>
          <a:bodyPr wrap="none" rtlCol="0">
            <a:spAutoFit/>
          </a:bodyPr>
          <a:lstStyle/>
          <a:p>
            <a:r>
              <a:rPr lang="en-US" u="sng"/>
              <a:t>APEC and global level relative to 2030 target  (GW)</a:t>
            </a:r>
          </a:p>
        </p:txBody>
      </p:sp>
      <p:sp>
        <p:nvSpPr>
          <p:cNvPr id="11" name="TextBox 10">
            <a:extLst>
              <a:ext uri="{FF2B5EF4-FFF2-40B4-BE49-F238E27FC236}">
                <a16:creationId xmlns:a16="http://schemas.microsoft.com/office/drawing/2014/main" id="{5889D90C-BEB7-A4F9-DCA3-6DFB2D32B6A2}"/>
              </a:ext>
            </a:extLst>
          </p:cNvPr>
          <p:cNvSpPr txBox="1"/>
          <p:nvPr/>
        </p:nvSpPr>
        <p:spPr>
          <a:xfrm>
            <a:off x="1486432" y="3357392"/>
            <a:ext cx="1121525" cy="369332"/>
          </a:xfrm>
          <a:prstGeom prst="rect">
            <a:avLst/>
          </a:prstGeom>
          <a:noFill/>
        </p:spPr>
        <p:txBody>
          <a:bodyPr wrap="none" rtlCol="0">
            <a:spAutoFit/>
          </a:bodyPr>
          <a:lstStyle/>
          <a:p>
            <a:r>
              <a:rPr lang="en-US" b="1"/>
              <a:t>2,409 GW</a:t>
            </a:r>
          </a:p>
        </p:txBody>
      </p:sp>
      <p:sp>
        <p:nvSpPr>
          <p:cNvPr id="16" name="TextBox 15">
            <a:extLst>
              <a:ext uri="{FF2B5EF4-FFF2-40B4-BE49-F238E27FC236}">
                <a16:creationId xmlns:a16="http://schemas.microsoft.com/office/drawing/2014/main" id="{06FB0BA4-ED23-65AB-F561-6E021050AFC7}"/>
              </a:ext>
            </a:extLst>
          </p:cNvPr>
          <p:cNvSpPr txBox="1"/>
          <p:nvPr/>
        </p:nvSpPr>
        <p:spPr>
          <a:xfrm>
            <a:off x="1345505" y="5765440"/>
            <a:ext cx="8195736" cy="400110"/>
          </a:xfrm>
          <a:prstGeom prst="rect">
            <a:avLst/>
          </a:prstGeom>
          <a:noFill/>
        </p:spPr>
        <p:txBody>
          <a:bodyPr wrap="square" lIns="91440" tIns="45720" rIns="91440" bIns="45720" rtlCol="0" anchor="t">
            <a:spAutoFit/>
          </a:bodyPr>
          <a:lstStyle/>
          <a:p>
            <a:pPr marL="285750" indent="-285750" algn="ctr">
              <a:buFont typeface="Arial" panose="020B0604020202020204" pitchFamily="34" charset="0"/>
              <a:buChar char="•"/>
            </a:pPr>
            <a:r>
              <a:rPr lang="en-US" sz="2000">
                <a:latin typeface="Segoe UI"/>
                <a:cs typeface="Segoe UI"/>
              </a:rPr>
              <a:t>In 2023, APEC accounted for 62% of global RE capacity.</a:t>
            </a:r>
          </a:p>
        </p:txBody>
      </p:sp>
      <p:sp>
        <p:nvSpPr>
          <p:cNvPr id="5" name="TextBox 4">
            <a:extLst>
              <a:ext uri="{FF2B5EF4-FFF2-40B4-BE49-F238E27FC236}">
                <a16:creationId xmlns:a16="http://schemas.microsoft.com/office/drawing/2014/main" id="{C3ABE554-9D0C-C70E-C49D-7C7535E69820}"/>
              </a:ext>
            </a:extLst>
          </p:cNvPr>
          <p:cNvSpPr txBox="1"/>
          <p:nvPr/>
        </p:nvSpPr>
        <p:spPr>
          <a:xfrm>
            <a:off x="10388600" y="5146187"/>
            <a:ext cx="1284326" cy="246221"/>
          </a:xfrm>
          <a:prstGeom prst="rect">
            <a:avLst/>
          </a:prstGeom>
          <a:noFill/>
        </p:spPr>
        <p:txBody>
          <a:bodyPr wrap="none" rtlCol="0">
            <a:spAutoFit/>
          </a:bodyPr>
          <a:lstStyle/>
          <a:p>
            <a:r>
              <a:rPr lang="en-US" sz="1000">
                <a:latin typeface="Segoe UI Light" panose="020B0502040204020203" pitchFamily="34" charset="0"/>
                <a:cs typeface="Segoe UI Light" panose="020B0502040204020203" pitchFamily="34" charset="0"/>
              </a:rPr>
              <a:t>Sources: EGEDA, IEA</a:t>
            </a:r>
            <a:endParaRPr lang="en-AU" sz="1000">
              <a:latin typeface="Segoe UI Light" panose="020B0502040204020203" pitchFamily="34" charset="0"/>
              <a:cs typeface="Segoe UI Light" panose="020B0502040204020203" pitchFamily="34" charset="0"/>
            </a:endParaRPr>
          </a:p>
        </p:txBody>
      </p:sp>
      <p:graphicFrame>
        <p:nvGraphicFramePr>
          <p:cNvPr id="6" name="Chart 5">
            <a:extLst>
              <a:ext uri="{FF2B5EF4-FFF2-40B4-BE49-F238E27FC236}">
                <a16:creationId xmlns:a16="http://schemas.microsoft.com/office/drawing/2014/main" id="{88156AC7-126A-4EE8-A4CB-4D7461EE5100}"/>
              </a:ext>
            </a:extLst>
          </p:cNvPr>
          <p:cNvGraphicFramePr>
            <a:graphicFrameLocks/>
          </p:cNvGraphicFramePr>
          <p:nvPr/>
        </p:nvGraphicFramePr>
        <p:xfrm>
          <a:off x="161925" y="1825348"/>
          <a:ext cx="5414798" cy="36852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27215077-8E8E-4CC4-8603-47E8BA4A20AD}"/>
              </a:ext>
            </a:extLst>
          </p:cNvPr>
          <p:cNvGraphicFramePr>
            <a:graphicFrameLocks/>
          </p:cNvGraphicFramePr>
          <p:nvPr/>
        </p:nvGraphicFramePr>
        <p:xfrm>
          <a:off x="5629275" y="1787550"/>
          <a:ext cx="6400800" cy="33832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39421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40AF2-083F-0773-F9D1-E5F58936B186}"/>
              </a:ext>
            </a:extLst>
          </p:cNvPr>
          <p:cNvSpPr>
            <a:spLocks noGrp="1"/>
          </p:cNvSpPr>
          <p:nvPr>
            <p:ph type="title"/>
          </p:nvPr>
        </p:nvSpPr>
        <p:spPr/>
        <p:txBody>
          <a:bodyPr/>
          <a:lstStyle/>
          <a:p>
            <a:r>
              <a:rPr lang="en-US" dirty="0"/>
              <a:t>Final thoughts</a:t>
            </a:r>
            <a:endParaRPr lang="en-AU" dirty="0"/>
          </a:p>
        </p:txBody>
      </p:sp>
      <p:sp>
        <p:nvSpPr>
          <p:cNvPr id="3" name="Content Placeholder 2">
            <a:extLst>
              <a:ext uri="{FF2B5EF4-FFF2-40B4-BE49-F238E27FC236}">
                <a16:creationId xmlns:a16="http://schemas.microsoft.com/office/drawing/2014/main" id="{19DACFF0-91F8-8D4F-8AD7-9865DD403082}"/>
              </a:ext>
            </a:extLst>
          </p:cNvPr>
          <p:cNvSpPr>
            <a:spLocks noGrp="1"/>
          </p:cNvSpPr>
          <p:nvPr>
            <p:ph idx="1"/>
          </p:nvPr>
        </p:nvSpPr>
        <p:spPr/>
        <p:txBody>
          <a:bodyPr/>
          <a:lstStyle/>
          <a:p>
            <a:r>
              <a:rPr lang="en-US" dirty="0"/>
              <a:t>Thanks to the members for their kind support to the EGEDA’s activities.</a:t>
            </a:r>
          </a:p>
          <a:p>
            <a:r>
              <a:rPr lang="en-US" dirty="0"/>
              <a:t>EGEDA will continue to provide relevant workshops and training to keep up with the continuously changing energy systems and technologies. We would like to encourage members to continue participating in EGEDA activities. </a:t>
            </a:r>
          </a:p>
          <a:p>
            <a:r>
              <a:rPr lang="en-US" dirty="0"/>
              <a:t>Improvement in energy intensity has picked up again in 2023 after slowing down in 2021 and 2022.</a:t>
            </a:r>
          </a:p>
          <a:p>
            <a:r>
              <a:rPr lang="en-US" dirty="0"/>
              <a:t>Renewable energy, specifically solar and wind, was the fastest-growing energy source in APEC in 2023.</a:t>
            </a:r>
          </a:p>
          <a:p>
            <a:r>
              <a:rPr lang="en-US" dirty="0"/>
              <a:t>In 2023, APEC accounted for over 60% of global renewable generation capacity. </a:t>
            </a:r>
            <a:endParaRPr lang="en-AU" dirty="0"/>
          </a:p>
        </p:txBody>
      </p:sp>
      <p:sp>
        <p:nvSpPr>
          <p:cNvPr id="4" name="Slide Number Placeholder 3">
            <a:extLst>
              <a:ext uri="{FF2B5EF4-FFF2-40B4-BE49-F238E27FC236}">
                <a16:creationId xmlns:a16="http://schemas.microsoft.com/office/drawing/2014/main" id="{5C28B218-5A12-33B5-DD0F-611EAA819381}"/>
              </a:ext>
            </a:extLst>
          </p:cNvPr>
          <p:cNvSpPr>
            <a:spLocks noGrp="1"/>
          </p:cNvSpPr>
          <p:nvPr>
            <p:ph type="sldNum" sz="quarter" idx="12"/>
          </p:nvPr>
        </p:nvSpPr>
        <p:spPr/>
        <p:txBody>
          <a:bodyPr/>
          <a:lstStyle/>
          <a:p>
            <a:fld id="{69F6399B-E970-48CA-821C-EAB94E252A21}" type="slidenum">
              <a:rPr lang="en-AU" smtClean="0"/>
              <a:t>25</a:t>
            </a:fld>
            <a:endParaRPr lang="en-AU" dirty="0"/>
          </a:p>
        </p:txBody>
      </p:sp>
    </p:spTree>
    <p:extLst>
      <p:ext uri="{BB962C8B-B14F-4D97-AF65-F5344CB8AC3E}">
        <p14:creationId xmlns:p14="http://schemas.microsoft.com/office/powerpoint/2010/main" val="713244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
        <p:nvSpPr>
          <p:cNvPr id="3" name="Subtitle 2"/>
          <p:cNvSpPr>
            <a:spLocks noGrp="1"/>
          </p:cNvSpPr>
          <p:nvPr>
            <p:ph type="subTitle" idx="1"/>
          </p:nvPr>
        </p:nvSpPr>
        <p:spPr/>
        <p:txBody>
          <a:bodyPr/>
          <a:lstStyle/>
          <a:p>
            <a:r>
              <a:rPr lang="en-US" dirty="0"/>
              <a:t>https://aperc.or.jp</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F6399B-E970-48CA-821C-EAB94E252A21}" type="slidenum">
              <a:rPr lang="en-AU" smtClean="0"/>
              <a:t>3</a:t>
            </a:fld>
            <a:endParaRPr lang="en-AU" dirty="0"/>
          </a:p>
        </p:txBody>
      </p:sp>
      <p:sp>
        <p:nvSpPr>
          <p:cNvPr id="3" name="Content Placeholder 2"/>
          <p:cNvSpPr>
            <a:spLocks noGrp="1"/>
          </p:cNvSpPr>
          <p:nvPr>
            <p:ph sz="half" idx="1"/>
          </p:nvPr>
        </p:nvSpPr>
        <p:spPr/>
        <p:txBody>
          <a:bodyPr vert="horz" lIns="91440" tIns="45720" rIns="91440" bIns="45720" rtlCol="0" anchor="t">
            <a:normAutofit/>
          </a:bodyPr>
          <a:lstStyle/>
          <a:p>
            <a:r>
              <a:rPr lang="en-US" b="1" dirty="0">
                <a:latin typeface="Segoe UI" panose="020B0502040204020203"/>
                <a:cs typeface="Segoe UI" panose="020B0502040204020203"/>
              </a:rPr>
              <a:t>Mr Robert Tromop</a:t>
            </a:r>
            <a:r>
              <a:rPr lang="en-US" dirty="0">
                <a:latin typeface="Segoe UI" panose="020B0502040204020203"/>
                <a:cs typeface="Segoe UI" panose="020B0502040204020203"/>
              </a:rPr>
              <a:t>, Senior Vice President of APERC was the sole candidate for the position of Chair of EGEDA. His economy of origin is New Zealand. Having no other candidate, Mr Tromop was declared as the new EGEDA Chair, succeeding Mr Glen Sweetnam, former SVP of APERC.</a:t>
            </a:r>
            <a:endParaRPr lang="en-US" dirty="0"/>
          </a:p>
        </p:txBody>
      </p:sp>
      <p:sp>
        <p:nvSpPr>
          <p:cNvPr id="4" name="Content Placeholder 3"/>
          <p:cNvSpPr>
            <a:spLocks noGrp="1"/>
          </p:cNvSpPr>
          <p:nvPr>
            <p:ph sz="half" idx="2"/>
          </p:nvPr>
        </p:nvSpPr>
        <p:spPr/>
        <p:txBody>
          <a:bodyPr vert="horz" lIns="91440" tIns="45720" rIns="91440" bIns="45720" rtlCol="0" anchor="t">
            <a:normAutofit/>
          </a:bodyPr>
          <a:lstStyle/>
          <a:p>
            <a:r>
              <a:rPr lang="en-US" b="1" dirty="0">
                <a:latin typeface="Segoe UI" panose="020B0502040204020203"/>
                <a:cs typeface="Segoe UI" panose="020B0502040204020203"/>
              </a:rPr>
              <a:t>Dr Yang Chun</a:t>
            </a:r>
            <a:r>
              <a:rPr lang="en-US" dirty="0">
                <a:latin typeface="Segoe UI" panose="020B0502040204020203"/>
                <a:cs typeface="Segoe UI" panose="020B0502040204020203"/>
              </a:rPr>
              <a:t>, Deputy Director of Big Data Department, Energy Development Research Institute, China Southern Power Grid was the sole candidate for the Vice Chair position. His economy of origin is China. With no other candidate for the position, Dr  Yang was declared as the new EGEDA Vice Chair, succeeding Mr Jenyi Hou of Chinese Taipei.</a:t>
            </a:r>
            <a:endParaRPr lang="en-US" dirty="0"/>
          </a:p>
        </p:txBody>
      </p:sp>
      <p:sp>
        <p:nvSpPr>
          <p:cNvPr id="5" name="Title 4"/>
          <p:cNvSpPr>
            <a:spLocks noGrp="1"/>
          </p:cNvSpPr>
          <p:nvPr>
            <p:ph type="title"/>
          </p:nvPr>
        </p:nvSpPr>
        <p:spPr/>
        <p:txBody>
          <a:bodyPr>
            <a:normAutofit fontScale="90000"/>
          </a:bodyPr>
          <a:lstStyle/>
          <a:p>
            <a:r>
              <a:rPr lang="en-US" dirty="0">
                <a:latin typeface="Segoe UI" panose="020B0502040204020203"/>
                <a:cs typeface="Segoe UI" panose="020B0502040204020203"/>
              </a:rPr>
              <a:t>New EGEDA Chair and Vice Chair – 1 January 2026 to 31 December 2027</a:t>
            </a:r>
            <a:endParaRPr lang="en-US" dirty="0"/>
          </a:p>
        </p:txBody>
      </p:sp>
      <p:pic>
        <p:nvPicPr>
          <p:cNvPr id="6" name="Picture 5" descr="A person in a suit and tie&#10;&#10;AI-generated content may be incorrect."/>
          <p:cNvPicPr>
            <a:picLocks noChangeAspect="1"/>
          </p:cNvPicPr>
          <p:nvPr/>
        </p:nvPicPr>
        <p:blipFill>
          <a:blip r:embed="rId2"/>
          <a:stretch>
            <a:fillRect/>
          </a:stretch>
        </p:blipFill>
        <p:spPr>
          <a:xfrm>
            <a:off x="8215310" y="4030436"/>
            <a:ext cx="1722922" cy="2194560"/>
          </a:xfrm>
          <a:prstGeom prst="rect">
            <a:avLst/>
          </a:prstGeom>
        </p:spPr>
      </p:pic>
      <p:pic>
        <p:nvPicPr>
          <p:cNvPr id="7" name="Picture 6" descr="A person in a suit smiling&#10;&#10;AI-generated content may be incorrect."/>
          <p:cNvPicPr>
            <a:picLocks noChangeAspect="1"/>
          </p:cNvPicPr>
          <p:nvPr/>
        </p:nvPicPr>
        <p:blipFill>
          <a:blip r:embed="rId3"/>
          <a:stretch>
            <a:fillRect/>
          </a:stretch>
        </p:blipFill>
        <p:spPr>
          <a:xfrm>
            <a:off x="1864187" y="4030436"/>
            <a:ext cx="1708835" cy="219456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collection and processing update</a:t>
            </a:r>
            <a:endParaRPr lang="en-GB"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sz="3200" b="1" i="0" u="none" strike="noStrike" kern="1200" cap="none" spc="0" normalizeH="0" baseline="0" noProof="0" dirty="0">
                <a:ln>
                  <a:noFill/>
                </a:ln>
                <a:solidFill>
                  <a:srgbClr val="5B9BD5">
                    <a:lumMod val="50000"/>
                  </a:srgbClr>
                </a:solidFill>
                <a:effectLst/>
                <a:uLnTx/>
                <a:uFillTx/>
                <a:latin typeface="Segoe UI" panose="020B0502040204020203" pitchFamily="34" charset="0"/>
                <a:cs typeface="Segoe UI" panose="020B0502040204020203" pitchFamily="34" charset="0"/>
              </a:rPr>
              <a:t>Regular APEC energy data collection</a:t>
            </a:r>
            <a:endParaRPr kumimoji="1" lang="ja-JP" altLang="en-US"/>
          </a:p>
        </p:txBody>
      </p:sp>
      <p:sp>
        <p:nvSpPr>
          <p:cNvPr id="3" name="コンテンツ プレースホルダー 2"/>
          <p:cNvSpPr>
            <a:spLocks noGrp="1"/>
          </p:cNvSpPr>
          <p:nvPr>
            <p:ph idx="1"/>
          </p:nvPr>
        </p:nvSpPr>
        <p:spPr>
          <a:xfrm>
            <a:off x="431800" y="1168275"/>
            <a:ext cx="11328400" cy="5265181"/>
          </a:xfrm>
        </p:spPr>
        <p:txBody>
          <a:bodyPr>
            <a:normAutofit fontScale="92500" lnSpcReduction="10000"/>
          </a:bodyPr>
          <a:lstStyle/>
          <a:p>
            <a:pPr marL="174625" marR="0" lvl="0" indent="-174625" algn="l" defTabSz="914400" rtl="0" eaLnBrk="1" fontAlgn="auto" latinLnBrk="0" hangingPunct="1">
              <a:lnSpc>
                <a:spcPct val="110000"/>
              </a:lnSpc>
              <a:spcBef>
                <a:spcPts val="1000"/>
              </a:spcBef>
              <a:spcAft>
                <a:spcPts val="0"/>
              </a:spcAft>
              <a:buClr>
                <a:srgbClr val="000066"/>
              </a:buClr>
              <a:buSzPct val="70000"/>
              <a:buFont typeface="Wingdings" panose="05000000000000000000" pitchFamily="2" charset="2"/>
              <a:buChar char="q"/>
              <a:defRPr/>
            </a:pPr>
            <a:r>
              <a:rPr kumimoji="1" lang="en-US" altLang="ja-JP"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The secretariat has drafted the </a:t>
            </a:r>
            <a:r>
              <a:rPr kumimoji="1" lang="en-US" altLang="ja-JP"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APEC Energy Statistics 2023 </a:t>
            </a:r>
            <a:r>
              <a:rPr kumimoji="1" lang="en-US" altLang="ja-JP"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and will submit for review by the APEC Secretariat</a:t>
            </a:r>
            <a:r>
              <a:rPr kumimoji="1" lang="en-US" altLang="ja-JP" dirty="0">
                <a:solidFill>
                  <a:prstClr val="black"/>
                </a:solidFill>
              </a:rPr>
              <a:t>.</a:t>
            </a:r>
          </a:p>
          <a:p>
            <a:pPr marL="82550">
              <a:lnSpc>
                <a:spcPct val="110000"/>
              </a:lnSpc>
              <a:spcBef>
                <a:spcPts val="1000"/>
              </a:spcBef>
              <a:spcAft>
                <a:spcPts val="0"/>
              </a:spcAft>
              <a:buClr>
                <a:srgbClr val="000066"/>
              </a:buClr>
              <a:buSzPct val="100000"/>
              <a:buFont typeface="Wingdings" panose="05000000000000000000" pitchFamily="2" charset="2"/>
              <a:buChar char="§"/>
              <a:defRPr/>
            </a:pPr>
            <a:r>
              <a:rPr kumimoji="1" lang="en-US" altLang="ja-JP" dirty="0">
                <a:solidFill>
                  <a:prstClr val="black"/>
                </a:solidFill>
              </a:rPr>
              <a:t>The EGEDA secretariat</a:t>
            </a:r>
            <a:r>
              <a:rPr kumimoji="1" lang="en-US" altLang="ja-JP"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a:t>
            </a:r>
            <a:r>
              <a:rPr kumimoji="1" lang="en-US" altLang="ja-JP" dirty="0">
                <a:solidFill>
                  <a:prstClr val="black"/>
                </a:solidFill>
              </a:rPr>
              <a:t>is now collecting the </a:t>
            </a:r>
            <a:r>
              <a:rPr kumimoji="1" lang="en-US" altLang="ja-JP" b="1" dirty="0">
                <a:solidFill>
                  <a:prstClr val="black"/>
                </a:solidFill>
              </a:rPr>
              <a:t>2024 </a:t>
            </a:r>
            <a:r>
              <a:rPr kumimoji="1" lang="en-US" altLang="ja-JP"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annual energy supply and demand data </a:t>
            </a:r>
            <a:r>
              <a:rPr kumimoji="1" lang="en-US" altLang="ja-JP"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from </a:t>
            </a:r>
            <a:r>
              <a:rPr kumimoji="1" lang="en-US" altLang="ja-JP" dirty="0">
                <a:solidFill>
                  <a:prstClr val="black"/>
                </a:solidFill>
              </a:rPr>
              <a:t>member economies and aims to be able to complete collection and processing by end of September 2026.</a:t>
            </a:r>
            <a:endParaRPr kumimoji="1" lang="en-US" altLang="ja-JP"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a:p>
            <a:pPr marL="174625" marR="0" lvl="0" indent="-174625" algn="l" defTabSz="914400" rtl="0" eaLnBrk="1" fontAlgn="auto" latinLnBrk="0" hangingPunct="1">
              <a:lnSpc>
                <a:spcPct val="110000"/>
              </a:lnSpc>
              <a:spcBef>
                <a:spcPts val="1000"/>
              </a:spcBef>
              <a:spcAft>
                <a:spcPts val="0"/>
              </a:spcAft>
              <a:buClr>
                <a:srgbClr val="000066"/>
              </a:buClr>
              <a:buSzPct val="70000"/>
              <a:buFont typeface="Wingdings" panose="05000000000000000000" pitchFamily="2" charset="2"/>
              <a:buChar char="q"/>
              <a:defRPr/>
            </a:pPr>
            <a:r>
              <a:rPr kumimoji="1" lang="en-US" altLang="ja-JP"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a:t>
            </a:r>
            <a:r>
              <a:rPr kumimoji="1" lang="en-US" altLang="ja-JP"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Other data collection</a:t>
            </a:r>
          </a:p>
          <a:p>
            <a:pPr marL="450850" marR="0" lvl="1" indent="-187325" algn="l" defTabSz="914400" rtl="0" eaLnBrk="1" fontAlgn="auto" latinLnBrk="0" hangingPunct="1">
              <a:lnSpc>
                <a:spcPct val="110000"/>
              </a:lnSpc>
              <a:spcBef>
                <a:spcPts val="500"/>
              </a:spcBef>
              <a:spcAft>
                <a:spcPts val="0"/>
              </a:spcAft>
              <a:buClr>
                <a:srgbClr val="000066"/>
              </a:buClr>
              <a:buSzPct val="100000"/>
              <a:buFont typeface="Wingdings" panose="05000000000000000000" pitchFamily="2" charset="2"/>
              <a:buChar char="§"/>
              <a:defRPr/>
            </a:pPr>
            <a:r>
              <a:rPr kumimoji="1" lang="en-US" altLang="ja-JP"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Annual energy prices</a:t>
            </a:r>
          </a:p>
          <a:p>
            <a:pPr marL="450850" marR="0" lvl="1" indent="-187325" algn="l" defTabSz="914400" rtl="0" eaLnBrk="1" fontAlgn="auto" latinLnBrk="0" hangingPunct="1">
              <a:lnSpc>
                <a:spcPct val="110000"/>
              </a:lnSpc>
              <a:spcBef>
                <a:spcPts val="500"/>
              </a:spcBef>
              <a:spcAft>
                <a:spcPts val="0"/>
              </a:spcAft>
              <a:buClr>
                <a:srgbClr val="000066"/>
              </a:buClr>
              <a:buSzPct val="100000"/>
              <a:buFont typeface="Wingdings" panose="05000000000000000000" pitchFamily="2" charset="2"/>
              <a:buChar char="§"/>
              <a:defRPr/>
            </a:pPr>
            <a:r>
              <a:rPr kumimoji="1" lang="en-US" altLang="ja-JP"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Annual </a:t>
            </a:r>
            <a:r>
              <a:rPr kumimoji="1" lang="en-US" altLang="ja-JP" dirty="0">
                <a:solidFill>
                  <a:prstClr val="black"/>
                </a:solidFill>
              </a:rPr>
              <a:t>GHG emissions</a:t>
            </a:r>
          </a:p>
          <a:p>
            <a:pPr marL="908050" lvl="2" indent="-187325">
              <a:lnSpc>
                <a:spcPct val="110000"/>
              </a:lnSpc>
              <a:spcBef>
                <a:spcPts val="500"/>
              </a:spcBef>
              <a:buClr>
                <a:srgbClr val="000066"/>
              </a:buClr>
              <a:buSzPct val="100000"/>
              <a:buFont typeface="Wingdings" panose="05000000000000000000" pitchFamily="2" charset="2"/>
              <a:buChar char="§"/>
              <a:defRPr/>
            </a:pPr>
            <a:r>
              <a:rPr kumimoji="1" lang="en-US" altLang="ja-JP"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CO</a:t>
            </a:r>
            <a:r>
              <a:rPr kumimoji="1" lang="en-US" altLang="ja-JP" b="0" i="0" u="none" strike="noStrike" kern="1200" cap="none" spc="0" normalizeH="0" baseline="-25000" noProof="0" dirty="0">
                <a:ln>
                  <a:noFill/>
                </a:ln>
                <a:solidFill>
                  <a:prstClr val="black"/>
                </a:solidFill>
                <a:effectLst/>
                <a:uLnTx/>
                <a:uFillTx/>
                <a:latin typeface="Segoe UI" panose="020B0502040204020203" pitchFamily="34" charset="0"/>
                <a:cs typeface="Segoe UI" panose="020B0502040204020203" pitchFamily="34" charset="0"/>
              </a:rPr>
              <a:t>2</a:t>
            </a:r>
            <a:r>
              <a:rPr kumimoji="1" lang="en-US" altLang="ja-JP" dirty="0">
                <a:solidFill>
                  <a:prstClr val="black"/>
                </a:solidFill>
              </a:rPr>
              <a:t>, CH</a:t>
            </a:r>
            <a:r>
              <a:rPr kumimoji="1" lang="en-US" altLang="ja-JP" baseline="-25000" dirty="0">
                <a:solidFill>
                  <a:prstClr val="black"/>
                </a:solidFill>
              </a:rPr>
              <a:t>4</a:t>
            </a:r>
            <a:r>
              <a:rPr kumimoji="1" lang="en-US" altLang="ja-JP" dirty="0">
                <a:solidFill>
                  <a:prstClr val="black"/>
                </a:solidFill>
              </a:rPr>
              <a:t> and N</a:t>
            </a:r>
            <a:r>
              <a:rPr kumimoji="1" lang="en-US" altLang="ja-JP" baseline="-25000" dirty="0">
                <a:solidFill>
                  <a:prstClr val="black"/>
                </a:solidFill>
              </a:rPr>
              <a:t>2</a:t>
            </a:r>
            <a:r>
              <a:rPr kumimoji="1" lang="en-US" altLang="ja-JP" dirty="0">
                <a:solidFill>
                  <a:prstClr val="black"/>
                </a:solidFill>
              </a:rPr>
              <a:t>O </a:t>
            </a:r>
            <a:r>
              <a:rPr kumimoji="1" lang="en-US" altLang="ja-JP"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emissions from energy combustion</a:t>
            </a:r>
            <a:r>
              <a:rPr kumimoji="1" lang="en-US" altLang="ja-JP" dirty="0">
                <a:solidFill>
                  <a:prstClr val="black"/>
                </a:solidFill>
              </a:rPr>
              <a:t> and fugitive emissions</a:t>
            </a:r>
          </a:p>
          <a:p>
            <a:pPr marL="908050" lvl="2" indent="-187325">
              <a:lnSpc>
                <a:spcPct val="110000"/>
              </a:lnSpc>
              <a:spcBef>
                <a:spcPts val="500"/>
              </a:spcBef>
              <a:buClr>
                <a:srgbClr val="000066"/>
              </a:buClr>
              <a:buSzPct val="100000"/>
              <a:buFont typeface="Wingdings" panose="05000000000000000000" pitchFamily="2" charset="2"/>
              <a:buChar char="§"/>
              <a:defRPr/>
            </a:pPr>
            <a:r>
              <a:rPr kumimoji="1" lang="en-US" altLang="ja-JP"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CO</a:t>
            </a:r>
            <a:r>
              <a:rPr kumimoji="1" lang="en-US" altLang="ja-JP" b="0" i="0" u="none" strike="noStrike" kern="1200" cap="none" spc="0" normalizeH="0" baseline="-25000" noProof="0" dirty="0">
                <a:ln>
                  <a:noFill/>
                </a:ln>
                <a:solidFill>
                  <a:prstClr val="black"/>
                </a:solidFill>
                <a:effectLst/>
                <a:uLnTx/>
                <a:uFillTx/>
                <a:latin typeface="Segoe UI" panose="020B0502040204020203" pitchFamily="34" charset="0"/>
                <a:cs typeface="Segoe UI" panose="020B0502040204020203" pitchFamily="34" charset="0"/>
              </a:rPr>
              <a:t>2</a:t>
            </a:r>
            <a:r>
              <a:rPr kumimoji="1" lang="en-US" altLang="ja-JP"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transported and stored</a:t>
            </a:r>
          </a:p>
          <a:p>
            <a:pPr marL="450850" marR="0" lvl="1" indent="-187325" algn="l" defTabSz="914400" rtl="0" eaLnBrk="1" fontAlgn="auto" latinLnBrk="0" hangingPunct="1">
              <a:lnSpc>
                <a:spcPct val="110000"/>
              </a:lnSpc>
              <a:spcBef>
                <a:spcPts val="500"/>
              </a:spcBef>
              <a:spcAft>
                <a:spcPts val="0"/>
              </a:spcAft>
              <a:buClr>
                <a:srgbClr val="000066"/>
              </a:buClr>
              <a:buSzPct val="100000"/>
              <a:buFont typeface="Wingdings" panose="05000000000000000000" pitchFamily="2" charset="2"/>
              <a:buChar char="§"/>
              <a:defRPr/>
            </a:pPr>
            <a:r>
              <a:rPr kumimoji="1" lang="en-US" altLang="ja-JP"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Energy efficiency indicators </a:t>
            </a:r>
          </a:p>
          <a:p>
            <a:pPr marL="450850" marR="0" lvl="1" indent="-187325" algn="l" defTabSz="914400" rtl="0" eaLnBrk="1" fontAlgn="auto" latinLnBrk="0" hangingPunct="1">
              <a:lnSpc>
                <a:spcPct val="110000"/>
              </a:lnSpc>
              <a:spcBef>
                <a:spcPts val="500"/>
              </a:spcBef>
              <a:spcAft>
                <a:spcPts val="0"/>
              </a:spcAft>
              <a:buClr>
                <a:srgbClr val="000066"/>
              </a:buClr>
              <a:buSzPct val="100000"/>
              <a:buFont typeface="Wingdings" panose="05000000000000000000" pitchFamily="2" charset="2"/>
              <a:buChar char="§"/>
              <a:defRPr/>
            </a:pPr>
            <a:r>
              <a:rPr kumimoji="1" lang="en-US" altLang="ja-JP"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Monthly oil and gas supply and demand (JODI) </a:t>
            </a:r>
          </a:p>
          <a:p>
            <a:pPr marL="450850" marR="0" lvl="1" indent="-187325" algn="l" defTabSz="914400" rtl="0" eaLnBrk="1" fontAlgn="auto" latinLnBrk="0" hangingPunct="1">
              <a:lnSpc>
                <a:spcPct val="110000"/>
              </a:lnSpc>
              <a:spcBef>
                <a:spcPts val="500"/>
              </a:spcBef>
              <a:spcAft>
                <a:spcPts val="0"/>
              </a:spcAft>
              <a:buClr>
                <a:srgbClr val="000066"/>
              </a:buClr>
              <a:buSzPct val="100000"/>
              <a:buFont typeface="Wingdings" panose="05000000000000000000" pitchFamily="2" charset="2"/>
              <a:buChar char="§"/>
              <a:defRPr/>
            </a:pPr>
            <a:r>
              <a:rPr kumimoji="1" lang="en-US" altLang="ja-JP"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Quarterly energy supply</a:t>
            </a:r>
          </a:p>
          <a:p>
            <a:pPr marL="450850" marR="0" lvl="1" indent="-187325" algn="l" defTabSz="914400" rtl="0" eaLnBrk="1" fontAlgn="auto" latinLnBrk="0" hangingPunct="1">
              <a:lnSpc>
                <a:spcPct val="110000"/>
              </a:lnSpc>
              <a:spcBef>
                <a:spcPts val="500"/>
              </a:spcBef>
              <a:spcAft>
                <a:spcPts val="0"/>
              </a:spcAft>
              <a:buClr>
                <a:srgbClr val="000066"/>
              </a:buClr>
              <a:buSzPct val="100000"/>
              <a:buFont typeface="Wingdings" panose="05000000000000000000" pitchFamily="2" charset="2"/>
              <a:buChar char="§"/>
              <a:defRPr/>
            </a:pPr>
            <a:r>
              <a:rPr kumimoji="1" lang="en-US" altLang="ja-JP" dirty="0">
                <a:solidFill>
                  <a:prstClr val="black"/>
                </a:solidFill>
              </a:rPr>
              <a:t>Major economic indicators</a:t>
            </a:r>
          </a:p>
          <a:p>
            <a:pPr marL="450850" marR="0" lvl="1" indent="-187325" algn="l" defTabSz="914400" rtl="0" eaLnBrk="1" fontAlgn="auto" latinLnBrk="0" hangingPunct="1">
              <a:lnSpc>
                <a:spcPct val="110000"/>
              </a:lnSpc>
              <a:spcBef>
                <a:spcPts val="500"/>
              </a:spcBef>
              <a:spcAft>
                <a:spcPts val="0"/>
              </a:spcAft>
              <a:buClr>
                <a:srgbClr val="000066"/>
              </a:buClr>
              <a:buSzPct val="100000"/>
              <a:buFont typeface="Wingdings" panose="05000000000000000000" pitchFamily="2" charset="2"/>
              <a:buChar char="§"/>
              <a:defRPr/>
            </a:pPr>
            <a:r>
              <a:rPr kumimoji="1" lang="en-US" altLang="ja-JP"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Energy</a:t>
            </a:r>
            <a:r>
              <a:rPr kumimoji="1" lang="en-US" altLang="ja-JP" dirty="0">
                <a:solidFill>
                  <a:prstClr val="black"/>
                </a:solidFill>
              </a:rPr>
              <a:t>-related indicators</a:t>
            </a:r>
            <a:endParaRPr kumimoji="1" lang="en-US" altLang="ja-JP"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a:p>
            <a:pPr marL="0" indent="0">
              <a:buNone/>
            </a:pPr>
            <a:endParaRPr kumimoji="1" lang="ja-JP" altLang="en-US" sz="1800" dirty="0"/>
          </a:p>
        </p:txBody>
      </p:sp>
      <p:sp>
        <p:nvSpPr>
          <p:cNvPr id="4" name="スライド番号プレースホルダー 3"/>
          <p:cNvSpPr>
            <a:spLocks noGrp="1"/>
          </p:cNvSpPr>
          <p:nvPr>
            <p:ph type="sldNum" sz="quarter" idx="12"/>
          </p:nvPr>
        </p:nvSpPr>
        <p:spPr/>
        <p:txBody>
          <a:bodyPr/>
          <a:lstStyle/>
          <a:p>
            <a:fld id="{43E4C453-BACB-4589-94B9-1237E433C06D}" type="slidenum">
              <a:rPr lang="en-US" smtClean="0"/>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017000" y="6233035"/>
            <a:ext cx="2743200" cy="365125"/>
          </a:xfrm>
        </p:spPr>
        <p:txBody>
          <a:bodyPr/>
          <a:lstStyle/>
          <a:p>
            <a:fld id="{69F6399B-E970-48CA-821C-EAB94E252A21}" type="slidenum">
              <a:rPr lang="en-AU" smtClean="0"/>
              <a:t>6</a:t>
            </a:fld>
            <a:endParaRPr lang="en-AU" dirty="0"/>
          </a:p>
        </p:txBody>
      </p:sp>
      <p:sp>
        <p:nvSpPr>
          <p:cNvPr id="13" name="テキスト ボックス 12"/>
          <p:cNvSpPr txBox="1"/>
          <p:nvPr/>
        </p:nvSpPr>
        <p:spPr>
          <a:xfrm>
            <a:off x="4832217" y="5853009"/>
            <a:ext cx="2426999" cy="738664"/>
          </a:xfrm>
          <a:prstGeom prst="rect">
            <a:avLst/>
          </a:prstGeom>
          <a:noFill/>
        </p:spPr>
        <p:txBody>
          <a:bodyPr wrap="square" rtlCol="0">
            <a:spAutoFit/>
          </a:bodyPr>
          <a:lstStyle/>
          <a:p>
            <a:r>
              <a:rPr kumimoji="1" lang="en-US" altLang="ja-JP" sz="1400" dirty="0"/>
              <a:t>Compared to Jul-Dec 2024</a:t>
            </a:r>
          </a:p>
          <a:p>
            <a:endParaRPr kumimoji="1" lang="en-US" altLang="ja-JP" sz="1400" dirty="0"/>
          </a:p>
          <a:p>
            <a:r>
              <a:rPr kumimoji="1" lang="en-US" altLang="ja-JP" sz="1400" dirty="0"/>
              <a:t>Compared to Jan-Jun 2025</a:t>
            </a:r>
            <a:endParaRPr kumimoji="1" lang="ja-JP" altLang="en-US" sz="1400" dirty="0"/>
          </a:p>
        </p:txBody>
      </p:sp>
      <p:sp>
        <p:nvSpPr>
          <p:cNvPr id="21" name="Title 1"/>
          <p:cNvSpPr>
            <a:spLocks noGrp="1"/>
          </p:cNvSpPr>
          <p:nvPr>
            <p:ph type="title"/>
          </p:nvPr>
        </p:nvSpPr>
        <p:spPr>
          <a:xfrm>
            <a:off x="431800" y="314325"/>
            <a:ext cx="11328400" cy="534988"/>
          </a:xfrm>
        </p:spPr>
        <p:txBody>
          <a:bodyPr>
            <a:normAutofit/>
          </a:bodyPr>
          <a:lstStyle/>
          <a:p>
            <a:r>
              <a:rPr kumimoji="1" lang="en-US" altLang="ja-JP" sz="3200" b="1" i="0" u="none" strike="noStrike" kern="1200" cap="none" spc="0" normalizeH="0" baseline="0" noProof="0" dirty="0">
                <a:ln>
                  <a:noFill/>
                </a:ln>
                <a:solidFill>
                  <a:srgbClr val="5B9BD5">
                    <a:lumMod val="50000"/>
                  </a:srgbClr>
                </a:solidFill>
                <a:effectLst/>
                <a:uLnTx/>
                <a:uFillTx/>
                <a:latin typeface="Segoe UI" panose="020B0502040204020203" pitchFamily="34" charset="0"/>
                <a:cs typeface="Segoe UI" panose="020B0502040204020203" pitchFamily="34" charset="0"/>
              </a:rPr>
              <a:t>Smiley faces of JODI Oil in APEC  (</a:t>
            </a:r>
            <a:r>
              <a:rPr kumimoji="1" lang="en-US" altLang="ja-JP" sz="3200" dirty="0">
                <a:solidFill>
                  <a:srgbClr val="5B9BD5">
                    <a:lumMod val="50000"/>
                  </a:srgbClr>
                </a:solidFill>
              </a:rPr>
              <a:t>July-December</a:t>
            </a:r>
            <a:r>
              <a:rPr kumimoji="1" lang="en-US" altLang="ja-JP" sz="3200" b="1" i="0" u="none" strike="noStrike" kern="1200" cap="none" spc="0" normalizeH="0" baseline="0" noProof="0" dirty="0">
                <a:ln>
                  <a:noFill/>
                </a:ln>
                <a:solidFill>
                  <a:srgbClr val="5B9BD5">
                    <a:lumMod val="50000"/>
                  </a:srgbClr>
                </a:solidFill>
                <a:effectLst/>
                <a:uLnTx/>
                <a:uFillTx/>
                <a:latin typeface="Segoe UI" panose="020B0502040204020203" pitchFamily="34" charset="0"/>
                <a:cs typeface="Segoe UI" panose="020B0502040204020203" pitchFamily="34" charset="0"/>
              </a:rPr>
              <a:t> 2025) </a:t>
            </a:r>
            <a:endParaRPr lang="en-US" dirty="0"/>
          </a:p>
        </p:txBody>
      </p:sp>
      <p:sp>
        <p:nvSpPr>
          <p:cNvPr id="23" name="Arrow: Down 22"/>
          <p:cNvSpPr/>
          <p:nvPr/>
        </p:nvSpPr>
        <p:spPr>
          <a:xfrm>
            <a:off x="9906869" y="5819502"/>
            <a:ext cx="671800" cy="365125"/>
          </a:xfrm>
          <a:prstGeom prst="downArrow">
            <a:avLst>
              <a:gd name="adj1" fmla="val 50000"/>
              <a:gd name="adj2" fmla="val 4366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tx1"/>
                </a:solidFill>
                <a:latin typeface="Arial Narrow" panose="020B0606020202030204" pitchFamily="34" charset="0"/>
              </a:rPr>
              <a:t>-1</a:t>
            </a:r>
            <a:endParaRPr kumimoji="1" lang="ja-JP" altLang="en-US" sz="1200" b="1">
              <a:solidFill>
                <a:schemeClr val="tx1"/>
              </a:solidFill>
              <a:latin typeface="Arial Narrow" panose="020B0606020202030204" pitchFamily="34" charset="0"/>
            </a:endParaRPr>
          </a:p>
        </p:txBody>
      </p:sp>
      <p:sp>
        <p:nvSpPr>
          <p:cNvPr id="10" name="Arrow: Down 9"/>
          <p:cNvSpPr/>
          <p:nvPr/>
        </p:nvSpPr>
        <p:spPr>
          <a:xfrm>
            <a:off x="7336342" y="5819502"/>
            <a:ext cx="671800" cy="365125"/>
          </a:xfrm>
          <a:prstGeom prst="downArrow">
            <a:avLst>
              <a:gd name="adj1" fmla="val 50000"/>
              <a:gd name="adj2" fmla="val 4366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tx1"/>
                </a:solidFill>
                <a:latin typeface="Arial Narrow" panose="020B0606020202030204" pitchFamily="34" charset="0"/>
              </a:rPr>
              <a:t>-1</a:t>
            </a:r>
            <a:endParaRPr kumimoji="1" lang="ja-JP" altLang="en-US" sz="1200" b="1">
              <a:solidFill>
                <a:schemeClr val="tx1"/>
              </a:solidFill>
              <a:latin typeface="Arial Narrow" panose="020B0606020202030204" pitchFamily="34" charset="0"/>
            </a:endParaRPr>
          </a:p>
        </p:txBody>
      </p:sp>
      <p:sp>
        <p:nvSpPr>
          <p:cNvPr id="12" name="Arrow: Down 11"/>
          <p:cNvSpPr/>
          <p:nvPr/>
        </p:nvSpPr>
        <p:spPr>
          <a:xfrm>
            <a:off x="8681100" y="5819502"/>
            <a:ext cx="671800" cy="365125"/>
          </a:xfrm>
          <a:prstGeom prst="downArrow">
            <a:avLst>
              <a:gd name="adj1" fmla="val 50000"/>
              <a:gd name="adj2" fmla="val 4366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tx1"/>
                </a:solidFill>
                <a:latin typeface="Arial Narrow" panose="020B0606020202030204" pitchFamily="34" charset="0"/>
              </a:rPr>
              <a:t>-1</a:t>
            </a:r>
            <a:endParaRPr kumimoji="1" lang="ja-JP" altLang="en-US" sz="1200" b="1">
              <a:solidFill>
                <a:schemeClr val="tx1"/>
              </a:solidFill>
              <a:latin typeface="Arial Narrow" panose="020B0606020202030204" pitchFamily="34" charset="0"/>
            </a:endParaRPr>
          </a:p>
        </p:txBody>
      </p:sp>
      <p:sp>
        <p:nvSpPr>
          <p:cNvPr id="14" name="Arrow: Down 13"/>
          <p:cNvSpPr/>
          <p:nvPr/>
        </p:nvSpPr>
        <p:spPr>
          <a:xfrm>
            <a:off x="9906869" y="6233035"/>
            <a:ext cx="671800" cy="365125"/>
          </a:xfrm>
          <a:prstGeom prst="downArrow">
            <a:avLst>
              <a:gd name="adj1" fmla="val 50000"/>
              <a:gd name="adj2" fmla="val 4366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tx1"/>
                </a:solidFill>
                <a:latin typeface="Arial Narrow" panose="020B0606020202030204" pitchFamily="34" charset="0"/>
              </a:rPr>
              <a:t>-1</a:t>
            </a:r>
            <a:endParaRPr kumimoji="1" lang="ja-JP" altLang="en-US" sz="1200" b="1" dirty="0">
              <a:solidFill>
                <a:schemeClr val="tx1"/>
              </a:solidFill>
              <a:latin typeface="Arial Narrow" panose="020B0606020202030204" pitchFamily="34" charset="0"/>
            </a:endParaRPr>
          </a:p>
        </p:txBody>
      </p:sp>
      <p:pic>
        <p:nvPicPr>
          <p:cNvPr id="3" name="Picture 2"/>
          <p:cNvPicPr>
            <a:picLocks noChangeAspect="1"/>
          </p:cNvPicPr>
          <p:nvPr/>
        </p:nvPicPr>
        <p:blipFill>
          <a:blip r:embed="rId3"/>
          <a:stretch>
            <a:fillRect/>
          </a:stretch>
        </p:blipFill>
        <p:spPr>
          <a:xfrm>
            <a:off x="1371600" y="1097280"/>
            <a:ext cx="9456034" cy="4754880"/>
          </a:xfrm>
          <a:prstGeom prst="rect">
            <a:avLst/>
          </a:prstGeom>
        </p:spPr>
      </p:pic>
      <p:sp>
        <p:nvSpPr>
          <p:cNvPr id="4" name="TextBox 3"/>
          <p:cNvSpPr txBox="1"/>
          <p:nvPr/>
        </p:nvSpPr>
        <p:spPr>
          <a:xfrm>
            <a:off x="7333599" y="6261709"/>
            <a:ext cx="959045" cy="307777"/>
          </a:xfrm>
          <a:prstGeom prst="rect">
            <a:avLst/>
          </a:prstGeom>
          <a:noFill/>
        </p:spPr>
        <p:txBody>
          <a:bodyPr wrap="none" rtlCol="0">
            <a:spAutoFit/>
          </a:bodyPr>
          <a:lstStyle/>
          <a:p>
            <a:r>
              <a:rPr lang="en-US" sz="1400" dirty="0"/>
              <a:t>No change</a:t>
            </a:r>
          </a:p>
        </p:txBody>
      </p:sp>
      <p:sp>
        <p:nvSpPr>
          <p:cNvPr id="6" name="TextBox 5"/>
          <p:cNvSpPr txBox="1"/>
          <p:nvPr/>
        </p:nvSpPr>
        <p:spPr>
          <a:xfrm>
            <a:off x="8466931" y="6261709"/>
            <a:ext cx="959045" cy="307777"/>
          </a:xfrm>
          <a:prstGeom prst="rect">
            <a:avLst/>
          </a:prstGeom>
          <a:noFill/>
        </p:spPr>
        <p:txBody>
          <a:bodyPr wrap="none" rtlCol="0">
            <a:spAutoFit/>
          </a:bodyPr>
          <a:lstStyle/>
          <a:p>
            <a:r>
              <a:rPr lang="en-US" sz="1400" dirty="0"/>
              <a:t>No change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017000" y="6323692"/>
            <a:ext cx="2743200" cy="365125"/>
          </a:xfrm>
        </p:spPr>
        <p:txBody>
          <a:bodyPr/>
          <a:lstStyle/>
          <a:p>
            <a:fld id="{69F6399B-E970-48CA-821C-EAB94E252A21}" type="slidenum">
              <a:rPr lang="en-AU" smtClean="0"/>
              <a:t>7</a:t>
            </a:fld>
            <a:endParaRPr lang="en-AU" dirty="0"/>
          </a:p>
        </p:txBody>
      </p:sp>
      <p:sp>
        <p:nvSpPr>
          <p:cNvPr id="13" name="テキスト ボックス 12"/>
          <p:cNvSpPr txBox="1"/>
          <p:nvPr/>
        </p:nvSpPr>
        <p:spPr>
          <a:xfrm>
            <a:off x="4783755" y="5952083"/>
            <a:ext cx="2391698" cy="738664"/>
          </a:xfrm>
          <a:prstGeom prst="rect">
            <a:avLst/>
          </a:prstGeom>
          <a:noFill/>
        </p:spPr>
        <p:txBody>
          <a:bodyPr wrap="square" rtlCol="0">
            <a:spAutoFit/>
          </a:bodyPr>
          <a:lstStyle/>
          <a:p>
            <a:r>
              <a:rPr kumimoji="1" lang="en-US" altLang="ja-JP" sz="1400" dirty="0"/>
              <a:t>Compared to Jul-Dec  2024</a:t>
            </a:r>
          </a:p>
          <a:p>
            <a:endParaRPr kumimoji="1" lang="en-US" altLang="ja-JP" sz="1400" dirty="0"/>
          </a:p>
          <a:p>
            <a:r>
              <a:rPr kumimoji="1" lang="en-US" altLang="ja-JP" sz="1400" dirty="0"/>
              <a:t>Compared to Jan-Jun 2025</a:t>
            </a:r>
          </a:p>
        </p:txBody>
      </p:sp>
      <p:sp>
        <p:nvSpPr>
          <p:cNvPr id="20" name="Title 1"/>
          <p:cNvSpPr>
            <a:spLocks noGrp="1"/>
          </p:cNvSpPr>
          <p:nvPr>
            <p:ph type="title"/>
          </p:nvPr>
        </p:nvSpPr>
        <p:spPr>
          <a:xfrm>
            <a:off x="431800" y="314325"/>
            <a:ext cx="11328400" cy="534988"/>
          </a:xfrm>
        </p:spPr>
        <p:txBody>
          <a:bodyPr>
            <a:normAutofit/>
          </a:bodyPr>
          <a:lstStyle/>
          <a:p>
            <a:r>
              <a:rPr kumimoji="1" lang="en-US" altLang="ja-JP" sz="3200" b="1" i="0" u="none" strike="noStrike" kern="1200" cap="none" spc="0" normalizeH="0" baseline="0" noProof="0" dirty="0">
                <a:ln>
                  <a:noFill/>
                </a:ln>
                <a:solidFill>
                  <a:srgbClr val="5B9BD5">
                    <a:lumMod val="50000"/>
                  </a:srgbClr>
                </a:solidFill>
                <a:effectLst/>
                <a:uLnTx/>
                <a:uFillTx/>
                <a:latin typeface="Segoe UI" panose="020B0502040204020203" pitchFamily="34" charset="0"/>
                <a:cs typeface="Segoe UI" panose="020B0502040204020203" pitchFamily="34" charset="0"/>
              </a:rPr>
              <a:t>Smiley faces of JODI Gas in APEC (July-December 2025)</a:t>
            </a:r>
            <a:endParaRPr lang="en-US" dirty="0"/>
          </a:p>
        </p:txBody>
      </p:sp>
      <p:sp>
        <p:nvSpPr>
          <p:cNvPr id="5" name="Arrow: Down 4"/>
          <p:cNvSpPr/>
          <p:nvPr/>
        </p:nvSpPr>
        <p:spPr>
          <a:xfrm>
            <a:off x="7424426" y="5907218"/>
            <a:ext cx="671800" cy="365125"/>
          </a:xfrm>
          <a:prstGeom prst="downArrow">
            <a:avLst>
              <a:gd name="adj1" fmla="val 50000"/>
              <a:gd name="adj2" fmla="val 4366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tx1"/>
                </a:solidFill>
                <a:latin typeface="Arial Narrow" panose="020B0606020202030204" pitchFamily="34" charset="0"/>
              </a:rPr>
              <a:t>-1</a:t>
            </a:r>
            <a:endParaRPr kumimoji="1" lang="ja-JP" altLang="en-US" sz="1200" b="1" dirty="0">
              <a:solidFill>
                <a:schemeClr val="tx1"/>
              </a:solidFill>
              <a:latin typeface="Arial Narrow" panose="020B0606020202030204" pitchFamily="34" charset="0"/>
            </a:endParaRPr>
          </a:p>
        </p:txBody>
      </p:sp>
      <p:sp>
        <p:nvSpPr>
          <p:cNvPr id="3" name="TextBox 2"/>
          <p:cNvSpPr txBox="1"/>
          <p:nvPr/>
        </p:nvSpPr>
        <p:spPr>
          <a:xfrm>
            <a:off x="8693572" y="6381040"/>
            <a:ext cx="959045" cy="307777"/>
          </a:xfrm>
          <a:prstGeom prst="rect">
            <a:avLst/>
          </a:prstGeom>
          <a:noFill/>
        </p:spPr>
        <p:txBody>
          <a:bodyPr wrap="none" rtlCol="0">
            <a:spAutoFit/>
          </a:bodyPr>
          <a:lstStyle/>
          <a:p>
            <a:r>
              <a:rPr lang="en-US" sz="1400" dirty="0"/>
              <a:t>No change</a:t>
            </a:r>
          </a:p>
        </p:txBody>
      </p:sp>
      <p:sp>
        <p:nvSpPr>
          <p:cNvPr id="7" name="TextBox 6"/>
          <p:cNvSpPr txBox="1"/>
          <p:nvPr/>
        </p:nvSpPr>
        <p:spPr>
          <a:xfrm>
            <a:off x="7333599" y="6381040"/>
            <a:ext cx="959045" cy="307777"/>
          </a:xfrm>
          <a:prstGeom prst="rect">
            <a:avLst/>
          </a:prstGeom>
          <a:noFill/>
        </p:spPr>
        <p:txBody>
          <a:bodyPr wrap="none" rtlCol="0">
            <a:spAutoFit/>
          </a:bodyPr>
          <a:lstStyle/>
          <a:p>
            <a:r>
              <a:rPr lang="en-US" sz="1400" dirty="0"/>
              <a:t>No change</a:t>
            </a:r>
          </a:p>
        </p:txBody>
      </p:sp>
      <p:sp>
        <p:nvSpPr>
          <p:cNvPr id="8" name="TextBox 7"/>
          <p:cNvSpPr txBox="1"/>
          <p:nvPr/>
        </p:nvSpPr>
        <p:spPr>
          <a:xfrm>
            <a:off x="8693572" y="5964566"/>
            <a:ext cx="959045" cy="307777"/>
          </a:xfrm>
          <a:prstGeom prst="rect">
            <a:avLst/>
          </a:prstGeom>
          <a:noFill/>
        </p:spPr>
        <p:txBody>
          <a:bodyPr wrap="none" rtlCol="0">
            <a:spAutoFit/>
          </a:bodyPr>
          <a:lstStyle/>
          <a:p>
            <a:r>
              <a:rPr lang="en-US" sz="1400" dirty="0"/>
              <a:t>No change</a:t>
            </a:r>
          </a:p>
        </p:txBody>
      </p:sp>
      <p:sp>
        <p:nvSpPr>
          <p:cNvPr id="9" name="TextBox 8"/>
          <p:cNvSpPr txBox="1"/>
          <p:nvPr/>
        </p:nvSpPr>
        <p:spPr>
          <a:xfrm>
            <a:off x="10050146" y="6381040"/>
            <a:ext cx="959045" cy="307777"/>
          </a:xfrm>
          <a:prstGeom prst="rect">
            <a:avLst/>
          </a:prstGeom>
          <a:noFill/>
        </p:spPr>
        <p:txBody>
          <a:bodyPr wrap="none" rtlCol="0">
            <a:spAutoFit/>
          </a:bodyPr>
          <a:lstStyle/>
          <a:p>
            <a:r>
              <a:rPr lang="en-US" sz="1400" dirty="0"/>
              <a:t>No change</a:t>
            </a:r>
          </a:p>
        </p:txBody>
      </p:sp>
      <p:sp>
        <p:nvSpPr>
          <p:cNvPr id="10" name="Arrow: Down 4"/>
          <p:cNvSpPr/>
          <p:nvPr/>
        </p:nvSpPr>
        <p:spPr>
          <a:xfrm>
            <a:off x="10148600" y="5907218"/>
            <a:ext cx="671800" cy="365125"/>
          </a:xfrm>
          <a:prstGeom prst="downArrow">
            <a:avLst>
              <a:gd name="adj1" fmla="val 50000"/>
              <a:gd name="adj2" fmla="val 4366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tx1"/>
                </a:solidFill>
                <a:latin typeface="Arial Narrow" panose="020B0606020202030204" pitchFamily="34" charset="0"/>
              </a:rPr>
              <a:t>-1</a:t>
            </a:r>
            <a:endParaRPr kumimoji="1" lang="ja-JP" altLang="en-US" sz="1200" b="1" dirty="0">
              <a:solidFill>
                <a:schemeClr val="tx1"/>
              </a:solidFill>
              <a:latin typeface="Arial Narrow" panose="020B0606020202030204" pitchFamily="34" charset="0"/>
            </a:endParaRPr>
          </a:p>
        </p:txBody>
      </p:sp>
      <p:pic>
        <p:nvPicPr>
          <p:cNvPr id="4" name="Picture 3"/>
          <p:cNvPicPr>
            <a:picLocks noChangeAspect="1"/>
          </p:cNvPicPr>
          <p:nvPr/>
        </p:nvPicPr>
        <p:blipFill>
          <a:blip r:embed="rId3"/>
          <a:stretch>
            <a:fillRect/>
          </a:stretch>
        </p:blipFill>
        <p:spPr>
          <a:xfrm>
            <a:off x="1371600" y="1097280"/>
            <a:ext cx="9436835" cy="475488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EGEDA training courses and workshops</a:t>
            </a:r>
            <a:endParaRPr lang="en-GB"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252" y="90293"/>
            <a:ext cx="11328400" cy="535420"/>
          </a:xfrm>
        </p:spPr>
        <p:txBody>
          <a:bodyPr>
            <a:normAutofit/>
          </a:bodyPr>
          <a:lstStyle/>
          <a:p>
            <a:r>
              <a:rPr lang="en-US" dirty="0">
                <a:latin typeface="Segoe UI" panose="020B0502040204020203"/>
                <a:cs typeface="Segoe UI" panose="020B0502040204020203"/>
              </a:rPr>
              <a:t>23</a:t>
            </a:r>
            <a:r>
              <a:rPr lang="en-US" baseline="30000" dirty="0">
                <a:latin typeface="Segoe UI" panose="020B0502040204020203"/>
                <a:cs typeface="Segoe UI" panose="020B0502040204020203"/>
              </a:rPr>
              <a:t>rd</a:t>
            </a:r>
            <a:r>
              <a:rPr lang="en-US" dirty="0">
                <a:latin typeface="Segoe UI" panose="020B0502040204020203"/>
                <a:cs typeface="Segoe UI" panose="020B0502040204020203"/>
              </a:rPr>
              <a:t> APEC workshop on energy statistics completed</a:t>
            </a:r>
          </a:p>
        </p:txBody>
      </p:sp>
      <p:sp>
        <p:nvSpPr>
          <p:cNvPr id="30" name="Content Placeholder 29"/>
          <p:cNvSpPr>
            <a:spLocks noGrp="1"/>
          </p:cNvSpPr>
          <p:nvPr>
            <p:ph idx="1"/>
          </p:nvPr>
        </p:nvSpPr>
        <p:spPr>
          <a:xfrm>
            <a:off x="167846" y="1078360"/>
            <a:ext cx="10789964" cy="1160015"/>
          </a:xfrm>
        </p:spPr>
        <p:txBody>
          <a:bodyPr vert="horz" lIns="91440" tIns="45720" rIns="91440" bIns="45720" rtlCol="0" anchor="t">
            <a:noAutofit/>
          </a:bodyPr>
          <a:lstStyle/>
          <a:p>
            <a:pPr>
              <a:buSzPct val="70000"/>
              <a:buFont typeface="Wingdings" panose="05000000000000000000" pitchFamily="2" charset="2"/>
              <a:buChar char="q"/>
            </a:pPr>
            <a:r>
              <a:rPr lang="en-US" sz="1800" b="1" dirty="0">
                <a:solidFill>
                  <a:schemeClr val="accent1">
                    <a:lumMod val="50000"/>
                  </a:schemeClr>
                </a:solidFill>
                <a:latin typeface="Segoe UI" panose="020B0502040204020203"/>
                <a:cs typeface="Segoe UI" panose="020B0502040204020203"/>
              </a:rPr>
              <a:t>Dates: </a:t>
            </a:r>
            <a:r>
              <a:rPr lang="en-US" sz="1800" dirty="0">
                <a:solidFill>
                  <a:schemeClr val="accent1">
                    <a:lumMod val="50000"/>
                  </a:schemeClr>
                </a:solidFill>
                <a:latin typeface="Segoe UI" panose="020B0502040204020203"/>
                <a:cs typeface="Segoe UI" panose="020B0502040204020203"/>
              </a:rPr>
              <a:t>17-19 September </a:t>
            </a:r>
            <a:r>
              <a:rPr lang="en-US" sz="1800" dirty="0">
                <a:latin typeface="Segoe UI" panose="020B0502040204020203"/>
                <a:cs typeface="Segoe UI" panose="020B0502040204020203"/>
              </a:rPr>
              <a:t>2025</a:t>
            </a:r>
          </a:p>
          <a:p>
            <a:pPr>
              <a:buSzPct val="70000"/>
              <a:buFont typeface="Wingdings" panose="05000000000000000000" pitchFamily="2" charset="2"/>
              <a:buChar char="q"/>
            </a:pPr>
            <a:r>
              <a:rPr lang="en-US" sz="1800" b="1" dirty="0">
                <a:latin typeface="Segoe UI" panose="020B0502040204020203"/>
                <a:cs typeface="Segoe UI" panose="020B0502040204020203"/>
              </a:rPr>
              <a:t>Venue</a:t>
            </a:r>
            <a:r>
              <a:rPr lang="en-US" sz="1800" dirty="0">
                <a:latin typeface="Segoe UI" panose="020B0502040204020203"/>
                <a:cs typeface="Segoe UI" panose="020B0502040204020203"/>
              </a:rPr>
              <a:t>:  Tokyo Prince Hotel, Tokyo, Japan</a:t>
            </a:r>
          </a:p>
          <a:p>
            <a:pPr>
              <a:buSzPct val="70000"/>
              <a:buFont typeface="Wingdings" panose="05000000000000000000" pitchFamily="2" charset="2"/>
              <a:buChar char="q"/>
            </a:pPr>
            <a:r>
              <a:rPr lang="en-US" sz="1800" b="1" dirty="0">
                <a:solidFill>
                  <a:schemeClr val="accent1">
                    <a:lumMod val="50000"/>
                  </a:schemeClr>
                </a:solidFill>
                <a:latin typeface="Segoe UI" panose="020B0502040204020203"/>
                <a:cs typeface="Segoe UI" panose="020B0502040204020203"/>
              </a:rPr>
              <a:t>Theme: </a:t>
            </a:r>
            <a:r>
              <a:rPr lang="en-US" sz="1800" dirty="0">
                <a:solidFill>
                  <a:schemeClr val="accent1">
                    <a:lumMod val="50000"/>
                  </a:schemeClr>
                </a:solidFill>
                <a:latin typeface="Segoe UI" panose="020B0502040204020203"/>
                <a:cs typeface="Segoe UI" panose="020B0502040204020203"/>
              </a:rPr>
              <a:t>Conducting end-use energy consumption surveys</a:t>
            </a:r>
            <a:r>
              <a:rPr lang="en-US" sz="1800" dirty="0">
                <a:solidFill>
                  <a:srgbClr val="002060"/>
                </a:solidFill>
                <a:latin typeface="Segoe UI" panose="020B0502040204020203"/>
                <a:cs typeface="Segoe UI" panose="020B0502040204020203"/>
              </a:rPr>
              <a:t> </a:t>
            </a:r>
          </a:p>
          <a:p>
            <a:pPr marL="0" indent="0">
              <a:buNone/>
            </a:pPr>
            <a:endParaRPr lang="en-US" sz="1800" dirty="0"/>
          </a:p>
        </p:txBody>
      </p:sp>
      <p:sp>
        <p:nvSpPr>
          <p:cNvPr id="13" name="Content Placeholder 29"/>
          <p:cNvSpPr txBox="1"/>
          <p:nvPr/>
        </p:nvSpPr>
        <p:spPr>
          <a:xfrm>
            <a:off x="167846" y="2371725"/>
            <a:ext cx="10549248" cy="3724633"/>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000" b="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1800" b="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Tx/>
              <a:buBlip>
                <a:blip>
                  <a:extLst>
                    <a:ext uri="{96DAC541-7B7A-43D3-8B79-37D633B846F1}">
                      <asvg:svgBlip xmlns:asvg="http://schemas.microsoft.com/office/drawing/2016/SVG/main" r:embed="rId2"/>
                    </a:ext>
                  </a:extLst>
                </a:blip>
              </a:buBlip>
              <a:defRPr sz="1800" b="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Tx/>
              <a:buBlip>
                <a:blip>
                  <a:extLst>
                    <a:ext uri="{96DAC541-7B7A-43D3-8B79-37D633B846F1}">
                      <asvg:svgBlip xmlns:asvg="http://schemas.microsoft.com/office/drawing/2016/SVG/main" r:embed="rId2"/>
                    </a:ext>
                  </a:extLst>
                </a:blip>
              </a:buBlip>
              <a:defRPr sz="1600" b="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Tx/>
              <a:buBlip>
                <a:blip>
                  <a:extLst>
                    <a:ext uri="{96DAC541-7B7A-43D3-8B79-37D633B846F1}">
                      <asvg:svgBlip xmlns:asvg="http://schemas.microsoft.com/office/drawing/2016/SVG/main" r:embed="rId2"/>
                    </a:ext>
                  </a:extLst>
                </a:blip>
              </a:buBlip>
              <a:defRPr sz="1600" b="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70000"/>
              <a:buFont typeface="Wingdings" panose="05000000000000000000" pitchFamily="2" charset="2"/>
              <a:buChar char="q"/>
            </a:pPr>
            <a:r>
              <a:rPr lang="en-US" sz="1800" b="1" dirty="0">
                <a:solidFill>
                  <a:srgbClr val="002060"/>
                </a:solidFill>
              </a:rPr>
              <a:t>Objectives:</a:t>
            </a:r>
          </a:p>
          <a:p>
            <a:pPr lvl="1">
              <a:buSzPct val="70000"/>
              <a:buFont typeface="Wingdings" panose="05000000000000000000" pitchFamily="2" charset="2"/>
              <a:buChar char="§"/>
            </a:pPr>
            <a:r>
              <a:rPr lang="en-US" dirty="0">
                <a:latin typeface="Segoe UI" panose="020B0502040204020203"/>
                <a:cs typeface="Segoe UI" panose="020B0502040204020203"/>
              </a:rPr>
              <a:t>The workshop's main objective is sharing of energy consumption survey practices among member economies such as: </a:t>
            </a:r>
          </a:p>
          <a:p>
            <a:pPr lvl="2">
              <a:buSzPct val="70000"/>
              <a:buFont typeface="Wingdings" panose="05000000000000000000" pitchFamily="2" charset="2"/>
              <a:buChar char="§"/>
            </a:pPr>
            <a:r>
              <a:rPr lang="en-US" dirty="0"/>
              <a:t>Sampling methodologies</a:t>
            </a:r>
          </a:p>
          <a:p>
            <a:pPr lvl="2">
              <a:buSzPct val="70000"/>
              <a:buFont typeface="Wingdings" panose="05000000000000000000" pitchFamily="2" charset="2"/>
              <a:buChar char="§"/>
            </a:pPr>
            <a:r>
              <a:rPr lang="en-US" dirty="0"/>
              <a:t>Preparation of questionnaires and enumerator’s manual</a:t>
            </a:r>
          </a:p>
          <a:p>
            <a:pPr lvl="2">
              <a:spcAft>
                <a:spcPts val="600"/>
              </a:spcAft>
              <a:buSzPct val="70000"/>
              <a:buFont typeface="Wingdings" panose="05000000000000000000" pitchFamily="2" charset="2"/>
              <a:buChar char="§"/>
            </a:pPr>
            <a:r>
              <a:rPr lang="en-US" dirty="0"/>
              <a:t>Conduct of pilot survey</a:t>
            </a:r>
          </a:p>
          <a:p>
            <a:pPr lvl="1">
              <a:buSzPct val="70000"/>
              <a:buFont typeface="Wingdings" panose="05000000000000000000" pitchFamily="2" charset="2"/>
              <a:buChar char="§"/>
            </a:pPr>
            <a:r>
              <a:rPr lang="en-US" dirty="0">
                <a:latin typeface="Segoe UI" panose="020B0502040204020203"/>
                <a:cs typeface="Segoe UI" panose="020B0502040204020203"/>
              </a:rPr>
              <a:t>The workshop facilitates dialogues on the issues and challenges encountered in end-use energy consumption surveys and how these can be addressed. </a:t>
            </a:r>
          </a:p>
          <a:p>
            <a:pPr lvl="1">
              <a:buSzPct val="70000"/>
              <a:buFont typeface="Wingdings" panose="05000000000000000000" pitchFamily="2" charset="2"/>
              <a:buChar char="§"/>
            </a:pPr>
            <a:endParaRPr lang="en-US" dirty="0"/>
          </a:p>
        </p:txBody>
      </p:sp>
      <p:sp>
        <p:nvSpPr>
          <p:cNvPr id="3" name="Slide Number Placeholder 2"/>
          <p:cNvSpPr>
            <a:spLocks noGrp="1"/>
          </p:cNvSpPr>
          <p:nvPr>
            <p:ph type="sldNum" sz="quarter" idx="12"/>
          </p:nvPr>
        </p:nvSpPr>
        <p:spPr>
          <a:xfrm>
            <a:off x="9345494" y="6492875"/>
            <a:ext cx="2743200" cy="365125"/>
          </a:xfrm>
        </p:spPr>
        <p:txBody>
          <a:bodyPr/>
          <a:lstStyle/>
          <a:p>
            <a:fld id="{69F6399B-E970-48CA-821C-EAB94E252A21}" type="slidenum">
              <a:rPr lang="en-AU" smtClean="0"/>
              <a:t>9</a:t>
            </a:fld>
            <a:endParaRPr lang="en-AU" dirty="0"/>
          </a:p>
        </p:txBody>
      </p:sp>
    </p:spTree>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3473252-532e-458d-a884-355a90e07cb3">
      <Terms xmlns="http://schemas.microsoft.com/office/infopath/2007/PartnerControls"/>
    </lcf76f155ced4ddcb4097134ff3c332f>
    <TaxCatchAll xmlns="9e039b90-7cc3-44a9-be75-86a6a405071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1BC34AC968A0F742B1994F2C85433F96" ma:contentTypeVersion="17" ma:contentTypeDescription="新しいドキュメントを作成します。" ma:contentTypeScope="" ma:versionID="5af14762878a3dd84238e41a06bfdde6">
  <xsd:schema xmlns:xsd="http://www.w3.org/2001/XMLSchema" xmlns:xs="http://www.w3.org/2001/XMLSchema" xmlns:p="http://schemas.microsoft.com/office/2006/metadata/properties" xmlns:ns2="a3473252-532e-458d-a884-355a90e07cb3" xmlns:ns3="9e039b90-7cc3-44a9-be75-86a6a4050713" targetNamespace="http://schemas.microsoft.com/office/2006/metadata/properties" ma:root="true" ma:fieldsID="d08eb5a1775c0ff96c96dacfef9f944e" ns2:_="" ns3:_="">
    <xsd:import namespace="a3473252-532e-458d-a884-355a90e07cb3"/>
    <xsd:import namespace="9e039b90-7cc3-44a9-be75-86a6a405071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473252-532e-458d-a884-355a90e07c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画像タグ" ma:readOnly="false" ma:fieldId="{5cf76f15-5ced-4ddc-b409-7134ff3c332f}" ma:taxonomyMulti="true" ma:sspId="19187c13-ff0b-40b9-aedf-f4c5774af77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039b90-7cc3-44a9-be75-86a6a4050713"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52c56207-3813-4ce1-bc18-984b13945fae}" ma:internalName="TaxCatchAll" ma:showField="CatchAllData" ma:web="9e039b90-7cc3-44a9-be75-86a6a4050713">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74FEED-94DE-4BAA-B731-52B49C44B926}">
  <ds:schemaRefs>
    <ds:schemaRef ds:uri="http://schemas.microsoft.com/sharepoint/v3/contenttype/forms"/>
  </ds:schemaRefs>
</ds:datastoreItem>
</file>

<file path=customXml/itemProps2.xml><?xml version="1.0" encoding="utf-8"?>
<ds:datastoreItem xmlns:ds="http://schemas.openxmlformats.org/officeDocument/2006/customXml" ds:itemID="{ED9FD18D-8447-4665-BFD0-03DD6AB950F6}">
  <ds:schemaRefs>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 ds:uri="http://purl.org/dc/dcmitype/"/>
    <ds:schemaRef ds:uri="http://purl.org/dc/elements/1.1/"/>
    <ds:schemaRef ds:uri="http://www.w3.org/XML/1998/namespace"/>
    <ds:schemaRef ds:uri="9e039b90-7cc3-44a9-be75-86a6a4050713"/>
    <ds:schemaRef ds:uri="a3473252-532e-458d-a884-355a90e07cb3"/>
    <ds:schemaRef ds:uri="http://purl.org/dc/terms/"/>
  </ds:schemaRefs>
</ds:datastoreItem>
</file>

<file path=customXml/itemProps3.xml><?xml version="1.0" encoding="utf-8"?>
<ds:datastoreItem xmlns:ds="http://schemas.openxmlformats.org/officeDocument/2006/customXml" ds:itemID="{A5C163FB-7A24-4D68-BC99-2FA163BF29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473252-532e-458d-a884-355a90e07cb3"/>
    <ds:schemaRef ds:uri="9e039b90-7cc3-44a9-be75-86a6a40507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76</TotalTime>
  <Words>2123</Words>
  <Application>Microsoft Office PowerPoint</Application>
  <PresentationFormat>Widescreen</PresentationFormat>
  <Paragraphs>458</Paragraphs>
  <Slides>26</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Arial Narrow</vt:lpstr>
      <vt:lpstr>Calibri</vt:lpstr>
      <vt:lpstr>Segoe UI</vt:lpstr>
      <vt:lpstr>Segoe UI Light</vt:lpstr>
      <vt:lpstr>Segoe UI Semibold</vt:lpstr>
      <vt:lpstr>Wingdings</vt:lpstr>
      <vt:lpstr>2_Office Theme</vt:lpstr>
      <vt:lpstr>EGEDA Updates </vt:lpstr>
      <vt:lpstr>Outline</vt:lpstr>
      <vt:lpstr>New EGEDA Chair and Vice Chair – 1 January 2026 to 31 December 2027</vt:lpstr>
      <vt:lpstr>Data collection and processing update</vt:lpstr>
      <vt:lpstr>Regular APEC energy data collection</vt:lpstr>
      <vt:lpstr>Smiley faces of JODI Oil in APEC  (July-December 2025) </vt:lpstr>
      <vt:lpstr>Smiley faces of JODI Gas in APEC (July-December 2025)</vt:lpstr>
      <vt:lpstr>EGEDA training courses and workshops</vt:lpstr>
      <vt:lpstr>23rd APEC workshop on energy statistics completed</vt:lpstr>
      <vt:lpstr>Energy statistics course (completed)</vt:lpstr>
      <vt:lpstr>International cooperation</vt:lpstr>
      <vt:lpstr>Secretariat’s participation in international meetings</vt:lpstr>
      <vt:lpstr>Results of TT-SIEC discussions</vt:lpstr>
      <vt:lpstr>Next EGEDA Meeting</vt:lpstr>
      <vt:lpstr>PowerPoint Presentation</vt:lpstr>
      <vt:lpstr>APEC’s final energy intensity improved from previous year</vt:lpstr>
      <vt:lpstr>Decoupling continues</vt:lpstr>
      <vt:lpstr>Renewable energy continues to gain share in both primary and final consumption</vt:lpstr>
      <vt:lpstr>Likely that share of modern renewables in power generation has already doubled</vt:lpstr>
      <vt:lpstr>Wind and solar drove the increase in total RE</vt:lpstr>
      <vt:lpstr>Pursuing and encouraging efforts to triple global renewable energy capacity by 2030</vt:lpstr>
      <vt:lpstr>Support for tripling global renewable energy capacity</vt:lpstr>
      <vt:lpstr>Global installed renewable energy capacity in 2023</vt:lpstr>
      <vt:lpstr>APEC’s share of global RE capacity in 2023</vt:lpstr>
      <vt:lpstr>Final thoughts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Asmayati Bt Ab Manan</dc:creator>
  <cp:lastModifiedBy>Elvira  GELINDON</cp:lastModifiedBy>
  <cp:revision>100</cp:revision>
  <cp:lastPrinted>2024-08-05T05:07:00Z</cp:lastPrinted>
  <dcterms:created xsi:type="dcterms:W3CDTF">2022-09-22T01:55:00Z</dcterms:created>
  <dcterms:modified xsi:type="dcterms:W3CDTF">2026-03-27T09:45:56Z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0x0101001BC34AC968A0F742B1994F2C85433F96</vt:lpwstr>
  </property>
  <property fmtid="{D5CDD505-2E9C-101B-9397-08002B2CF9AE}" pid="3" name="MediaServiceImageTags">
    <vt:lpwstr/>
  </property>
  <property fmtid="{D5CDD505-2E9C-101B-9397-08002B2CF9AE}" pid="4" name="ICV">
    <vt:lpwstr>4E6F557DCB934C00B167215F62CBBE21</vt:lpwstr>
  </property>
  <property fmtid="{D5CDD505-2E9C-101B-9397-08002B2CF9AE}" pid="5" name="KSOProductBuildVer">
    <vt:lpwstr>2052-11.8.2.12309</vt:lpwstr>
  </property>
</Properties>
</file>