
<file path=[Content_Types].xml><?xml version="1.0" encoding="utf-8"?>
<Types xmlns="http://schemas.openxmlformats.org/package/2006/content-types">
  <Default Extension="fntdata" ContentType="application/x-fontdata"/>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6" r:id="rId4"/>
    <p:sldMasterId id="2147483737" r:id="rId5"/>
    <p:sldMasterId id="2147483738" r:id="rId6"/>
    <p:sldMasterId id="214748373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Lst>
  <p:sldSz cy="5143500" cx="9144000"/>
  <p:notesSz cx="6858000" cy="9144000"/>
  <p:embeddedFontLst>
    <p:embeddedFont>
      <p:font typeface="Roboto Black"/>
      <p:bold r:id="rId27"/>
      <p:boldItalic r:id="rId28"/>
    </p:embeddedFont>
    <p:embeddedFont>
      <p:font typeface="Roboto Medium"/>
      <p:regular r:id="rId29"/>
      <p:bold r:id="rId30"/>
      <p:italic r:id="rId31"/>
      <p:boldItalic r:id="rId32"/>
    </p:embeddedFont>
    <p:embeddedFont>
      <p:font typeface="Lato"/>
      <p:regular r:id="rId33"/>
      <p:bold r:id="rId34"/>
      <p:italic r:id="rId35"/>
      <p:boldItalic r:id="rId36"/>
    </p:embeddedFont>
    <p:embeddedFont>
      <p:font typeface="Tahoma"/>
      <p:regular r:id="rId37"/>
      <p:bold r:id="rId38"/>
    </p:embeddedFont>
    <p:embeddedFont>
      <p:font typeface="Open Sans SemiBold"/>
      <p:regular r:id="rId39"/>
      <p:bold r:id="rId40"/>
      <p:italic r:id="rId41"/>
      <p:boldItalic r:id="rId42"/>
    </p:embeddedFont>
    <p:embeddedFont>
      <p:font typeface="Roboto Light"/>
      <p:regular r:id="rId43"/>
      <p:bold r:id="rId44"/>
      <p:italic r:id="rId45"/>
      <p:boldItalic r:id="rId46"/>
    </p:embeddedFont>
    <p:embeddedFont>
      <p:font typeface="Open Sans ExtraBold"/>
      <p:bold r:id="rId47"/>
      <p:boldItalic r:id="rId48"/>
    </p:embeddedFont>
    <p:embeddedFont>
      <p:font typeface="Open Sans Medium"/>
      <p:regular r:id="rId49"/>
      <p:bold r:id="rId50"/>
      <p:italic r:id="rId51"/>
      <p:boldItalic r:id="rId52"/>
    </p:embeddedFont>
    <p:embeddedFont>
      <p:font typeface="Open Sans Light"/>
      <p:regular r:id="rId53"/>
      <p:bold r:id="rId54"/>
      <p:italic r:id="rId55"/>
      <p:boldItalic r:id="rId56"/>
    </p:embeddedFont>
    <p:embeddedFont>
      <p:font typeface="Open Sans"/>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39" Type="http://schemas.openxmlformats.org/officeDocument/2006/relationships/font" Target="fonts/OpenSansSemiBold-regular.fntdata"/><Relationship Id="rId26" Type="http://schemas.openxmlformats.org/officeDocument/2006/relationships/slide" Target="slides/slide18.xml"/><Relationship Id="rId13" Type="http://schemas.openxmlformats.org/officeDocument/2006/relationships/slide" Target="slides/slide5.xml"/><Relationship Id="rId18" Type="http://schemas.openxmlformats.org/officeDocument/2006/relationships/slide" Target="slides/slide10.xml"/><Relationship Id="rId42" Type="http://schemas.openxmlformats.org/officeDocument/2006/relationships/font" Target="fonts/OpenSansSemiBold-boldItalic.fntdata"/><Relationship Id="rId47" Type="http://schemas.openxmlformats.org/officeDocument/2006/relationships/font" Target="fonts/OpenSansExtraBold-bold.fntdata"/><Relationship Id="rId34" Type="http://schemas.openxmlformats.org/officeDocument/2006/relationships/font" Target="fonts/Lato-bold.fntdata"/><Relationship Id="rId21" Type="http://schemas.openxmlformats.org/officeDocument/2006/relationships/slide" Target="slides/slide13.xml"/><Relationship Id="rId50" Type="http://schemas.openxmlformats.org/officeDocument/2006/relationships/font" Target="fonts/OpenSansMedium-bold.fntdata"/><Relationship Id="rId55" Type="http://schemas.openxmlformats.org/officeDocument/2006/relationships/font" Target="fonts/OpenSansLight-italic.fntdata"/><Relationship Id="rId63" Type="http://schemas.openxmlformats.org/officeDocument/2006/relationships/customXml" Target="../customXml/item3.xml"/><Relationship Id="rId7" Type="http://schemas.openxmlformats.org/officeDocument/2006/relationships/slideMaster" Target="slideMasters/slideMaster4.xml"/><Relationship Id="rId2" Type="http://schemas.openxmlformats.org/officeDocument/2006/relationships/viewProps" Target="viewProps.xml"/><Relationship Id="rId29" Type="http://schemas.openxmlformats.org/officeDocument/2006/relationships/font" Target="fonts/RobotoMedium-regular.fntdata"/><Relationship Id="rId16" Type="http://schemas.openxmlformats.org/officeDocument/2006/relationships/slide" Target="slides/slide8.xml"/><Relationship Id="rId40" Type="http://schemas.openxmlformats.org/officeDocument/2006/relationships/font" Target="fonts/OpenSansSemiBold-bold.fntdata"/><Relationship Id="rId45" Type="http://schemas.openxmlformats.org/officeDocument/2006/relationships/font" Target="fonts/RobotoLight-italic.fntdata"/><Relationship Id="rId32" Type="http://schemas.openxmlformats.org/officeDocument/2006/relationships/font" Target="fonts/RobotoMedium-boldItalic.fntdata"/><Relationship Id="rId37" Type="http://schemas.openxmlformats.org/officeDocument/2006/relationships/font" Target="fonts/Tahoma-regular.fntdata"/><Relationship Id="rId24" Type="http://schemas.openxmlformats.org/officeDocument/2006/relationships/slide" Target="slides/slide16.xml"/><Relationship Id="rId53" Type="http://schemas.openxmlformats.org/officeDocument/2006/relationships/font" Target="fonts/OpenSansLight-regular.fntdata"/><Relationship Id="rId11" Type="http://schemas.openxmlformats.org/officeDocument/2006/relationships/slide" Target="slides/slide3.xml"/><Relationship Id="rId58" Type="http://schemas.openxmlformats.org/officeDocument/2006/relationships/font" Target="fonts/OpenSans-bold.fntdata"/><Relationship Id="rId5" Type="http://schemas.openxmlformats.org/officeDocument/2006/relationships/slideMaster" Target="slideMasters/slideMaster2.xml"/><Relationship Id="rId61" Type="http://schemas.openxmlformats.org/officeDocument/2006/relationships/customXml" Target="../customXml/item1.xml"/><Relationship Id="rId19" Type="http://schemas.openxmlformats.org/officeDocument/2006/relationships/slide" Target="slides/slide11.xml"/><Relationship Id="rId43" Type="http://schemas.openxmlformats.org/officeDocument/2006/relationships/font" Target="fonts/RobotoLight-regular.fntdata"/><Relationship Id="rId48" Type="http://schemas.openxmlformats.org/officeDocument/2006/relationships/font" Target="fonts/OpenSansExtraBold-boldItalic.fntdata"/><Relationship Id="rId30" Type="http://schemas.openxmlformats.org/officeDocument/2006/relationships/font" Target="fonts/RobotoMedium-bold.fntdata"/><Relationship Id="rId35" Type="http://schemas.openxmlformats.org/officeDocument/2006/relationships/font" Target="fonts/Lato-italic.fntdata"/><Relationship Id="rId22" Type="http://schemas.openxmlformats.org/officeDocument/2006/relationships/slide" Target="slides/slide14.xml"/><Relationship Id="rId27" Type="http://schemas.openxmlformats.org/officeDocument/2006/relationships/font" Target="fonts/RobotoBlack-bold.fntdata"/><Relationship Id="rId56" Type="http://schemas.openxmlformats.org/officeDocument/2006/relationships/font" Target="fonts/OpenSansLight-boldItalic.fntdata"/><Relationship Id="rId14" Type="http://schemas.openxmlformats.org/officeDocument/2006/relationships/slide" Target="slides/slide6.xml"/><Relationship Id="rId8" Type="http://schemas.openxmlformats.org/officeDocument/2006/relationships/notesMaster" Target="notesMasters/notesMaster1.xml"/><Relationship Id="rId51" Type="http://schemas.openxmlformats.org/officeDocument/2006/relationships/font" Target="fonts/OpenSansMedium-italic.fntdata"/><Relationship Id="rId3" Type="http://schemas.openxmlformats.org/officeDocument/2006/relationships/presProps" Target="presProps.xml"/><Relationship Id="rId46" Type="http://schemas.openxmlformats.org/officeDocument/2006/relationships/font" Target="fonts/RobotoLight-boldItalic.fntdata"/><Relationship Id="rId33" Type="http://schemas.openxmlformats.org/officeDocument/2006/relationships/font" Target="fonts/Lato-regular.fntdata"/><Relationship Id="rId38" Type="http://schemas.openxmlformats.org/officeDocument/2006/relationships/font" Target="fonts/Tahoma-bold.fntdata"/><Relationship Id="rId25" Type="http://schemas.openxmlformats.org/officeDocument/2006/relationships/slide" Target="slides/slide17.xml"/><Relationship Id="rId12" Type="http://schemas.openxmlformats.org/officeDocument/2006/relationships/slide" Target="slides/slide4.xml"/><Relationship Id="rId59" Type="http://schemas.openxmlformats.org/officeDocument/2006/relationships/font" Target="fonts/OpenSans-italic.fntdata"/><Relationship Id="rId17" Type="http://schemas.openxmlformats.org/officeDocument/2006/relationships/slide" Target="slides/slide9.xml"/><Relationship Id="rId41" Type="http://schemas.openxmlformats.org/officeDocument/2006/relationships/font" Target="fonts/OpenSansSemiBold-italic.fntdata"/><Relationship Id="rId20" Type="http://schemas.openxmlformats.org/officeDocument/2006/relationships/slide" Target="slides/slide12.xml"/><Relationship Id="rId54" Type="http://schemas.openxmlformats.org/officeDocument/2006/relationships/font" Target="fonts/OpenSansLight-bold.fntdata"/><Relationship Id="rId62" Type="http://schemas.openxmlformats.org/officeDocument/2006/relationships/customXml" Target="../customXml/item2.xml"/><Relationship Id="rId1" Type="http://schemas.openxmlformats.org/officeDocument/2006/relationships/theme" Target="theme/theme1.xml"/><Relationship Id="rId6" Type="http://schemas.openxmlformats.org/officeDocument/2006/relationships/slideMaster" Target="slideMasters/slideMaster3.xml"/><Relationship Id="rId49" Type="http://schemas.openxmlformats.org/officeDocument/2006/relationships/font" Target="fonts/OpenSansMedium-regular.fntdata"/><Relationship Id="rId36" Type="http://schemas.openxmlformats.org/officeDocument/2006/relationships/font" Target="fonts/Lato-boldItalic.fntdata"/><Relationship Id="rId23" Type="http://schemas.openxmlformats.org/officeDocument/2006/relationships/slide" Target="slides/slide15.xml"/><Relationship Id="rId28" Type="http://schemas.openxmlformats.org/officeDocument/2006/relationships/font" Target="fonts/RobotoBlack-boldItalic.fntdata"/><Relationship Id="rId57" Type="http://schemas.openxmlformats.org/officeDocument/2006/relationships/font" Target="fonts/OpenSans-regular.fntdata"/><Relationship Id="rId15" Type="http://schemas.openxmlformats.org/officeDocument/2006/relationships/slide" Target="slides/slide7.xml"/><Relationship Id="rId44" Type="http://schemas.openxmlformats.org/officeDocument/2006/relationships/font" Target="fonts/RobotoLight-bold.fntdata"/><Relationship Id="rId31" Type="http://schemas.openxmlformats.org/officeDocument/2006/relationships/font" Target="fonts/RobotoMedium-italic.fntdata"/><Relationship Id="rId60" Type="http://schemas.openxmlformats.org/officeDocument/2006/relationships/font" Target="fonts/OpenSans-boldItalic.fntdata"/><Relationship Id="rId52" Type="http://schemas.openxmlformats.org/officeDocument/2006/relationships/font" Target="fonts/OpenSansMedium-boldItalic.fntdata"/><Relationship Id="rId10" Type="http://schemas.openxmlformats.org/officeDocument/2006/relationships/slide" Target="slides/slide2.xml"/><Relationship Id="rId4" Type="http://schemas.openxmlformats.org/officeDocument/2006/relationships/slideMaster" Target="slideMasters/slideMaster1.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af4f90d0f1_0_2411:notes"/>
          <p:cNvSpPr/>
          <p:nvPr>
            <p:ph idx="2" type="sldImg"/>
          </p:nvPr>
        </p:nvSpPr>
        <p:spPr>
          <a:xfrm>
            <a:off x="857413" y="685800"/>
            <a:ext cx="3429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7" name="Google Shape;577;g2af4f90d0f1_0_2411:notes"/>
          <p:cNvSpPr txBox="1"/>
          <p:nvPr>
            <p:ph idx="1" type="body"/>
          </p:nvPr>
        </p:nvSpPr>
        <p:spPr>
          <a:xfrm>
            <a:off x="685800" y="4343400"/>
            <a:ext cx="5486400" cy="4114800"/>
          </a:xfrm>
          <a:prstGeom prst="rect">
            <a:avLst/>
          </a:prstGeom>
          <a:noFill/>
          <a:ln>
            <a:noFill/>
          </a:ln>
        </p:spPr>
        <p:txBody>
          <a:bodyPr anchorCtr="0" anchor="t" bIns="55875" lIns="55875" spcFirstLastPara="1" rIns="55875" wrap="square" tIns="5587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3dcc146fc30_1_353:notes"/>
          <p:cNvSpPr/>
          <p:nvPr>
            <p:ph idx="2" type="sldImg"/>
          </p:nvPr>
        </p:nvSpPr>
        <p:spPr>
          <a:xfrm>
            <a:off x="381000"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5" name="Google Shape;825;g3dcc146fc30_1_3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GB">
                <a:solidFill>
                  <a:schemeClr val="dk1"/>
                </a:solidFill>
              </a:rPr>
              <a:t>Speaker notes:</a:t>
            </a:r>
            <a:r>
              <a:rPr lang="en-GB">
                <a:solidFill>
                  <a:schemeClr val="dk1"/>
                </a:solidFill>
              </a:rPr>
              <a:t> Asia's energy transition will determine the pace and equity of the global climate response. The region produces more than half of global emissions but receives less than 20% of global climate finance. Of the financing that does flow, less than 1% reaches people-centric solutions. This means the workers who need reskilling, the communities dependent on fossil fuel economies, the SMEs that make up 97% of APAC enterprises, and the low-income consumers who need affordable energy access are largely left out. If financing continues to prioritise infrastructure without inclusion, the transition will be fast in scale but unjust in impact.</a:t>
            </a:r>
            <a:endParaRPr>
              <a:solidFill>
                <a:schemeClr val="dk1"/>
              </a:solidFill>
            </a:endParaRPr>
          </a:p>
          <a:p>
            <a:pPr indent="0" lvl="0" marL="0" rtl="0" algn="l">
              <a:lnSpc>
                <a:spcPct val="115000"/>
              </a:lnSpc>
              <a:spcBef>
                <a:spcPts val="1200"/>
              </a:spcBef>
              <a:spcAft>
                <a:spcPts val="0"/>
              </a:spcAft>
              <a:buNone/>
            </a:pPr>
            <a:r>
              <a:rPr lang="en-GB">
                <a:solidFill>
                  <a:schemeClr val="dk1"/>
                </a:solidFill>
              </a:rPr>
              <a:t>AVPN launched ASCENT with BCG to address this structural gap. Cathay Financial Holdings is the anchor sponsor. Phase 1, completed in 2025, focused on building the foundation: establishing the evidence base for people-centric approaches, curating a solutions repository from consultations with over 30 stakeholders across governments, financiers, business leaders, and NGOs, and developing an impact measurement framework.</a:t>
            </a:r>
            <a:endParaRPr>
              <a:solidFill>
                <a:schemeClr val="dk1"/>
              </a:solidFill>
            </a:endParaRPr>
          </a:p>
          <a:p>
            <a:pPr indent="0" lvl="0" marL="0" rtl="0" algn="l">
              <a:lnSpc>
                <a:spcPct val="115000"/>
              </a:lnSpc>
              <a:spcBef>
                <a:spcPts val="1200"/>
              </a:spcBef>
              <a:spcAft>
                <a:spcPts val="0"/>
              </a:spcAft>
              <a:buNone/>
            </a:pPr>
            <a:r>
              <a:rPr lang="en-GB">
                <a:solidFill>
                  <a:schemeClr val="dk1"/>
                </a:solidFill>
              </a:rPr>
              <a:t>The framework identifies four key stakeholder groups and maps specific risks, solutions, and metrics for each. For Workers, the focus is on reskilling and transition readiness. For Communities, it is economic diversification and resilience. For Consumers, it is affordability and access. For SMEs, it is capacity building and financing. The BCG-AVPN publication, released September 2025, provides the full framework alongside case studies that illustrate what people-centric RE looks like in practice. These include the RISE programme in Singapore, which upskilled 200 learners in green economy skills, solar-powered cold storage on Bungin Island in Indonesia, rural electrification planning in Sabah, Malaysia, and SME capability building in South Africa.</a:t>
            </a:r>
            <a:endParaRPr>
              <a:solidFill>
                <a:schemeClr val="dk1"/>
              </a:solidFill>
            </a:endParaRPr>
          </a:p>
          <a:p>
            <a:pPr indent="0" lvl="0" marL="0" rtl="0" algn="l">
              <a:lnSpc>
                <a:spcPct val="115000"/>
              </a:lnSpc>
              <a:spcBef>
                <a:spcPts val="1200"/>
              </a:spcBef>
              <a:spcAft>
                <a:spcPts val="1200"/>
              </a:spcAft>
              <a:buNone/>
            </a:pPr>
            <a:r>
              <a:rPr lang="en-GB">
                <a:solidFill>
                  <a:schemeClr val="dk1"/>
                </a:solidFill>
              </a:rPr>
              <a:t>The tangible impact of Phase 1 is twofold. First, we have seen enhanced engagement from the ecosystem towards the impact framework, with funders and solution providers aligning on shared measurement standards that work for both investor due diligence and social impact assessment. Second, and most importantly, we are seeing growing interest from impact investors in exploring concrete investment opportunities in the people-centric energy transition space. This investor signal is what validates the approach and sets up Phase 2. Phase 2 will focus on designing financial mechanisms that leverage philanthropic and concessional capital, expanding partnerships with institutional and corporate investors, and launching the ASCENT fund.</a:t>
            </a:r>
            <a:endParaRPr b="1">
              <a:solidFill>
                <a:schemeClr val="dk1"/>
              </a:solidFill>
            </a:endParaRPr>
          </a:p>
        </p:txBody>
      </p:sp>
      <p:sp>
        <p:nvSpPr>
          <p:cNvPr id="826" name="Google Shape;826;g3dcc146fc30_1_353: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3ce6f0d15da_0_873:notes"/>
          <p:cNvSpPr/>
          <p:nvPr>
            <p:ph idx="2" type="sldImg"/>
          </p:nvPr>
        </p:nvSpPr>
        <p:spPr>
          <a:xfrm>
            <a:off x="643059" y="514350"/>
            <a:ext cx="2571900" cy="25719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3ce6f0d15da_0_873:notes"/>
          <p:cNvSpPr txBox="1"/>
          <p:nvPr>
            <p:ph idx="1" type="body"/>
          </p:nvPr>
        </p:nvSpPr>
        <p:spPr>
          <a:xfrm>
            <a:off x="685800" y="4343400"/>
            <a:ext cx="5486400" cy="4114800"/>
          </a:xfrm>
          <a:prstGeom prst="rect">
            <a:avLst/>
          </a:prstGeom>
        </p:spPr>
        <p:txBody>
          <a:bodyPr anchorCtr="0" anchor="t" bIns="93125" lIns="93125" spcFirstLastPara="1" rIns="93125" wrap="square" tIns="931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eaf69f3861_1_441:notes"/>
          <p:cNvSpPr/>
          <p:nvPr>
            <p:ph idx="2" type="sldImg"/>
          </p:nvPr>
        </p:nvSpPr>
        <p:spPr>
          <a:xfrm>
            <a:off x="0" y="0"/>
            <a:ext cx="1500000" cy="15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7" name="Google Shape;857;g2eaf69f3861_1_441:notes"/>
          <p:cNvSpPr txBox="1"/>
          <p:nvPr>
            <p:ph idx="1" type="body"/>
          </p:nvPr>
        </p:nvSpPr>
        <p:spPr>
          <a:xfrm>
            <a:off x="0" y="0"/>
            <a:ext cx="2000100" cy="1500000"/>
          </a:xfrm>
          <a:prstGeom prst="rect">
            <a:avLst/>
          </a:prstGeom>
          <a:noFill/>
          <a:ln>
            <a:noFill/>
          </a:ln>
        </p:spPr>
        <p:txBody>
          <a:bodyPr anchorCtr="0" anchor="t" bIns="27925" lIns="55875" spcFirstLastPara="1" rIns="55875" wrap="square" tIns="27925">
            <a:noAutofit/>
          </a:bodyPr>
          <a:lstStyle/>
          <a:p>
            <a:pPr indent="0" lvl="0" marL="0" rtl="0" algn="l">
              <a:spcBef>
                <a:spcPts val="0"/>
              </a:spcBef>
              <a:spcAft>
                <a:spcPts val="0"/>
              </a:spcAft>
              <a:buNone/>
            </a:pPr>
            <a:r>
              <a:t/>
            </a:r>
            <a:endParaRPr/>
          </a:p>
        </p:txBody>
      </p:sp>
      <p:sp>
        <p:nvSpPr>
          <p:cNvPr id="858" name="Google Shape;858;g2eaf69f3861_1_441:notes"/>
          <p:cNvSpPr txBox="1"/>
          <p:nvPr>
            <p:ph idx="12" type="sldNum"/>
          </p:nvPr>
        </p:nvSpPr>
        <p:spPr>
          <a:xfrm>
            <a:off x="0" y="0"/>
            <a:ext cx="2000100" cy="1500000"/>
          </a:xfrm>
          <a:prstGeom prst="rect">
            <a:avLst/>
          </a:prstGeom>
          <a:noFill/>
          <a:ln>
            <a:noFill/>
          </a:ln>
        </p:spPr>
        <p:txBody>
          <a:bodyPr anchorCtr="0" anchor="t" bIns="27925" lIns="55875" spcFirstLastPara="1" rIns="55875" wrap="square" tIns="27925">
            <a:noAutofit/>
          </a:bodyPr>
          <a:lstStyle/>
          <a:p>
            <a:pPr indent="0" lvl="0" marL="0" marR="0" rtl="0" algn="l">
              <a:lnSpc>
                <a:spcPct val="100000"/>
              </a:lnSpc>
              <a:spcBef>
                <a:spcPts val="0"/>
              </a:spcBef>
              <a:spcAft>
                <a:spcPts val="0"/>
              </a:spcAft>
              <a:buClr>
                <a:srgbClr val="000000"/>
              </a:buClr>
              <a:buSzPts val="1100"/>
              <a:buFont typeface="Arial"/>
              <a:buNone/>
            </a:pPr>
            <a:fld id="{00000000-1234-1234-1234-123412341234}" type="slidenum">
              <a:rPr b="0" i="0" lang="en-GB" sz="1100" u="none" cap="none" strike="noStrike">
                <a:solidFill>
                  <a:schemeClr val="dk1"/>
                </a:solidFill>
                <a:latin typeface="Calibri"/>
                <a:ea typeface="Calibri"/>
                <a:cs typeface="Calibri"/>
                <a:sym typeface="Calibri"/>
              </a:rPr>
              <a:t>‹#›</a:t>
            </a:fld>
            <a:endParaRPr b="0" i="0" sz="11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3d22a2cd979_0_646:notes"/>
          <p:cNvSpPr/>
          <p:nvPr>
            <p:ph idx="2" type="sldImg"/>
          </p:nvPr>
        </p:nvSpPr>
        <p:spPr>
          <a:xfrm>
            <a:off x="0" y="0"/>
            <a:ext cx="632700" cy="632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1" name="Google Shape;871;g3d22a2cd979_0_646:notes"/>
          <p:cNvSpPr txBox="1"/>
          <p:nvPr>
            <p:ph idx="1" type="body"/>
          </p:nvPr>
        </p:nvSpPr>
        <p:spPr>
          <a:xfrm>
            <a:off x="0" y="0"/>
            <a:ext cx="2000100" cy="1500000"/>
          </a:xfrm>
          <a:prstGeom prst="rect">
            <a:avLst/>
          </a:prstGeom>
          <a:noFill/>
          <a:ln>
            <a:noFill/>
          </a:ln>
        </p:spPr>
        <p:txBody>
          <a:bodyPr anchorCtr="0" anchor="t" bIns="27925" lIns="55875" spcFirstLastPara="1" rIns="55875" wrap="square" tIns="27925">
            <a:noAutofit/>
          </a:bodyPr>
          <a:lstStyle/>
          <a:p>
            <a:pPr indent="0" lvl="0" marL="0" marR="0" rtl="0" algn="l">
              <a:lnSpc>
                <a:spcPct val="100000"/>
              </a:lnSpc>
              <a:spcBef>
                <a:spcPts val="0"/>
              </a:spcBef>
              <a:spcAft>
                <a:spcPts val="0"/>
              </a:spcAft>
              <a:buSzPts val="1100"/>
              <a:buNone/>
            </a:pPr>
            <a:r>
              <a:t/>
            </a:r>
            <a:endParaRPr sz="700">
              <a:solidFill>
                <a:schemeClr val="dk1"/>
              </a:solidFill>
              <a:latin typeface="Calibri"/>
              <a:ea typeface="Calibri"/>
              <a:cs typeface="Calibri"/>
              <a:sym typeface="Calibri"/>
            </a:endParaRPr>
          </a:p>
        </p:txBody>
      </p:sp>
      <p:sp>
        <p:nvSpPr>
          <p:cNvPr id="872" name="Google Shape;872;g3d22a2cd979_0_646:notes"/>
          <p:cNvSpPr txBox="1"/>
          <p:nvPr>
            <p:ph idx="12" type="sldNum"/>
          </p:nvPr>
        </p:nvSpPr>
        <p:spPr>
          <a:xfrm>
            <a:off x="0" y="0"/>
            <a:ext cx="2000100" cy="1500000"/>
          </a:xfrm>
          <a:prstGeom prst="rect">
            <a:avLst/>
          </a:prstGeom>
          <a:noFill/>
          <a:ln>
            <a:noFill/>
          </a:ln>
        </p:spPr>
        <p:txBody>
          <a:bodyPr anchorCtr="0" anchor="t" bIns="27925" lIns="55875" spcFirstLastPara="1" rIns="55875" wrap="square" tIns="27925">
            <a:noAutofit/>
          </a:bodyPr>
          <a:lstStyle/>
          <a:p>
            <a:pPr indent="0" lvl="0" marL="0" marR="0" rtl="0" algn="l">
              <a:lnSpc>
                <a:spcPct val="100000"/>
              </a:lnSpc>
              <a:spcBef>
                <a:spcPts val="0"/>
              </a:spcBef>
              <a:spcAft>
                <a:spcPts val="0"/>
              </a:spcAft>
              <a:buClr>
                <a:srgbClr val="000000"/>
              </a:buClr>
              <a:buSzPts val="1100"/>
              <a:buFont typeface="Arial"/>
              <a:buNone/>
            </a:pPr>
            <a:fld id="{00000000-1234-1234-1234-123412341234}" type="slidenum">
              <a:rPr b="0" i="0" lang="en-GB" sz="1100" u="none" cap="none" strike="noStrike">
                <a:solidFill>
                  <a:schemeClr val="dk1"/>
                </a:solidFill>
                <a:latin typeface="Calibri"/>
                <a:ea typeface="Calibri"/>
                <a:cs typeface="Calibri"/>
                <a:sym typeface="Calibri"/>
              </a:rPr>
              <a:t>‹#›</a:t>
            </a:fld>
            <a:endParaRPr b="0" i="0" sz="11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3d22a2cd979_0_61:notes"/>
          <p:cNvSpPr/>
          <p:nvPr>
            <p:ph idx="2" type="sldImg"/>
          </p:nvPr>
        </p:nvSpPr>
        <p:spPr>
          <a:xfrm>
            <a:off x="271291" y="216992"/>
            <a:ext cx="1084800" cy="108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1" name="Google Shape;961;g3d22a2cd979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100"/>
              <a:buNone/>
            </a:pPr>
            <a:r>
              <a:rPr b="1" lang="en-GB" u="sng">
                <a:solidFill>
                  <a:schemeClr val="dk1"/>
                </a:solidFill>
                <a:latin typeface="Open Sans"/>
                <a:ea typeface="Open Sans"/>
                <a:cs typeface="Open Sans"/>
                <a:sym typeface="Open Sans"/>
              </a:rPr>
              <a:t>CONNECT</a:t>
            </a:r>
            <a:br>
              <a:rPr b="1" lang="en-GB">
                <a:solidFill>
                  <a:schemeClr val="dk1"/>
                </a:solidFill>
                <a:latin typeface="Open Sans"/>
                <a:ea typeface="Open Sans"/>
                <a:cs typeface="Open Sans"/>
                <a:sym typeface="Open Sans"/>
              </a:rPr>
            </a:br>
            <a:r>
              <a:rPr b="1" lang="en-GB">
                <a:solidFill>
                  <a:schemeClr val="dk1"/>
                </a:solidFill>
                <a:latin typeface="Open Sans"/>
                <a:ea typeface="Open Sans"/>
                <a:cs typeface="Open Sans"/>
                <a:sym typeface="Open Sans"/>
              </a:rPr>
              <a:t>Ecosystem Building </a:t>
            </a:r>
            <a:r>
              <a:rPr lang="en-GB">
                <a:solidFill>
                  <a:schemeClr val="dk1"/>
                </a:solidFill>
                <a:latin typeface="Open Sans"/>
                <a:ea typeface="Open Sans"/>
                <a:cs typeface="Open Sans"/>
                <a:sym typeface="Open Sans"/>
              </a:rPr>
              <a:t>- Leveraging on the diverse engagement models to facilitate awareness, engagement and build collaboration across social causes, markets and approaches.</a:t>
            </a:r>
            <a:endParaRPr>
              <a:solidFill>
                <a:schemeClr val="dk1"/>
              </a:solidFill>
              <a:latin typeface="Open Sans"/>
              <a:ea typeface="Open Sans"/>
              <a:cs typeface="Open Sans"/>
              <a:sym typeface="Open Sans"/>
            </a:endParaRPr>
          </a:p>
          <a:p>
            <a:pPr indent="0" lvl="0" marL="457200" rtl="0" algn="l">
              <a:lnSpc>
                <a:spcPct val="90000"/>
              </a:lnSpc>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r>
              <a:rPr b="1" lang="en-GB">
                <a:solidFill>
                  <a:schemeClr val="dk1"/>
                </a:solidFill>
                <a:latin typeface="Open Sans"/>
                <a:ea typeface="Open Sans"/>
                <a:cs typeface="Open Sans"/>
                <a:sym typeface="Open Sans"/>
              </a:rPr>
              <a:t>Forge connections between stakeholders </a:t>
            </a:r>
            <a:r>
              <a:rPr lang="en-GB">
                <a:solidFill>
                  <a:schemeClr val="dk1"/>
                </a:solidFill>
                <a:latin typeface="Open Sans"/>
                <a:ea typeface="Open Sans"/>
                <a:cs typeface="Open Sans"/>
                <a:sym typeface="Open Sans"/>
              </a:rPr>
              <a:t>via flagship events; curated events; one-one matchmaking</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r>
              <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br>
              <a:rPr b="1" lang="en-GB">
                <a:solidFill>
                  <a:schemeClr val="dk1"/>
                </a:solidFill>
                <a:latin typeface="Open Sans"/>
                <a:ea typeface="Open Sans"/>
                <a:cs typeface="Open Sans"/>
                <a:sym typeface="Open Sans"/>
              </a:rPr>
            </a:br>
            <a:r>
              <a:rPr b="1" lang="en-GB" u="sng">
                <a:solidFill>
                  <a:schemeClr val="dk1"/>
                </a:solidFill>
                <a:latin typeface="Open Sans"/>
                <a:ea typeface="Open Sans"/>
                <a:cs typeface="Open Sans"/>
                <a:sym typeface="Open Sans"/>
              </a:rPr>
              <a:t>LEARN</a:t>
            </a:r>
            <a:br>
              <a:rPr b="1" lang="en-GB">
                <a:solidFill>
                  <a:schemeClr val="dk1"/>
                </a:solidFill>
                <a:latin typeface="Open Sans"/>
                <a:ea typeface="Open Sans"/>
                <a:cs typeface="Open Sans"/>
                <a:sym typeface="Open Sans"/>
              </a:rPr>
            </a:br>
            <a:r>
              <a:rPr b="1" lang="en-GB">
                <a:solidFill>
                  <a:schemeClr val="dk1"/>
                </a:solidFill>
                <a:latin typeface="Open Sans"/>
                <a:ea typeface="Open Sans"/>
                <a:cs typeface="Open Sans"/>
                <a:sym typeface="Open Sans"/>
              </a:rPr>
              <a:t>Knowledge and research</a:t>
            </a:r>
            <a:r>
              <a:rPr lang="en-GB">
                <a:solidFill>
                  <a:schemeClr val="dk1"/>
                </a:solidFill>
                <a:latin typeface="Open Sans"/>
                <a:ea typeface="Open Sans"/>
                <a:cs typeface="Open Sans"/>
                <a:sym typeface="Open Sans"/>
              </a:rPr>
              <a:t> - Curating white papers, case studies and research reports to mobilize capital entails producing actionable insights that inform investment strategies, guide funding decisions, and amplify impact</a:t>
            </a:r>
            <a:endParaRPr>
              <a:solidFill>
                <a:schemeClr val="dk1"/>
              </a:solidFill>
              <a:latin typeface="Open Sans"/>
              <a:ea typeface="Open Sans"/>
              <a:cs typeface="Open Sans"/>
              <a:sym typeface="Open Sans"/>
            </a:endParaRPr>
          </a:p>
          <a:p>
            <a:pPr indent="0" lvl="0" marL="457200" rtl="0" algn="l">
              <a:lnSpc>
                <a:spcPct val="90000"/>
              </a:lnSpc>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r>
              <a:rPr b="1" lang="en-GB">
                <a:solidFill>
                  <a:schemeClr val="dk1"/>
                </a:solidFill>
                <a:latin typeface="Open Sans"/>
                <a:ea typeface="Open Sans"/>
                <a:cs typeface="Open Sans"/>
                <a:sym typeface="Open Sans"/>
              </a:rPr>
              <a:t>Capacity Building Initiatives -</a:t>
            </a:r>
            <a:r>
              <a:rPr lang="en-GB">
                <a:solidFill>
                  <a:schemeClr val="dk1"/>
                </a:solidFill>
                <a:latin typeface="Open Sans"/>
                <a:ea typeface="Open Sans"/>
                <a:cs typeface="Open Sans"/>
                <a:sym typeface="Open Sans"/>
              </a:rPr>
              <a:t> Empower stakeholders by providing interactive workshops, and learning circles</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r>
              <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br>
              <a:rPr b="1" lang="en-GB">
                <a:solidFill>
                  <a:schemeClr val="dk1"/>
                </a:solidFill>
                <a:latin typeface="Open Sans"/>
                <a:ea typeface="Open Sans"/>
                <a:cs typeface="Open Sans"/>
                <a:sym typeface="Open Sans"/>
              </a:rPr>
            </a:br>
            <a:r>
              <a:rPr b="1" lang="en-GB" u="sng">
                <a:solidFill>
                  <a:schemeClr val="dk1"/>
                </a:solidFill>
                <a:latin typeface="Open Sans"/>
                <a:ea typeface="Open Sans"/>
                <a:cs typeface="Open Sans"/>
                <a:sym typeface="Open Sans"/>
              </a:rPr>
              <a:t>ACT</a:t>
            </a:r>
            <a:br>
              <a:rPr b="1" lang="en-GB">
                <a:solidFill>
                  <a:schemeClr val="dk1"/>
                </a:solidFill>
                <a:latin typeface="Open Sans"/>
                <a:ea typeface="Open Sans"/>
                <a:cs typeface="Open Sans"/>
                <a:sym typeface="Open Sans"/>
              </a:rPr>
            </a:br>
            <a:r>
              <a:rPr b="1" lang="en-GB">
                <a:solidFill>
                  <a:schemeClr val="dk1"/>
                </a:solidFill>
                <a:latin typeface="Open Sans"/>
                <a:ea typeface="Open Sans"/>
                <a:cs typeface="Open Sans"/>
                <a:sym typeface="Open Sans"/>
              </a:rPr>
              <a:t>Philanthropic funds -</a:t>
            </a:r>
            <a:r>
              <a:rPr lang="en-GB">
                <a:solidFill>
                  <a:schemeClr val="dk1"/>
                </a:solidFill>
                <a:latin typeface="Open Sans"/>
                <a:ea typeface="Open Sans"/>
                <a:cs typeface="Open Sans"/>
                <a:sym typeface="Open Sans"/>
              </a:rPr>
              <a:t> AVPN is a pioneer in our intent to ensure trust-based giving between funders and grantees. The first-of-its-kind in Asia, our philanthropic funds deploy Flexible funding to IOs.</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r>
              <a:rPr b="1" lang="en-GB">
                <a:solidFill>
                  <a:schemeClr val="dk1"/>
                </a:solidFill>
                <a:latin typeface="Open Sans"/>
                <a:ea typeface="Open Sans"/>
                <a:cs typeface="Open Sans"/>
                <a:sym typeface="Open Sans"/>
              </a:rPr>
              <a:t>Innovative Finance</a:t>
            </a:r>
            <a:r>
              <a:rPr lang="en-GB">
                <a:solidFill>
                  <a:schemeClr val="dk1"/>
                </a:solidFill>
                <a:latin typeface="Open Sans"/>
                <a:ea typeface="Open Sans"/>
                <a:cs typeface="Open Sans"/>
                <a:sym typeface="Open Sans"/>
              </a:rPr>
              <a:t> - Experimenting with new financial tools to bridge funding gaps by hosting projects that mobilize larger sums of impact capital towards Asia through innovative collaboratives, giving models, and blended finance mechanisms.</a:t>
            </a:r>
            <a:endParaRPr>
              <a:solidFill>
                <a:schemeClr val="dk1"/>
              </a:solidFill>
              <a:latin typeface="Open Sans"/>
              <a:ea typeface="Open Sans"/>
              <a:cs typeface="Open Sans"/>
              <a:sym typeface="Open Sans"/>
            </a:endParaRPr>
          </a:p>
          <a:p>
            <a:pPr indent="0" lvl="0" marL="457200" rtl="0" algn="l">
              <a:lnSpc>
                <a:spcPct val="90000"/>
              </a:lnSpc>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r>
              <a:rPr b="1" lang="en-GB">
                <a:solidFill>
                  <a:schemeClr val="dk1"/>
                </a:solidFill>
                <a:latin typeface="Open Sans"/>
                <a:ea typeface="Open Sans"/>
                <a:cs typeface="Open Sans"/>
                <a:sym typeface="Open Sans"/>
              </a:rPr>
              <a:t>Pipeline building </a:t>
            </a:r>
            <a:r>
              <a:rPr lang="en-GB">
                <a:solidFill>
                  <a:schemeClr val="dk1"/>
                </a:solidFill>
                <a:latin typeface="Open Sans"/>
                <a:ea typeface="Open Sans"/>
                <a:cs typeface="Open Sans"/>
                <a:sym typeface="Open Sans"/>
              </a:rPr>
              <a:t>- Identification and incubation of grassroot level solutions</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r>
              <a:t/>
            </a:r>
            <a:endParaRPr sz="1200">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br>
              <a:rPr b="1" lang="en-GB">
                <a:solidFill>
                  <a:schemeClr val="dk1"/>
                </a:solidFill>
                <a:latin typeface="Open Sans"/>
                <a:ea typeface="Open Sans"/>
                <a:cs typeface="Open Sans"/>
                <a:sym typeface="Open Sans"/>
              </a:rPr>
            </a:br>
            <a:r>
              <a:rPr b="1" lang="en-GB" u="sng">
                <a:solidFill>
                  <a:schemeClr val="dk1"/>
                </a:solidFill>
                <a:latin typeface="Open Sans"/>
                <a:ea typeface="Open Sans"/>
                <a:cs typeface="Open Sans"/>
                <a:sym typeface="Open Sans"/>
              </a:rPr>
              <a:t>LEAD</a:t>
            </a:r>
            <a:br>
              <a:rPr b="1" lang="en-GB">
                <a:solidFill>
                  <a:schemeClr val="dk1"/>
                </a:solidFill>
                <a:latin typeface="Open Sans"/>
                <a:ea typeface="Open Sans"/>
                <a:cs typeface="Open Sans"/>
                <a:sym typeface="Open Sans"/>
              </a:rPr>
            </a:br>
            <a:r>
              <a:rPr b="1" lang="en-GB">
                <a:solidFill>
                  <a:schemeClr val="dk1"/>
                </a:solidFill>
                <a:latin typeface="Open Sans"/>
                <a:ea typeface="Open Sans"/>
                <a:cs typeface="Open Sans"/>
                <a:sym typeface="Open Sans"/>
              </a:rPr>
              <a:t>Policy Engagement </a:t>
            </a:r>
            <a:r>
              <a:rPr lang="en-GB">
                <a:solidFill>
                  <a:schemeClr val="dk1"/>
                </a:solidFill>
                <a:latin typeface="Open Sans"/>
                <a:ea typeface="Open Sans"/>
                <a:cs typeface="Open Sans"/>
                <a:sym typeface="Open Sans"/>
              </a:rPr>
              <a:t>- Enabling cross-learning and thought leadership for private  sector leaders and policy influencers to help shape the impact strategy and policy agenda to solve the SDGs &amp; propel progress across the region.</a:t>
            </a:r>
            <a:endParaRPr>
              <a:solidFill>
                <a:schemeClr val="dk1"/>
              </a:solidFill>
              <a:latin typeface="Open Sans"/>
              <a:ea typeface="Open Sans"/>
              <a:cs typeface="Open Sans"/>
              <a:sym typeface="Open Sans"/>
            </a:endParaRPr>
          </a:p>
          <a:p>
            <a:pPr indent="0" lvl="0" marL="457200" rtl="0" algn="l">
              <a:lnSpc>
                <a:spcPct val="90000"/>
              </a:lnSpc>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r>
              <a:rPr b="1" lang="en-GB">
                <a:solidFill>
                  <a:schemeClr val="dk1"/>
                </a:solidFill>
                <a:latin typeface="Open Sans"/>
                <a:ea typeface="Open Sans"/>
                <a:cs typeface="Open Sans"/>
                <a:sym typeface="Open Sans"/>
              </a:rPr>
              <a:t>Global and Regional events</a:t>
            </a:r>
            <a:r>
              <a:rPr lang="en-GB">
                <a:solidFill>
                  <a:schemeClr val="dk1"/>
                </a:solidFill>
                <a:latin typeface="Open Sans"/>
                <a:ea typeface="Open Sans"/>
                <a:cs typeface="Open Sans"/>
                <a:sym typeface="Open Sans"/>
              </a:rPr>
              <a:t> - Representing Asian leadership at forums such as G20, ASEAN Summits, COP, World Health Assembly, World Health Summit  etc.</a:t>
            </a:r>
            <a:br>
              <a:rPr lang="en-GB">
                <a:solidFill>
                  <a:schemeClr val="dk1"/>
                </a:solidFill>
                <a:latin typeface="Open Sans"/>
                <a:ea typeface="Open Sans"/>
                <a:cs typeface="Open Sans"/>
                <a:sym typeface="Open Sans"/>
              </a:rPr>
            </a:br>
            <a:br>
              <a:rPr lang="en-GB">
                <a:solidFill>
                  <a:schemeClr val="dk1"/>
                </a:solidFill>
                <a:latin typeface="Open Sans"/>
                <a:ea typeface="Open Sans"/>
                <a:cs typeface="Open Sans"/>
                <a:sym typeface="Open Sans"/>
              </a:rPr>
            </a:br>
            <a:r>
              <a:rPr b="1" lang="en-GB" u="sng">
                <a:solidFill>
                  <a:schemeClr val="dk1"/>
                </a:solidFill>
                <a:latin typeface="Open Sans"/>
                <a:ea typeface="Open Sans"/>
                <a:cs typeface="Open Sans"/>
                <a:sym typeface="Open Sans"/>
              </a:rPr>
              <a:t>Capital Stacks</a:t>
            </a:r>
            <a:br>
              <a:rPr b="1" lang="en-GB" u="sng">
                <a:solidFill>
                  <a:schemeClr val="dk1"/>
                </a:solidFill>
                <a:latin typeface="Open Sans"/>
                <a:ea typeface="Open Sans"/>
                <a:cs typeface="Open Sans"/>
                <a:sym typeface="Open Sans"/>
              </a:rPr>
            </a:br>
            <a:r>
              <a:rPr b="1" lang="en-GB">
                <a:solidFill>
                  <a:schemeClr val="dk1"/>
                </a:solidFill>
                <a:latin typeface="Open Sans"/>
                <a:ea typeface="Open Sans"/>
                <a:cs typeface="Open Sans"/>
                <a:sym typeface="Open Sans"/>
              </a:rPr>
              <a:t>Impact Investing: </a:t>
            </a:r>
            <a:r>
              <a:rPr lang="en-GB">
                <a:solidFill>
                  <a:schemeClr val="dk1"/>
                </a:solidFill>
                <a:latin typeface="Open Sans"/>
                <a:ea typeface="Open Sans"/>
                <a:cs typeface="Open Sans"/>
                <a:sym typeface="Open Sans"/>
              </a:rPr>
              <a:t>Building a thriving ecosystem by </a:t>
            </a:r>
            <a:r>
              <a:rPr b="1" lang="en-GB">
                <a:solidFill>
                  <a:schemeClr val="dk1"/>
                </a:solidFill>
                <a:latin typeface="Open Sans"/>
                <a:ea typeface="Open Sans"/>
                <a:cs typeface="Open Sans"/>
                <a:sym typeface="Open Sans"/>
              </a:rPr>
              <a:t>connecting investors, impact enterprises, and policymakers, fostering collaboration, and advancing innovative solutions</a:t>
            </a:r>
            <a:r>
              <a:rPr lang="en-GB">
                <a:solidFill>
                  <a:schemeClr val="dk1"/>
                </a:solidFill>
                <a:latin typeface="Open Sans"/>
                <a:ea typeface="Open Sans"/>
                <a:cs typeface="Open Sans"/>
                <a:sym typeface="Open Sans"/>
              </a:rPr>
              <a:t> to scale impactful investments across Asia.</a:t>
            </a:r>
            <a:endParaRPr>
              <a:solidFill>
                <a:schemeClr val="dk1"/>
              </a:solidFill>
              <a:highlight>
                <a:srgbClr val="F7931E"/>
              </a:highlight>
              <a:latin typeface="Open Sans"/>
              <a:ea typeface="Open Sans"/>
              <a:cs typeface="Open Sans"/>
              <a:sym typeface="Open Sans"/>
            </a:endParaRPr>
          </a:p>
          <a:p>
            <a:pPr indent="0" lvl="0" marL="0" rtl="0" algn="l">
              <a:lnSpc>
                <a:spcPct val="90000"/>
              </a:lnSpc>
              <a:spcBef>
                <a:spcPts val="0"/>
              </a:spcBef>
              <a:spcAft>
                <a:spcPts val="0"/>
              </a:spcAft>
              <a:buSzPts val="1100"/>
              <a:buNone/>
            </a:pPr>
            <a:r>
              <a:t/>
            </a:r>
            <a:endParaRPr>
              <a:solidFill>
                <a:schemeClr val="dk1"/>
              </a:solidFill>
              <a:latin typeface="Open Sans"/>
              <a:ea typeface="Open Sans"/>
              <a:cs typeface="Open Sans"/>
              <a:sym typeface="Open Sans"/>
            </a:endParaRPr>
          </a:p>
          <a:p>
            <a:pPr indent="0" lvl="0" marL="0" rtl="0" algn="l">
              <a:lnSpc>
                <a:spcPct val="100000"/>
              </a:lnSpc>
              <a:spcBef>
                <a:spcPts val="0"/>
              </a:spcBef>
              <a:spcAft>
                <a:spcPts val="0"/>
              </a:spcAft>
              <a:buSzPts val="1100"/>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3ce6f0d15da_0_6:notes"/>
          <p:cNvSpPr/>
          <p:nvPr>
            <p:ph idx="2" type="sldImg"/>
          </p:nvPr>
        </p:nvSpPr>
        <p:spPr>
          <a:xfrm>
            <a:off x="381300"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1" name="Google Shape;1011;g3ce6f0d15da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3dcc146fc30_1_291:notes"/>
          <p:cNvSpPr/>
          <p:nvPr>
            <p:ph idx="2" type="sldImg"/>
          </p:nvPr>
        </p:nvSpPr>
        <p:spPr>
          <a:xfrm>
            <a:off x="381000"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8" name="Google Shape;1038;g3dcc146fc30_1_2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g3dcc146fc30_1_291: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3c513b84a8d_0_1815:notes"/>
          <p:cNvSpPr/>
          <p:nvPr>
            <p:ph idx="2" type="sldImg"/>
          </p:nvPr>
        </p:nvSpPr>
        <p:spPr>
          <a:xfrm>
            <a:off x="381000"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2" name="Google Shape;1062;g3c513b84a8d_0_18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g3c513b84a8d_0_1815: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3c513b84a8d_0_3035:notes"/>
          <p:cNvSpPr/>
          <p:nvPr>
            <p:ph idx="2" type="sldImg"/>
          </p:nvPr>
        </p:nvSpPr>
        <p:spPr>
          <a:xfrm>
            <a:off x="381000"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4" name="Google Shape;1084;g3c513b84a8d_0_30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g3c513b84a8d_0_3035: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d22a2cd979_0_536:notes"/>
          <p:cNvSpPr/>
          <p:nvPr>
            <p:ph idx="2" type="sldImg"/>
          </p:nvPr>
        </p:nvSpPr>
        <p:spPr>
          <a:xfrm>
            <a:off x="271291" y="216992"/>
            <a:ext cx="1084800" cy="108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3" name="Google Shape;583;g3d22a2cd979_0_5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100"/>
              <a:buNone/>
            </a:pPr>
            <a:r>
              <a:rPr b="1" lang="en-GB" u="sng">
                <a:solidFill>
                  <a:schemeClr val="dk1"/>
                </a:solidFill>
                <a:latin typeface="Open Sans"/>
                <a:ea typeface="Open Sans"/>
                <a:cs typeface="Open Sans"/>
                <a:sym typeface="Open Sans"/>
              </a:rPr>
              <a:t>CONNECT</a:t>
            </a:r>
            <a:br>
              <a:rPr b="1" lang="en-GB">
                <a:solidFill>
                  <a:schemeClr val="dk1"/>
                </a:solidFill>
                <a:latin typeface="Open Sans"/>
                <a:ea typeface="Open Sans"/>
                <a:cs typeface="Open Sans"/>
                <a:sym typeface="Open Sans"/>
              </a:rPr>
            </a:br>
            <a:r>
              <a:rPr b="1" lang="en-GB">
                <a:solidFill>
                  <a:schemeClr val="dk1"/>
                </a:solidFill>
                <a:latin typeface="Open Sans"/>
                <a:ea typeface="Open Sans"/>
                <a:cs typeface="Open Sans"/>
                <a:sym typeface="Open Sans"/>
              </a:rPr>
              <a:t>Ecosystem Building </a:t>
            </a:r>
            <a:r>
              <a:rPr lang="en-GB">
                <a:solidFill>
                  <a:schemeClr val="dk1"/>
                </a:solidFill>
                <a:latin typeface="Open Sans"/>
                <a:ea typeface="Open Sans"/>
                <a:cs typeface="Open Sans"/>
                <a:sym typeface="Open Sans"/>
              </a:rPr>
              <a:t>- Leveraging on the diverse engagement models to facilitate awareness, engagement and build collaboration across social causes, markets and approaches.</a:t>
            </a:r>
            <a:endParaRPr>
              <a:solidFill>
                <a:schemeClr val="dk1"/>
              </a:solidFill>
              <a:latin typeface="Open Sans"/>
              <a:ea typeface="Open Sans"/>
              <a:cs typeface="Open Sans"/>
              <a:sym typeface="Open Sans"/>
            </a:endParaRPr>
          </a:p>
          <a:p>
            <a:pPr indent="0" lvl="0" marL="457200" rtl="0" algn="l">
              <a:lnSpc>
                <a:spcPct val="90000"/>
              </a:lnSpc>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r>
              <a:rPr b="1" lang="en-GB">
                <a:solidFill>
                  <a:schemeClr val="dk1"/>
                </a:solidFill>
                <a:latin typeface="Open Sans"/>
                <a:ea typeface="Open Sans"/>
                <a:cs typeface="Open Sans"/>
                <a:sym typeface="Open Sans"/>
              </a:rPr>
              <a:t>Forge connections between stakeholders </a:t>
            </a:r>
            <a:r>
              <a:rPr lang="en-GB">
                <a:solidFill>
                  <a:schemeClr val="dk1"/>
                </a:solidFill>
                <a:latin typeface="Open Sans"/>
                <a:ea typeface="Open Sans"/>
                <a:cs typeface="Open Sans"/>
                <a:sym typeface="Open Sans"/>
              </a:rPr>
              <a:t>via flagship events; curated events; one-one matchmaking</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r>
              <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br>
              <a:rPr b="1" lang="en-GB">
                <a:solidFill>
                  <a:schemeClr val="dk1"/>
                </a:solidFill>
                <a:latin typeface="Open Sans"/>
                <a:ea typeface="Open Sans"/>
                <a:cs typeface="Open Sans"/>
                <a:sym typeface="Open Sans"/>
              </a:rPr>
            </a:br>
            <a:r>
              <a:rPr b="1" lang="en-GB" u="sng">
                <a:solidFill>
                  <a:schemeClr val="dk1"/>
                </a:solidFill>
                <a:latin typeface="Open Sans"/>
                <a:ea typeface="Open Sans"/>
                <a:cs typeface="Open Sans"/>
                <a:sym typeface="Open Sans"/>
              </a:rPr>
              <a:t>LEARN</a:t>
            </a:r>
            <a:br>
              <a:rPr b="1" lang="en-GB">
                <a:solidFill>
                  <a:schemeClr val="dk1"/>
                </a:solidFill>
                <a:latin typeface="Open Sans"/>
                <a:ea typeface="Open Sans"/>
                <a:cs typeface="Open Sans"/>
                <a:sym typeface="Open Sans"/>
              </a:rPr>
            </a:br>
            <a:r>
              <a:rPr b="1" lang="en-GB">
                <a:solidFill>
                  <a:schemeClr val="dk1"/>
                </a:solidFill>
                <a:latin typeface="Open Sans"/>
                <a:ea typeface="Open Sans"/>
                <a:cs typeface="Open Sans"/>
                <a:sym typeface="Open Sans"/>
              </a:rPr>
              <a:t>Knowledge and research</a:t>
            </a:r>
            <a:r>
              <a:rPr lang="en-GB">
                <a:solidFill>
                  <a:schemeClr val="dk1"/>
                </a:solidFill>
                <a:latin typeface="Open Sans"/>
                <a:ea typeface="Open Sans"/>
                <a:cs typeface="Open Sans"/>
                <a:sym typeface="Open Sans"/>
              </a:rPr>
              <a:t> - Curating white papers, case studies and research reports to mobilize capital entails producing actionable insights that inform investment strategies, guide funding decisions, and amplify impact</a:t>
            </a:r>
            <a:endParaRPr>
              <a:solidFill>
                <a:schemeClr val="dk1"/>
              </a:solidFill>
              <a:latin typeface="Open Sans"/>
              <a:ea typeface="Open Sans"/>
              <a:cs typeface="Open Sans"/>
              <a:sym typeface="Open Sans"/>
            </a:endParaRPr>
          </a:p>
          <a:p>
            <a:pPr indent="0" lvl="0" marL="457200" rtl="0" algn="l">
              <a:lnSpc>
                <a:spcPct val="90000"/>
              </a:lnSpc>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r>
              <a:rPr b="1" lang="en-GB">
                <a:solidFill>
                  <a:schemeClr val="dk1"/>
                </a:solidFill>
                <a:latin typeface="Open Sans"/>
                <a:ea typeface="Open Sans"/>
                <a:cs typeface="Open Sans"/>
                <a:sym typeface="Open Sans"/>
              </a:rPr>
              <a:t>Capacity Building Initiatives -</a:t>
            </a:r>
            <a:r>
              <a:rPr lang="en-GB">
                <a:solidFill>
                  <a:schemeClr val="dk1"/>
                </a:solidFill>
                <a:latin typeface="Open Sans"/>
                <a:ea typeface="Open Sans"/>
                <a:cs typeface="Open Sans"/>
                <a:sym typeface="Open Sans"/>
              </a:rPr>
              <a:t> Empower stakeholders by providing interactive workshops, and learning circles</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r>
              <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br>
              <a:rPr b="1" lang="en-GB">
                <a:solidFill>
                  <a:schemeClr val="dk1"/>
                </a:solidFill>
                <a:latin typeface="Open Sans"/>
                <a:ea typeface="Open Sans"/>
                <a:cs typeface="Open Sans"/>
                <a:sym typeface="Open Sans"/>
              </a:rPr>
            </a:br>
            <a:r>
              <a:rPr b="1" lang="en-GB" u="sng">
                <a:solidFill>
                  <a:schemeClr val="dk1"/>
                </a:solidFill>
                <a:latin typeface="Open Sans"/>
                <a:ea typeface="Open Sans"/>
                <a:cs typeface="Open Sans"/>
                <a:sym typeface="Open Sans"/>
              </a:rPr>
              <a:t>ACT</a:t>
            </a:r>
            <a:br>
              <a:rPr b="1" lang="en-GB">
                <a:solidFill>
                  <a:schemeClr val="dk1"/>
                </a:solidFill>
                <a:latin typeface="Open Sans"/>
                <a:ea typeface="Open Sans"/>
                <a:cs typeface="Open Sans"/>
                <a:sym typeface="Open Sans"/>
              </a:rPr>
            </a:br>
            <a:r>
              <a:rPr b="1" lang="en-GB">
                <a:solidFill>
                  <a:schemeClr val="dk1"/>
                </a:solidFill>
                <a:latin typeface="Open Sans"/>
                <a:ea typeface="Open Sans"/>
                <a:cs typeface="Open Sans"/>
                <a:sym typeface="Open Sans"/>
              </a:rPr>
              <a:t>Philanthropic funds -</a:t>
            </a:r>
            <a:r>
              <a:rPr lang="en-GB">
                <a:solidFill>
                  <a:schemeClr val="dk1"/>
                </a:solidFill>
                <a:latin typeface="Open Sans"/>
                <a:ea typeface="Open Sans"/>
                <a:cs typeface="Open Sans"/>
                <a:sym typeface="Open Sans"/>
              </a:rPr>
              <a:t> AVPN is a pioneer in our intent to ensure trust-based giving between funders and grantees. The first-of-its-kind in Asia, our philanthropic funds deploy Flexible funding to IOs.</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r>
              <a:rPr b="1" lang="en-GB">
                <a:solidFill>
                  <a:schemeClr val="dk1"/>
                </a:solidFill>
                <a:latin typeface="Open Sans"/>
                <a:ea typeface="Open Sans"/>
                <a:cs typeface="Open Sans"/>
                <a:sym typeface="Open Sans"/>
              </a:rPr>
              <a:t>Innovative Finance</a:t>
            </a:r>
            <a:r>
              <a:rPr lang="en-GB">
                <a:solidFill>
                  <a:schemeClr val="dk1"/>
                </a:solidFill>
                <a:latin typeface="Open Sans"/>
                <a:ea typeface="Open Sans"/>
                <a:cs typeface="Open Sans"/>
                <a:sym typeface="Open Sans"/>
              </a:rPr>
              <a:t> - Experimenting with new financial tools to bridge funding gaps by hosting projects that mobilize larger sums of impact capital towards Asia through innovative collaboratives, giving models, and blended finance mechanisms.</a:t>
            </a:r>
            <a:endParaRPr>
              <a:solidFill>
                <a:schemeClr val="dk1"/>
              </a:solidFill>
              <a:latin typeface="Open Sans"/>
              <a:ea typeface="Open Sans"/>
              <a:cs typeface="Open Sans"/>
              <a:sym typeface="Open Sans"/>
            </a:endParaRPr>
          </a:p>
          <a:p>
            <a:pPr indent="0" lvl="0" marL="457200" rtl="0" algn="l">
              <a:lnSpc>
                <a:spcPct val="90000"/>
              </a:lnSpc>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r>
              <a:rPr b="1" lang="en-GB">
                <a:solidFill>
                  <a:schemeClr val="dk1"/>
                </a:solidFill>
                <a:latin typeface="Open Sans"/>
                <a:ea typeface="Open Sans"/>
                <a:cs typeface="Open Sans"/>
                <a:sym typeface="Open Sans"/>
              </a:rPr>
              <a:t>Pipeline building </a:t>
            </a:r>
            <a:r>
              <a:rPr lang="en-GB">
                <a:solidFill>
                  <a:schemeClr val="dk1"/>
                </a:solidFill>
                <a:latin typeface="Open Sans"/>
                <a:ea typeface="Open Sans"/>
                <a:cs typeface="Open Sans"/>
                <a:sym typeface="Open Sans"/>
              </a:rPr>
              <a:t>- Identification and incubation of grassroot level solutions</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r>
              <a:t/>
            </a:r>
            <a:endParaRPr sz="1200">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br>
              <a:rPr b="1" lang="en-GB">
                <a:solidFill>
                  <a:schemeClr val="dk1"/>
                </a:solidFill>
                <a:latin typeface="Open Sans"/>
                <a:ea typeface="Open Sans"/>
                <a:cs typeface="Open Sans"/>
                <a:sym typeface="Open Sans"/>
              </a:rPr>
            </a:br>
            <a:r>
              <a:rPr b="1" lang="en-GB" u="sng">
                <a:solidFill>
                  <a:schemeClr val="dk1"/>
                </a:solidFill>
                <a:latin typeface="Open Sans"/>
                <a:ea typeface="Open Sans"/>
                <a:cs typeface="Open Sans"/>
                <a:sym typeface="Open Sans"/>
              </a:rPr>
              <a:t>LEAD</a:t>
            </a:r>
            <a:br>
              <a:rPr b="1" lang="en-GB">
                <a:solidFill>
                  <a:schemeClr val="dk1"/>
                </a:solidFill>
                <a:latin typeface="Open Sans"/>
                <a:ea typeface="Open Sans"/>
                <a:cs typeface="Open Sans"/>
                <a:sym typeface="Open Sans"/>
              </a:rPr>
            </a:br>
            <a:r>
              <a:rPr b="1" lang="en-GB">
                <a:solidFill>
                  <a:schemeClr val="dk1"/>
                </a:solidFill>
                <a:latin typeface="Open Sans"/>
                <a:ea typeface="Open Sans"/>
                <a:cs typeface="Open Sans"/>
                <a:sym typeface="Open Sans"/>
              </a:rPr>
              <a:t>Policy Engagement </a:t>
            </a:r>
            <a:r>
              <a:rPr lang="en-GB">
                <a:solidFill>
                  <a:schemeClr val="dk1"/>
                </a:solidFill>
                <a:latin typeface="Open Sans"/>
                <a:ea typeface="Open Sans"/>
                <a:cs typeface="Open Sans"/>
                <a:sym typeface="Open Sans"/>
              </a:rPr>
              <a:t>- Enabling cross-learning and thought leadership for private  sector leaders and policy influencers to help shape the impact strategy and policy agenda to solve the SDGs &amp; propel progress across the region.</a:t>
            </a:r>
            <a:endParaRPr>
              <a:solidFill>
                <a:schemeClr val="dk1"/>
              </a:solidFill>
              <a:latin typeface="Open Sans"/>
              <a:ea typeface="Open Sans"/>
              <a:cs typeface="Open Sans"/>
              <a:sym typeface="Open Sans"/>
            </a:endParaRPr>
          </a:p>
          <a:p>
            <a:pPr indent="0" lvl="0" marL="457200" rtl="0" algn="l">
              <a:lnSpc>
                <a:spcPct val="90000"/>
              </a:lnSpc>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lnSpc>
                <a:spcPct val="90000"/>
              </a:lnSpc>
              <a:spcBef>
                <a:spcPts val="0"/>
              </a:spcBef>
              <a:spcAft>
                <a:spcPts val="0"/>
              </a:spcAft>
              <a:buSzPts val="1100"/>
              <a:buNone/>
            </a:pPr>
            <a:r>
              <a:rPr b="1" lang="en-GB">
                <a:solidFill>
                  <a:schemeClr val="dk1"/>
                </a:solidFill>
                <a:latin typeface="Open Sans"/>
                <a:ea typeface="Open Sans"/>
                <a:cs typeface="Open Sans"/>
                <a:sym typeface="Open Sans"/>
              </a:rPr>
              <a:t>Global and Regional events</a:t>
            </a:r>
            <a:r>
              <a:rPr lang="en-GB">
                <a:solidFill>
                  <a:schemeClr val="dk1"/>
                </a:solidFill>
                <a:latin typeface="Open Sans"/>
                <a:ea typeface="Open Sans"/>
                <a:cs typeface="Open Sans"/>
                <a:sym typeface="Open Sans"/>
              </a:rPr>
              <a:t> - Representing Asian leadership at forums such as G20, ASEAN Summits, COP, World Health Assembly, World Health Summit  etc.</a:t>
            </a:r>
            <a:br>
              <a:rPr lang="en-GB">
                <a:solidFill>
                  <a:schemeClr val="dk1"/>
                </a:solidFill>
                <a:latin typeface="Open Sans"/>
                <a:ea typeface="Open Sans"/>
                <a:cs typeface="Open Sans"/>
                <a:sym typeface="Open Sans"/>
              </a:rPr>
            </a:br>
            <a:br>
              <a:rPr lang="en-GB">
                <a:solidFill>
                  <a:schemeClr val="dk1"/>
                </a:solidFill>
                <a:latin typeface="Open Sans"/>
                <a:ea typeface="Open Sans"/>
                <a:cs typeface="Open Sans"/>
                <a:sym typeface="Open Sans"/>
              </a:rPr>
            </a:br>
            <a:r>
              <a:rPr b="1" lang="en-GB" u="sng">
                <a:solidFill>
                  <a:schemeClr val="dk1"/>
                </a:solidFill>
                <a:latin typeface="Open Sans"/>
                <a:ea typeface="Open Sans"/>
                <a:cs typeface="Open Sans"/>
                <a:sym typeface="Open Sans"/>
              </a:rPr>
              <a:t>Capital Stacks</a:t>
            </a:r>
            <a:br>
              <a:rPr b="1" lang="en-GB" u="sng">
                <a:solidFill>
                  <a:schemeClr val="dk1"/>
                </a:solidFill>
                <a:latin typeface="Open Sans"/>
                <a:ea typeface="Open Sans"/>
                <a:cs typeface="Open Sans"/>
                <a:sym typeface="Open Sans"/>
              </a:rPr>
            </a:br>
            <a:r>
              <a:rPr b="1" lang="en-GB">
                <a:solidFill>
                  <a:schemeClr val="dk1"/>
                </a:solidFill>
                <a:latin typeface="Open Sans"/>
                <a:ea typeface="Open Sans"/>
                <a:cs typeface="Open Sans"/>
                <a:sym typeface="Open Sans"/>
              </a:rPr>
              <a:t>Impact Investing: </a:t>
            </a:r>
            <a:r>
              <a:rPr lang="en-GB">
                <a:solidFill>
                  <a:schemeClr val="dk1"/>
                </a:solidFill>
                <a:latin typeface="Open Sans"/>
                <a:ea typeface="Open Sans"/>
                <a:cs typeface="Open Sans"/>
                <a:sym typeface="Open Sans"/>
              </a:rPr>
              <a:t>Building a thriving ecosystem by </a:t>
            </a:r>
            <a:r>
              <a:rPr b="1" lang="en-GB">
                <a:solidFill>
                  <a:schemeClr val="dk1"/>
                </a:solidFill>
                <a:latin typeface="Open Sans"/>
                <a:ea typeface="Open Sans"/>
                <a:cs typeface="Open Sans"/>
                <a:sym typeface="Open Sans"/>
              </a:rPr>
              <a:t>connecting investors, impact enterprises, and policymakers, fostering collaboration, and advancing innovative solutions</a:t>
            </a:r>
            <a:r>
              <a:rPr lang="en-GB">
                <a:solidFill>
                  <a:schemeClr val="dk1"/>
                </a:solidFill>
                <a:latin typeface="Open Sans"/>
                <a:ea typeface="Open Sans"/>
                <a:cs typeface="Open Sans"/>
                <a:sym typeface="Open Sans"/>
              </a:rPr>
              <a:t> to scale impactful investments across Asia.</a:t>
            </a:r>
            <a:endParaRPr>
              <a:solidFill>
                <a:schemeClr val="dk1"/>
              </a:solidFill>
              <a:highlight>
                <a:srgbClr val="F7931E"/>
              </a:highlight>
              <a:latin typeface="Open Sans"/>
              <a:ea typeface="Open Sans"/>
              <a:cs typeface="Open Sans"/>
              <a:sym typeface="Open Sans"/>
            </a:endParaRPr>
          </a:p>
          <a:p>
            <a:pPr indent="0" lvl="0" marL="0" rtl="0" algn="l">
              <a:lnSpc>
                <a:spcPct val="90000"/>
              </a:lnSpc>
              <a:spcBef>
                <a:spcPts val="0"/>
              </a:spcBef>
              <a:spcAft>
                <a:spcPts val="0"/>
              </a:spcAft>
              <a:buSzPts val="1100"/>
              <a:buNone/>
            </a:pPr>
            <a:r>
              <a:t/>
            </a:r>
            <a:endParaRPr>
              <a:solidFill>
                <a:schemeClr val="dk1"/>
              </a:solidFill>
              <a:latin typeface="Open Sans"/>
              <a:ea typeface="Open Sans"/>
              <a:cs typeface="Open Sans"/>
              <a:sym typeface="Open Sans"/>
            </a:endParaRPr>
          </a:p>
          <a:p>
            <a:pPr indent="0" lvl="0" marL="0" rtl="0" algn="l">
              <a:lnSpc>
                <a:spcPct val="100000"/>
              </a:lnSpc>
              <a:spcBef>
                <a:spcPts val="0"/>
              </a:spcBef>
              <a:spcAft>
                <a:spcPts val="0"/>
              </a:spcAft>
              <a:buSzPts val="1100"/>
              <a:buNone/>
            </a:pPr>
            <a:r>
              <a:t/>
            </a:r>
            <a:endParaRPr>
              <a:solidFill>
                <a:schemeClr val="dk1"/>
              </a:solidFill>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95aafd5360_0_479:notes"/>
          <p:cNvSpPr/>
          <p:nvPr>
            <p:ph idx="2" type="sldImg"/>
          </p:nvPr>
        </p:nvSpPr>
        <p:spPr>
          <a:xfrm>
            <a:off x="381300"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3" name="Google Shape;623;g395aafd5360_0_4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d22a2cd979_0_2:notes"/>
          <p:cNvSpPr/>
          <p:nvPr>
            <p:ph idx="2" type="sldImg"/>
          </p:nvPr>
        </p:nvSpPr>
        <p:spPr>
          <a:xfrm>
            <a:off x="0" y="0"/>
            <a:ext cx="632700" cy="632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0" name="Google Shape;650;g3d22a2cd979_0_2:notes"/>
          <p:cNvSpPr txBox="1"/>
          <p:nvPr>
            <p:ph idx="1" type="body"/>
          </p:nvPr>
        </p:nvSpPr>
        <p:spPr>
          <a:xfrm>
            <a:off x="0" y="0"/>
            <a:ext cx="2000100" cy="1500000"/>
          </a:xfrm>
          <a:prstGeom prst="rect">
            <a:avLst/>
          </a:prstGeom>
          <a:noFill/>
          <a:ln>
            <a:noFill/>
          </a:ln>
        </p:spPr>
        <p:txBody>
          <a:bodyPr anchorCtr="0" anchor="t" bIns="27925" lIns="55875" spcFirstLastPara="1" rIns="55875" wrap="square" tIns="27925">
            <a:noAutofit/>
          </a:bodyPr>
          <a:lstStyle/>
          <a:p>
            <a:pPr indent="-298450" lvl="0" marL="457200" rtl="0" algn="l">
              <a:lnSpc>
                <a:spcPct val="100000"/>
              </a:lnSpc>
              <a:spcBef>
                <a:spcPts val="0"/>
              </a:spcBef>
              <a:spcAft>
                <a:spcPts val="0"/>
              </a:spcAft>
              <a:buClr>
                <a:schemeClr val="dk1"/>
              </a:buClr>
              <a:buSzPts val="1100"/>
              <a:buFont typeface="Open Sans"/>
              <a:buChar char="●"/>
            </a:pPr>
            <a:r>
              <a:rPr lang="en-GB">
                <a:solidFill>
                  <a:schemeClr val="dk1"/>
                </a:solidFill>
                <a:latin typeface="Open Sans"/>
                <a:ea typeface="Open Sans"/>
                <a:cs typeface="Open Sans"/>
                <a:sym typeface="Open Sans"/>
              </a:rPr>
              <a:t>AVPN is first and foremost a funders network and an ecosystem builder for the social investment sector in Asia. We have over 600 members who range from foundations, family offices to corporates, financial institution, impact funds, policymakers and intermediaries. </a:t>
            </a:r>
            <a:endParaRPr>
              <a:solidFill>
                <a:schemeClr val="dk1"/>
              </a:solidFill>
              <a:latin typeface="Open Sans"/>
              <a:ea typeface="Open Sans"/>
              <a:cs typeface="Open Sans"/>
              <a:sym typeface="Open Sans"/>
            </a:endParaRPr>
          </a:p>
          <a:p>
            <a:pPr indent="-298450" lvl="0" marL="457200" rtl="0" algn="l">
              <a:lnSpc>
                <a:spcPct val="100000"/>
              </a:lnSpc>
              <a:spcBef>
                <a:spcPts val="0"/>
              </a:spcBef>
              <a:spcAft>
                <a:spcPts val="0"/>
              </a:spcAft>
              <a:buClr>
                <a:schemeClr val="dk1"/>
              </a:buClr>
              <a:buSzPts val="1100"/>
              <a:buFont typeface="Open Sans"/>
              <a:buChar char="●"/>
            </a:pPr>
            <a:r>
              <a:rPr lang="en-GB">
                <a:solidFill>
                  <a:schemeClr val="dk1"/>
                </a:solidFill>
                <a:latin typeface="Open Sans"/>
                <a:ea typeface="Open Sans"/>
                <a:cs typeface="Open Sans"/>
                <a:sym typeface="Open Sans"/>
              </a:rPr>
              <a:t>All of them deploy financial capital along a continuum that encompasses everything from philanthropy and venture philanthropy to impact investing. In additional, our members would build capacity as a way of providing human capital, or intellectual capital. </a:t>
            </a:r>
            <a:endParaRPr>
              <a:solidFill>
                <a:schemeClr val="dk1"/>
              </a:solidFill>
              <a:latin typeface="Open Sans"/>
              <a:ea typeface="Open Sans"/>
              <a:cs typeface="Open Sans"/>
              <a:sym typeface="Open Sans"/>
            </a:endParaRPr>
          </a:p>
          <a:p>
            <a:pPr indent="-298450" lvl="0" marL="457200" rtl="0" algn="l">
              <a:lnSpc>
                <a:spcPct val="100000"/>
              </a:lnSpc>
              <a:spcBef>
                <a:spcPts val="0"/>
              </a:spcBef>
              <a:spcAft>
                <a:spcPts val="0"/>
              </a:spcAft>
              <a:buClr>
                <a:schemeClr val="dk1"/>
              </a:buClr>
              <a:buSzPts val="1100"/>
              <a:buFont typeface="Open Sans"/>
              <a:buChar char="●"/>
            </a:pPr>
            <a:r>
              <a:rPr lang="en-GB">
                <a:solidFill>
                  <a:schemeClr val="dk1"/>
                </a:solidFill>
                <a:latin typeface="Open Sans"/>
                <a:ea typeface="Open Sans"/>
                <a:cs typeface="Open Sans"/>
                <a:sym typeface="Open Sans"/>
              </a:rPr>
              <a:t>Our mission is to catalyse a more strategic outcomes focused, collaborative approach to social investing. How we achieve this is by supporting our members to connect, learn, act and lead and there are several ways in which these can be tailored to support engagement with the social investing community.</a:t>
            </a:r>
            <a:endParaRPr>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SzPts val="700"/>
              <a:buNone/>
            </a:pPr>
            <a:r>
              <a:t/>
            </a:r>
            <a:endParaRPr sz="700">
              <a:solidFill>
                <a:schemeClr val="dk1"/>
              </a:solidFill>
              <a:latin typeface="Calibri"/>
              <a:ea typeface="Calibri"/>
              <a:cs typeface="Calibri"/>
              <a:sym typeface="Calibri"/>
            </a:endParaRPr>
          </a:p>
        </p:txBody>
      </p:sp>
      <p:sp>
        <p:nvSpPr>
          <p:cNvPr id="651" name="Google Shape;651;g3d22a2cd979_0_2:notes"/>
          <p:cNvSpPr txBox="1"/>
          <p:nvPr>
            <p:ph idx="12" type="sldNum"/>
          </p:nvPr>
        </p:nvSpPr>
        <p:spPr>
          <a:xfrm>
            <a:off x="0" y="0"/>
            <a:ext cx="2000100" cy="1500000"/>
          </a:xfrm>
          <a:prstGeom prst="rect">
            <a:avLst/>
          </a:prstGeom>
          <a:noFill/>
          <a:ln>
            <a:noFill/>
          </a:ln>
        </p:spPr>
        <p:txBody>
          <a:bodyPr anchorCtr="0" anchor="t" bIns="27925" lIns="55875" spcFirstLastPara="1" rIns="55875" wrap="square" tIns="27925">
            <a:noAutofit/>
          </a:bodyPr>
          <a:lstStyle/>
          <a:p>
            <a:pPr indent="0" lvl="0" marL="0" marR="0" rtl="0" algn="l">
              <a:lnSpc>
                <a:spcPct val="100000"/>
              </a:lnSpc>
              <a:spcBef>
                <a:spcPts val="0"/>
              </a:spcBef>
              <a:spcAft>
                <a:spcPts val="0"/>
              </a:spcAft>
              <a:buClr>
                <a:srgbClr val="000000"/>
              </a:buClr>
              <a:buSzPts val="1100"/>
              <a:buFont typeface="Arial"/>
              <a:buNone/>
            </a:pPr>
            <a:fld id="{00000000-1234-1234-1234-123412341234}" type="slidenum">
              <a:rPr b="0" i="0" lang="en-GB" sz="1100" u="none" cap="none" strike="noStrike">
                <a:solidFill>
                  <a:schemeClr val="dk1"/>
                </a:solidFill>
                <a:latin typeface="Calibri"/>
                <a:ea typeface="Calibri"/>
                <a:cs typeface="Calibri"/>
                <a:sym typeface="Calibri"/>
              </a:rPr>
              <a:t>‹#›</a:t>
            </a:fld>
            <a:endParaRPr b="0" i="0" sz="11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395aafd5360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395aafd5360_0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g395aafd5360_0_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3c513b84a8d_0_823:notes"/>
          <p:cNvSpPr/>
          <p:nvPr>
            <p:ph idx="2" type="sldImg"/>
          </p:nvPr>
        </p:nvSpPr>
        <p:spPr>
          <a:xfrm>
            <a:off x="381300"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1" name="Google Shape;731;g3c513b84a8d_0_8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3b135e89221_0_0:notes"/>
          <p:cNvSpPr/>
          <p:nvPr>
            <p:ph idx="2" type="sldImg"/>
          </p:nvPr>
        </p:nvSpPr>
        <p:spPr>
          <a:xfrm>
            <a:off x="0" y="0"/>
            <a:ext cx="1500000" cy="15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6" name="Google Shape;776;g3b135e89221_0_0:notes"/>
          <p:cNvSpPr txBox="1"/>
          <p:nvPr>
            <p:ph idx="1" type="body"/>
          </p:nvPr>
        </p:nvSpPr>
        <p:spPr>
          <a:xfrm>
            <a:off x="0" y="0"/>
            <a:ext cx="2000100" cy="1500000"/>
          </a:xfrm>
          <a:prstGeom prst="rect">
            <a:avLst/>
          </a:prstGeom>
          <a:noFill/>
          <a:ln>
            <a:noFill/>
          </a:ln>
        </p:spPr>
        <p:txBody>
          <a:bodyPr anchorCtr="0" anchor="t" bIns="27925" lIns="55875" spcFirstLastPara="1" rIns="55875" wrap="square" tIns="27925">
            <a:noAutofit/>
          </a:bodyPr>
          <a:lstStyle/>
          <a:p>
            <a:pPr indent="0" lvl="0" marL="0" rtl="0" algn="l">
              <a:spcBef>
                <a:spcPts val="0"/>
              </a:spcBef>
              <a:spcAft>
                <a:spcPts val="0"/>
              </a:spcAft>
              <a:buNone/>
            </a:pPr>
            <a:r>
              <a:t/>
            </a:r>
            <a:endParaRPr/>
          </a:p>
        </p:txBody>
      </p:sp>
      <p:sp>
        <p:nvSpPr>
          <p:cNvPr id="777" name="Google Shape;777;g3b135e89221_0_0:notes"/>
          <p:cNvSpPr txBox="1"/>
          <p:nvPr>
            <p:ph idx="12" type="sldNum"/>
          </p:nvPr>
        </p:nvSpPr>
        <p:spPr>
          <a:xfrm>
            <a:off x="0" y="0"/>
            <a:ext cx="2000100" cy="1500000"/>
          </a:xfrm>
          <a:prstGeom prst="rect">
            <a:avLst/>
          </a:prstGeom>
          <a:noFill/>
          <a:ln>
            <a:noFill/>
          </a:ln>
        </p:spPr>
        <p:txBody>
          <a:bodyPr anchorCtr="0" anchor="t" bIns="27925" lIns="55875" spcFirstLastPara="1" rIns="55875" wrap="square" tIns="27925">
            <a:noAutofit/>
          </a:bodyPr>
          <a:lstStyle/>
          <a:p>
            <a:pPr indent="0" lvl="0" marL="0" marR="0" rtl="0" algn="l">
              <a:lnSpc>
                <a:spcPct val="100000"/>
              </a:lnSpc>
              <a:spcBef>
                <a:spcPts val="0"/>
              </a:spcBef>
              <a:spcAft>
                <a:spcPts val="0"/>
              </a:spcAft>
              <a:buClr>
                <a:srgbClr val="000000"/>
              </a:buClr>
              <a:buSzPts val="1100"/>
              <a:buFont typeface="Arial"/>
              <a:buNone/>
            </a:pPr>
            <a:fld id="{00000000-1234-1234-1234-123412341234}" type="slidenum">
              <a:rPr b="0" i="0" lang="en-GB" sz="1100" u="none" cap="none" strike="noStrike">
                <a:solidFill>
                  <a:schemeClr val="dk1"/>
                </a:solidFill>
                <a:latin typeface="Calibri"/>
                <a:ea typeface="Calibri"/>
                <a:cs typeface="Calibri"/>
                <a:sym typeface="Calibri"/>
              </a:rPr>
              <a:t>‹#›</a:t>
            </a:fld>
            <a:endParaRPr b="0" i="0" sz="11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3c513b84a8d_0_2086:notes"/>
          <p:cNvSpPr/>
          <p:nvPr>
            <p:ph idx="2" type="sldImg"/>
          </p:nvPr>
        </p:nvSpPr>
        <p:spPr>
          <a:xfrm>
            <a:off x="381000"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7" name="Google Shape;787;g3c513b84a8d_0_20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GB">
                <a:solidFill>
                  <a:schemeClr val="dk1"/>
                </a:solidFill>
              </a:rPr>
              <a:t>Speaker notes:</a:t>
            </a:r>
            <a:r>
              <a:rPr lang="en-GB">
                <a:solidFill>
                  <a:schemeClr val="dk1"/>
                </a:solidFill>
              </a:rPr>
              <a:t> The number of CSOs working on climate change in Asia has grown in recent years, but this growth is uneven across member economies. Most lack the resources, networks, and positioning to convert their technical work into policy or investment outcomes. This is particularly true for renewable energy, where the gap between evidence on viable RE solutions and actual policy uptake or capital deployment remains wide.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AVPN addresses this primarily through the ACAII Fund, which provides unrestricted, multi-year grants. The design is deliberate: unrestricted funding gives grantees the flexibility to pursue research-to-policy translation, test ideas with capital providers, and refine their positioning, none of which project-tied funding typically allows.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Three examples illustrate how this works. CEEW had strong analytical work on green economy pathways, including renewable energy, but needed sharper positioning to reach investment and regulatory audiences. Two years of unrestricted funding enabled structured engagements and knowledge products that strengthened CEEW's ability to frame its research for these audiences. Development Alternatives had proven LC3 low-carbon cement technology, but advancing adoption required flexibility to engage market and policy actors beyond what project funding allowed. AVPN's support enabled a pilot with JK Lakshmi Group, shifting the work from a technical exercise to a commercial adoption strategy. IIHS used the funding to produce more robust research on building energy performance, positioning findings to inform urban planning standards.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Beyond direct grantmaking, AVPN participates in ecosystem convenings that connect RE and clean energy actors. IRADe convened a workshop on low-carbon captive power options for the aluminium industry, exploring how heavy industry can shift from fossil fuel captive generation to renewable alternatives. AEEE launched a decarbonising horticulture cold chain initiative in Bihar, demonstrating e-cart last-mile delivery models and exploring RE-powered cold chain infrastructure for rural livelihoods. AVPN participated in both, connecting these efforts with our broader network of funders and capital providers.</a:t>
            </a:r>
            <a:endParaRPr>
              <a:solidFill>
                <a:schemeClr val="dk1"/>
              </a:solidFill>
            </a:endParaRPr>
          </a:p>
          <a:p>
            <a:pPr indent="0" lvl="0" marL="0" rtl="0" algn="l">
              <a:lnSpc>
                <a:spcPct val="115000"/>
              </a:lnSpc>
              <a:spcBef>
                <a:spcPts val="1200"/>
              </a:spcBef>
              <a:spcAft>
                <a:spcPts val="1200"/>
              </a:spcAft>
              <a:buNone/>
            </a:pPr>
            <a:r>
              <a:rPr lang="en-GB">
                <a:solidFill>
                  <a:schemeClr val="dk1"/>
                </a:solidFill>
              </a:rPr>
              <a:t>These examples show the model: catalytic funding and ecosystem participation build the evidence base and policy bridges that make RE investment and adoption possible at scale</a:t>
            </a:r>
            <a:endParaRPr/>
          </a:p>
        </p:txBody>
      </p:sp>
      <p:sp>
        <p:nvSpPr>
          <p:cNvPr id="788" name="Google Shape;788;g3c513b84a8d_0_208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3dcc146fc30_1_334:notes"/>
          <p:cNvSpPr/>
          <p:nvPr>
            <p:ph idx="2" type="sldImg"/>
          </p:nvPr>
        </p:nvSpPr>
        <p:spPr>
          <a:xfrm>
            <a:off x="381000" y="685800"/>
            <a:ext cx="6096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6" name="Google Shape;806;g3dcc146fc30_1_3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GB">
                <a:solidFill>
                  <a:schemeClr val="dk1"/>
                </a:solidFill>
              </a:rPr>
              <a:t>Speaker notes:</a:t>
            </a:r>
            <a:r>
              <a:rPr lang="en-GB">
                <a:solidFill>
                  <a:schemeClr val="dk1"/>
                </a:solidFill>
              </a:rPr>
              <a:t> The bulk of climate finance at the subnational level remains public, placing immense pressure on limited state budgets and subsidies. There is an urgent need for new models where private and philanthropic capital can share risk and catalyse systemic shifts, particularly for distributed renewable energy that is too small for DFI or MDB deal sizes but critical for last-mile impact.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AVPN works at this layer through two channels: institutional partnerships with state governments, and direct deployment support for distributed RE.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In February 2026, AVPN signed an MoU with the Government of Uttar Pradesh in Singapore, in the presence of Chief Minister Shri Yogi Adityanath, to accelerate climate-aligned investments. The partnership targets USD 325 million in mobilisation over five years. The RE focus is specific: initial areas of collaboration include aggregated rooftop solar across UP State Industrial Development Authority industrial parks starting with Gautam Buddh Nagar and Ghaziabad, agri-voltaic solutions in polyhouses, solarisation of agricultural feeders, and transitioning diesel irrigation pumps to solar-powered systems. AVPN deploys philanthropic technical assistance alongside its 700+ member network to build investment-ready pipelines and improve transaction readiness. Two AVPN member organisations, PIDG and Kaizenvest, signed separate MoUs with UP during the same visit, signalling early investor alignment.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At the enterprise level, AVPN supported MP Ensystems in deploying rooftop solar PV for rural enterprises in Maharashtra. In Gadchiroli, a 3.5 kW system was installed for a women-majority herbal cluster FPO under a 60-month operating lease model. The FPO processes medicinal plants and electricity is a major operational cost. The solar installation reduces this, builds tariff resilience, and frees savings for reinvestment in procurement, packaging, and market linkages. In Sindhudurg, a 35 kW system was installed for the Devgad Alphonso Mango and Multifruit Association, generating over 52,000 kWh annually. Across the district, 53 units were surveyed and 35 project design documents developed, representing a 220 kW solar pipeline.</a:t>
            </a:r>
            <a:endParaRPr>
              <a:solidFill>
                <a:schemeClr val="dk1"/>
              </a:solidFill>
            </a:endParaRPr>
          </a:p>
          <a:p>
            <a:pPr indent="0" lvl="0" marL="0" rtl="0" algn="l">
              <a:lnSpc>
                <a:spcPct val="115000"/>
              </a:lnSpc>
              <a:spcBef>
                <a:spcPts val="1200"/>
              </a:spcBef>
              <a:spcAft>
                <a:spcPts val="1200"/>
              </a:spcAft>
              <a:buNone/>
            </a:pPr>
            <a:r>
              <a:rPr lang="en-GB">
                <a:solidFill>
                  <a:schemeClr val="dk1"/>
                </a:solidFill>
              </a:rPr>
              <a:t>The pattern across these examples is consistent: AVPN provides the catalytic layer, through technical assistance, blended finance design, and pipeline building, that makes distributed RE investable at the subnational level.</a:t>
            </a:r>
            <a:endParaRPr b="1">
              <a:solidFill>
                <a:schemeClr val="dk1"/>
              </a:solidFill>
            </a:endParaRPr>
          </a:p>
        </p:txBody>
      </p:sp>
      <p:sp>
        <p:nvSpPr>
          <p:cNvPr id="807" name="Google Shape;807;g3dcc146fc30_1_334: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2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 Id="rId3" Type="http://schemas.openxmlformats.org/officeDocument/2006/relationships/image" Target="../media/image1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 Id="rId3" Type="http://schemas.openxmlformats.org/officeDocument/2006/relationships/image" Target="../media/image15.jpg"/><Relationship Id="rId4" Type="http://schemas.openxmlformats.org/officeDocument/2006/relationships/image" Target="../media/image16.jpg"/><Relationship Id="rId9" Type="http://schemas.openxmlformats.org/officeDocument/2006/relationships/image" Target="../media/image22.jpg"/><Relationship Id="rId5" Type="http://schemas.openxmlformats.org/officeDocument/2006/relationships/image" Target="../media/image14.jpg"/><Relationship Id="rId6" Type="http://schemas.openxmlformats.org/officeDocument/2006/relationships/image" Target="../media/image45.jpg"/><Relationship Id="rId7" Type="http://schemas.openxmlformats.org/officeDocument/2006/relationships/image" Target="../media/image25.jpg"/><Relationship Id="rId8" Type="http://schemas.openxmlformats.org/officeDocument/2006/relationships/image" Target="../media/image2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g"/><Relationship Id="rId3" Type="http://schemas.openxmlformats.org/officeDocument/2006/relationships/image" Target="../media/image27.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50" name="Shape 50"/>
        <p:cNvGrpSpPr/>
        <p:nvPr/>
      </p:nvGrpSpPr>
      <p:grpSpPr>
        <a:xfrm>
          <a:off x="0" y="0"/>
          <a:ext cx="0" cy="0"/>
          <a:chOff x="0" y="0"/>
          <a:chExt cx="0" cy="0"/>
        </a:xfrm>
      </p:grpSpPr>
      <p:sp>
        <p:nvSpPr>
          <p:cNvPr id="51" name="Google Shape;51;p13"/>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spTree>
      <p:nvGrpSpPr>
        <p:cNvPr id="52" name="Shape 52"/>
        <p:cNvGrpSpPr/>
        <p:nvPr/>
      </p:nvGrpSpPr>
      <p:grpSpPr>
        <a:xfrm>
          <a:off x="0" y="0"/>
          <a:ext cx="0" cy="0"/>
          <a:chOff x="0" y="0"/>
          <a:chExt cx="0" cy="0"/>
        </a:xfrm>
      </p:grpSpPr>
      <p:sp>
        <p:nvSpPr>
          <p:cNvPr id="53" name="Google Shape;53;p14"/>
          <p:cNvSpPr txBox="1"/>
          <p:nvPr>
            <p:ph idx="1" type="body"/>
          </p:nvPr>
        </p:nvSpPr>
        <p:spPr>
          <a:xfrm>
            <a:off x="478411" y="469388"/>
            <a:ext cx="8178900" cy="2286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2"/>
              </a:buClr>
              <a:buSzPts val="1500"/>
              <a:buNone/>
              <a:defRPr sz="1500">
                <a:solidFill>
                  <a:schemeClr val="dk2"/>
                </a:solidFill>
                <a:latin typeface="Roboto Medium"/>
                <a:ea typeface="Roboto Medium"/>
                <a:cs typeface="Roboto Medium"/>
                <a:sym typeface="Roboto Medium"/>
              </a:defRPr>
            </a:lvl1pPr>
            <a:lvl2pPr indent="-317500" lvl="1" marL="914400" rtl="0" algn="l">
              <a:lnSpc>
                <a:spcPct val="90000"/>
              </a:lnSpc>
              <a:spcBef>
                <a:spcPts val="1200"/>
              </a:spcBef>
              <a:spcAft>
                <a:spcPts val="0"/>
              </a:spcAft>
              <a:buClr>
                <a:srgbClr val="5C595C"/>
              </a:buClr>
              <a:buSzPts val="1400"/>
              <a:buChar char="○"/>
              <a:defRPr/>
            </a:lvl2pPr>
            <a:lvl3pPr indent="-317500" lvl="2" marL="1371600" rtl="0" algn="l">
              <a:lnSpc>
                <a:spcPct val="90000"/>
              </a:lnSpc>
              <a:spcBef>
                <a:spcPts val="1200"/>
              </a:spcBef>
              <a:spcAft>
                <a:spcPts val="0"/>
              </a:spcAft>
              <a:buClr>
                <a:srgbClr val="5C595C"/>
              </a:buClr>
              <a:buSzPts val="1400"/>
              <a:buChar char="■"/>
              <a:defRPr/>
            </a:lvl3pPr>
            <a:lvl4pPr indent="-317500" lvl="3" marL="1828800" rtl="0" algn="l">
              <a:lnSpc>
                <a:spcPct val="90000"/>
              </a:lnSpc>
              <a:spcBef>
                <a:spcPts val="1200"/>
              </a:spcBef>
              <a:spcAft>
                <a:spcPts val="0"/>
              </a:spcAft>
              <a:buClr>
                <a:srgbClr val="5C595C"/>
              </a:buClr>
              <a:buSzPts val="1400"/>
              <a:buChar char="●"/>
              <a:defRPr/>
            </a:lvl4pPr>
            <a:lvl5pPr indent="-317500" lvl="4" marL="2286000" rtl="0" algn="l">
              <a:lnSpc>
                <a:spcPct val="90000"/>
              </a:lnSpc>
              <a:spcBef>
                <a:spcPts val="1200"/>
              </a:spcBef>
              <a:spcAft>
                <a:spcPts val="0"/>
              </a:spcAft>
              <a:buClr>
                <a:srgbClr val="5C595C"/>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4" name="Google Shape;54;p14"/>
          <p:cNvSpPr txBox="1"/>
          <p:nvPr>
            <p:ph idx="2" type="body"/>
          </p:nvPr>
        </p:nvSpPr>
        <p:spPr>
          <a:xfrm>
            <a:off x="487936" y="311570"/>
            <a:ext cx="8178900" cy="117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BFBFBF"/>
              </a:buClr>
              <a:buSzPts val="800"/>
              <a:buNone/>
              <a:defRPr sz="800">
                <a:solidFill>
                  <a:srgbClr val="BFBFBF"/>
                </a:solidFill>
                <a:latin typeface="Roboto Light"/>
                <a:ea typeface="Roboto Light"/>
                <a:cs typeface="Roboto Light"/>
                <a:sym typeface="Roboto Light"/>
              </a:defRPr>
            </a:lvl1pPr>
            <a:lvl2pPr indent="-317500" lvl="1" marL="914400" rtl="0" algn="l">
              <a:lnSpc>
                <a:spcPct val="90000"/>
              </a:lnSpc>
              <a:spcBef>
                <a:spcPts val="1200"/>
              </a:spcBef>
              <a:spcAft>
                <a:spcPts val="0"/>
              </a:spcAft>
              <a:buClr>
                <a:srgbClr val="5C595C"/>
              </a:buClr>
              <a:buSzPts val="1400"/>
              <a:buChar char="○"/>
              <a:defRPr/>
            </a:lvl2pPr>
            <a:lvl3pPr indent="-317500" lvl="2" marL="1371600" rtl="0" algn="l">
              <a:lnSpc>
                <a:spcPct val="90000"/>
              </a:lnSpc>
              <a:spcBef>
                <a:spcPts val="1200"/>
              </a:spcBef>
              <a:spcAft>
                <a:spcPts val="0"/>
              </a:spcAft>
              <a:buClr>
                <a:srgbClr val="5C595C"/>
              </a:buClr>
              <a:buSzPts val="1400"/>
              <a:buChar char="■"/>
              <a:defRPr/>
            </a:lvl3pPr>
            <a:lvl4pPr indent="-317500" lvl="3" marL="1828800" rtl="0" algn="l">
              <a:lnSpc>
                <a:spcPct val="90000"/>
              </a:lnSpc>
              <a:spcBef>
                <a:spcPts val="1200"/>
              </a:spcBef>
              <a:spcAft>
                <a:spcPts val="0"/>
              </a:spcAft>
              <a:buClr>
                <a:srgbClr val="5C595C"/>
              </a:buClr>
              <a:buSzPts val="1400"/>
              <a:buChar char="●"/>
              <a:defRPr/>
            </a:lvl4pPr>
            <a:lvl5pPr indent="-317500" lvl="4" marL="2286000" rtl="0" algn="l">
              <a:lnSpc>
                <a:spcPct val="90000"/>
              </a:lnSpc>
              <a:spcBef>
                <a:spcPts val="1200"/>
              </a:spcBef>
              <a:spcAft>
                <a:spcPts val="0"/>
              </a:spcAft>
              <a:buClr>
                <a:srgbClr val="5C595C"/>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
                                            <p:txEl>
                                              <p:pRg end="0" st="0"/>
                                            </p:txEl>
                                          </p:spTgt>
                                        </p:tgtEl>
                                        <p:attrNameLst>
                                          <p:attrName>style.visibility</p:attrName>
                                        </p:attrNameLst>
                                      </p:cBhvr>
                                      <p:to>
                                        <p:strVal val="visible"/>
                                      </p:to>
                                    </p:set>
                                    <p:animEffect filter="fade" transition="in">
                                      <p:cBhvr>
                                        <p:cTn dur="500"/>
                                        <p:tgtEl>
                                          <p:spTgt spid="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
                                            <p:txEl>
                                              <p:pRg end="1" st="1"/>
                                            </p:txEl>
                                          </p:spTgt>
                                        </p:tgtEl>
                                        <p:attrNameLst>
                                          <p:attrName>style.visibility</p:attrName>
                                        </p:attrNameLst>
                                      </p:cBhvr>
                                      <p:to>
                                        <p:strVal val="visible"/>
                                      </p:to>
                                    </p:set>
                                    <p:animEffect filter="fade" transition="in">
                                      <p:cBhvr>
                                        <p:cTn dur="500"/>
                                        <p:tgtEl>
                                          <p:spTgt spid="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
                                            <p:txEl>
                                              <p:pRg end="2" st="2"/>
                                            </p:txEl>
                                          </p:spTgt>
                                        </p:tgtEl>
                                        <p:attrNameLst>
                                          <p:attrName>style.visibility</p:attrName>
                                        </p:attrNameLst>
                                      </p:cBhvr>
                                      <p:to>
                                        <p:strVal val="visible"/>
                                      </p:to>
                                    </p:set>
                                    <p:animEffect filter="fade" transition="in">
                                      <p:cBhvr>
                                        <p:cTn dur="500"/>
                                        <p:tgtEl>
                                          <p:spTgt spid="5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
                                            <p:txEl>
                                              <p:pRg end="3" st="3"/>
                                            </p:txEl>
                                          </p:spTgt>
                                        </p:tgtEl>
                                        <p:attrNameLst>
                                          <p:attrName>style.visibility</p:attrName>
                                        </p:attrNameLst>
                                      </p:cBhvr>
                                      <p:to>
                                        <p:strVal val="visible"/>
                                      </p:to>
                                    </p:set>
                                    <p:animEffect filter="fade" transition="in">
                                      <p:cBhvr>
                                        <p:cTn dur="500"/>
                                        <p:tgtEl>
                                          <p:spTgt spid="5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
                                            <p:txEl>
                                              <p:pRg end="4" st="4"/>
                                            </p:txEl>
                                          </p:spTgt>
                                        </p:tgtEl>
                                        <p:attrNameLst>
                                          <p:attrName>style.visibility</p:attrName>
                                        </p:attrNameLst>
                                      </p:cBhvr>
                                      <p:to>
                                        <p:strVal val="visible"/>
                                      </p:to>
                                    </p:set>
                                    <p:animEffect filter="fade" transition="in">
                                      <p:cBhvr>
                                        <p:cTn dur="500"/>
                                        <p:tgtEl>
                                          <p:spTgt spid="5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
                                            <p:txEl>
                                              <p:pRg end="5" st="5"/>
                                            </p:txEl>
                                          </p:spTgt>
                                        </p:tgtEl>
                                        <p:attrNameLst>
                                          <p:attrName>style.visibility</p:attrName>
                                        </p:attrNameLst>
                                      </p:cBhvr>
                                      <p:to>
                                        <p:strVal val="visible"/>
                                      </p:to>
                                    </p:set>
                                    <p:animEffect filter="fade" transition="in">
                                      <p:cBhvr>
                                        <p:cTn dur="500"/>
                                        <p:tgtEl>
                                          <p:spTgt spid="5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
                                            <p:txEl>
                                              <p:pRg end="6" st="6"/>
                                            </p:txEl>
                                          </p:spTgt>
                                        </p:tgtEl>
                                        <p:attrNameLst>
                                          <p:attrName>style.visibility</p:attrName>
                                        </p:attrNameLst>
                                      </p:cBhvr>
                                      <p:to>
                                        <p:strVal val="visible"/>
                                      </p:to>
                                    </p:set>
                                    <p:animEffect filter="fade" transition="in">
                                      <p:cBhvr>
                                        <p:cTn dur="500"/>
                                        <p:tgtEl>
                                          <p:spTgt spid="5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
                                            <p:txEl>
                                              <p:pRg end="7" st="7"/>
                                            </p:txEl>
                                          </p:spTgt>
                                        </p:tgtEl>
                                        <p:attrNameLst>
                                          <p:attrName>style.visibility</p:attrName>
                                        </p:attrNameLst>
                                      </p:cBhvr>
                                      <p:to>
                                        <p:strVal val="visible"/>
                                      </p:to>
                                    </p:set>
                                    <p:animEffect filter="fade" transition="in">
                                      <p:cBhvr>
                                        <p:cTn dur="500"/>
                                        <p:tgtEl>
                                          <p:spTgt spid="5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
                                            <p:txEl>
                                              <p:pRg end="8" st="8"/>
                                            </p:txEl>
                                          </p:spTgt>
                                        </p:tgtEl>
                                        <p:attrNameLst>
                                          <p:attrName>style.visibility</p:attrName>
                                        </p:attrNameLst>
                                      </p:cBhvr>
                                      <p:to>
                                        <p:strVal val="visible"/>
                                      </p:to>
                                    </p:set>
                                    <p:animEffect filter="fade" transition="in">
                                      <p:cBhvr>
                                        <p:cTn dur="500"/>
                                        <p:tgtEl>
                                          <p:spTgt spid="53">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
                                            <p:txEl>
                                              <p:pRg end="0" st="0"/>
                                            </p:txEl>
                                          </p:spTgt>
                                        </p:tgtEl>
                                        <p:attrNameLst>
                                          <p:attrName>style.visibility</p:attrName>
                                        </p:attrNameLst>
                                      </p:cBhvr>
                                      <p:to>
                                        <p:strVal val="visible"/>
                                      </p:to>
                                    </p:set>
                                    <p:animEffect filter="fade" transition="in">
                                      <p:cBhvr>
                                        <p:cTn dur="500"/>
                                        <p:tgtEl>
                                          <p:spTgt spid="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
                                            <p:txEl>
                                              <p:pRg end="1" st="1"/>
                                            </p:txEl>
                                          </p:spTgt>
                                        </p:tgtEl>
                                        <p:attrNameLst>
                                          <p:attrName>style.visibility</p:attrName>
                                        </p:attrNameLst>
                                      </p:cBhvr>
                                      <p:to>
                                        <p:strVal val="visible"/>
                                      </p:to>
                                    </p:set>
                                    <p:animEffect filter="fade" transition="in">
                                      <p:cBhvr>
                                        <p:cTn dur="500"/>
                                        <p:tgtEl>
                                          <p:spTgt spid="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
                                            <p:txEl>
                                              <p:pRg end="2" st="2"/>
                                            </p:txEl>
                                          </p:spTgt>
                                        </p:tgtEl>
                                        <p:attrNameLst>
                                          <p:attrName>style.visibility</p:attrName>
                                        </p:attrNameLst>
                                      </p:cBhvr>
                                      <p:to>
                                        <p:strVal val="visible"/>
                                      </p:to>
                                    </p:set>
                                    <p:animEffect filter="fade" transition="in">
                                      <p:cBhvr>
                                        <p:cTn dur="500"/>
                                        <p:tgtEl>
                                          <p:spTgt spid="5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
                                            <p:txEl>
                                              <p:pRg end="3" st="3"/>
                                            </p:txEl>
                                          </p:spTgt>
                                        </p:tgtEl>
                                        <p:attrNameLst>
                                          <p:attrName>style.visibility</p:attrName>
                                        </p:attrNameLst>
                                      </p:cBhvr>
                                      <p:to>
                                        <p:strVal val="visible"/>
                                      </p:to>
                                    </p:set>
                                    <p:animEffect filter="fade" transition="in">
                                      <p:cBhvr>
                                        <p:cTn dur="500"/>
                                        <p:tgtEl>
                                          <p:spTgt spid="5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
                                            <p:txEl>
                                              <p:pRg end="4" st="4"/>
                                            </p:txEl>
                                          </p:spTgt>
                                        </p:tgtEl>
                                        <p:attrNameLst>
                                          <p:attrName>style.visibility</p:attrName>
                                        </p:attrNameLst>
                                      </p:cBhvr>
                                      <p:to>
                                        <p:strVal val="visible"/>
                                      </p:to>
                                    </p:set>
                                    <p:animEffect filter="fade" transition="in">
                                      <p:cBhvr>
                                        <p:cTn dur="500"/>
                                        <p:tgtEl>
                                          <p:spTgt spid="5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
                                            <p:txEl>
                                              <p:pRg end="5" st="5"/>
                                            </p:txEl>
                                          </p:spTgt>
                                        </p:tgtEl>
                                        <p:attrNameLst>
                                          <p:attrName>style.visibility</p:attrName>
                                        </p:attrNameLst>
                                      </p:cBhvr>
                                      <p:to>
                                        <p:strVal val="visible"/>
                                      </p:to>
                                    </p:set>
                                    <p:animEffect filter="fade" transition="in">
                                      <p:cBhvr>
                                        <p:cTn dur="500"/>
                                        <p:tgtEl>
                                          <p:spTgt spid="5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
                                            <p:txEl>
                                              <p:pRg end="6" st="6"/>
                                            </p:txEl>
                                          </p:spTgt>
                                        </p:tgtEl>
                                        <p:attrNameLst>
                                          <p:attrName>style.visibility</p:attrName>
                                        </p:attrNameLst>
                                      </p:cBhvr>
                                      <p:to>
                                        <p:strVal val="visible"/>
                                      </p:to>
                                    </p:set>
                                    <p:animEffect filter="fade" transition="in">
                                      <p:cBhvr>
                                        <p:cTn dur="500"/>
                                        <p:tgtEl>
                                          <p:spTgt spid="5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
                                            <p:txEl>
                                              <p:pRg end="7" st="7"/>
                                            </p:txEl>
                                          </p:spTgt>
                                        </p:tgtEl>
                                        <p:attrNameLst>
                                          <p:attrName>style.visibility</p:attrName>
                                        </p:attrNameLst>
                                      </p:cBhvr>
                                      <p:to>
                                        <p:strVal val="visible"/>
                                      </p:to>
                                    </p:set>
                                    <p:animEffect filter="fade" transition="in">
                                      <p:cBhvr>
                                        <p:cTn dur="500"/>
                                        <p:tgtEl>
                                          <p:spTgt spid="5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
                                            <p:txEl>
                                              <p:pRg end="8" st="8"/>
                                            </p:txEl>
                                          </p:spTgt>
                                        </p:tgtEl>
                                        <p:attrNameLst>
                                          <p:attrName>style.visibility</p:attrName>
                                        </p:attrNameLst>
                                      </p:cBhvr>
                                      <p:to>
                                        <p:strVal val="visible"/>
                                      </p:to>
                                    </p:set>
                                    <p:animEffect filter="fade" transition="in">
                                      <p:cBhvr>
                                        <p:cTn dur="500"/>
                                        <p:tgtEl>
                                          <p:spTgt spid="54">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logo_only">
  <p:cSld name="Blank_logo_only">
    <p:spTree>
      <p:nvGrpSpPr>
        <p:cNvPr id="55" name="Shape 55"/>
        <p:cNvGrpSpPr/>
        <p:nvPr/>
      </p:nvGrpSpPr>
      <p:grpSpPr>
        <a:xfrm>
          <a:off x="0" y="0"/>
          <a:ext cx="0" cy="0"/>
          <a:chOff x="0" y="0"/>
          <a:chExt cx="0" cy="0"/>
        </a:xfrm>
      </p:grpSpPr>
      <p:pic>
        <p:nvPicPr>
          <p:cNvPr id="56" name="Google Shape;56;p15"/>
          <p:cNvPicPr preferRelativeResize="0"/>
          <p:nvPr/>
        </p:nvPicPr>
        <p:blipFill rotWithShape="1">
          <a:blip r:embed="rId2">
            <a:alphaModFix/>
          </a:blip>
          <a:srcRect b="0" l="0" r="0" t="0"/>
          <a:stretch/>
        </p:blipFill>
        <p:spPr>
          <a:xfrm>
            <a:off x="8038673" y="352643"/>
            <a:ext cx="738944" cy="25480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Title Only">
  <p:cSld name="D. Title Only">
    <p:spTree>
      <p:nvGrpSpPr>
        <p:cNvPr id="57" name="Shape 57"/>
        <p:cNvGrpSpPr/>
        <p:nvPr/>
      </p:nvGrpSpPr>
      <p:grpSpPr>
        <a:xfrm>
          <a:off x="0" y="0"/>
          <a:ext cx="0" cy="0"/>
          <a:chOff x="0" y="0"/>
          <a:chExt cx="0" cy="0"/>
        </a:xfrm>
      </p:grpSpPr>
      <p:pic>
        <p:nvPicPr>
          <p:cNvPr descr="preencoded.png" id="58" name="Google Shape;58;p16"/>
          <p:cNvPicPr preferRelativeResize="0"/>
          <p:nvPr/>
        </p:nvPicPr>
        <p:blipFill rotWithShape="1">
          <a:blip r:embed="rId2">
            <a:alphaModFix/>
          </a:blip>
          <a:srcRect b="0" l="0" r="0" t="0"/>
          <a:stretch/>
        </p:blipFill>
        <p:spPr>
          <a:xfrm>
            <a:off x="472498" y="107353"/>
            <a:ext cx="594168" cy="205449"/>
          </a:xfrm>
          <a:prstGeom prst="rect">
            <a:avLst/>
          </a:prstGeom>
          <a:noFill/>
          <a:ln>
            <a:noFill/>
          </a:ln>
        </p:spPr>
      </p:pic>
      <p:sp>
        <p:nvSpPr>
          <p:cNvPr id="59" name="Google Shape;59;p16"/>
          <p:cNvSpPr txBox="1"/>
          <p:nvPr>
            <p:ph type="title"/>
          </p:nvPr>
        </p:nvSpPr>
        <p:spPr>
          <a:xfrm>
            <a:off x="472500" y="467100"/>
            <a:ext cx="8200200" cy="291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002944"/>
              </a:buClr>
              <a:buSzPts val="2100"/>
              <a:buFont typeface="Open Sans"/>
              <a:buNone/>
              <a:defRPr b="0" i="0" sz="2100" u="none" cap="none" strike="noStrike">
                <a:solidFill>
                  <a:srgbClr val="002944"/>
                </a:solidFill>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mc:AlternateContent>
    <mc:Choice Requires="p14">
      <p:transition p14:dur="250">
        <p:fade/>
      </p:transition>
    </mc:Choice>
    <mc:Fallback>
      <p:transition>
        <p:fade/>
      </p:transition>
    </mc:Fallback>
  </mc:AlternateContent>
  <p:extLst>
    <p:ext uri="{DCECCB84-F9BA-43D5-87BE-67443E8EF086}">
      <p15:sldGuideLst>
        <p15:guide id="1" orient="horz" pos="32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Content (Image + Text)">
  <p:cSld name="CUSTOM_3">
    <p:spTree>
      <p:nvGrpSpPr>
        <p:cNvPr id="60" name="Shape 60"/>
        <p:cNvGrpSpPr/>
        <p:nvPr/>
      </p:nvGrpSpPr>
      <p:grpSpPr>
        <a:xfrm>
          <a:off x="0" y="0"/>
          <a:ext cx="0" cy="0"/>
          <a:chOff x="0" y="0"/>
          <a:chExt cx="0" cy="0"/>
        </a:xfrm>
      </p:grpSpPr>
      <p:sp>
        <p:nvSpPr>
          <p:cNvPr id="61" name="Google Shape;61;p17"/>
          <p:cNvSpPr txBox="1"/>
          <p:nvPr>
            <p:ph idx="1" type="body"/>
          </p:nvPr>
        </p:nvSpPr>
        <p:spPr>
          <a:xfrm>
            <a:off x="5718638" y="1611263"/>
            <a:ext cx="2694000" cy="2165400"/>
          </a:xfrm>
          <a:prstGeom prst="rect">
            <a:avLst/>
          </a:prstGeom>
          <a:noFill/>
          <a:ln>
            <a:noFill/>
          </a:ln>
        </p:spPr>
        <p:txBody>
          <a:bodyPr anchorCtr="0" anchor="t" bIns="45725" lIns="45725" spcFirstLastPara="1" rIns="45725" wrap="square" tIns="45725">
            <a:noAutofit/>
          </a:bodyPr>
          <a:lstStyle>
            <a:lvl1pPr indent="-317500" lvl="0" marL="457200" marR="0" algn="l">
              <a:lnSpc>
                <a:spcPct val="150000"/>
              </a:lnSpc>
              <a:spcBef>
                <a:spcPts val="0"/>
              </a:spcBef>
              <a:spcAft>
                <a:spcPts val="0"/>
              </a:spcAft>
              <a:buClr>
                <a:srgbClr val="002944"/>
              </a:buClr>
              <a:buSzPts val="1400"/>
              <a:buFont typeface="Open Sans"/>
              <a:buChar char="●"/>
              <a:defRPr b="0" i="0" sz="1400" u="none" cap="none" strike="noStrike">
                <a:solidFill>
                  <a:srgbClr val="002944"/>
                </a:solidFill>
                <a:latin typeface="Open Sans"/>
                <a:ea typeface="Open Sans"/>
                <a:cs typeface="Open Sans"/>
                <a:sym typeface="Open Sans"/>
              </a:defRPr>
            </a:lvl1pPr>
            <a:lvl2pPr indent="-317500" lvl="1" marL="914400" marR="0" algn="l">
              <a:lnSpc>
                <a:spcPct val="150000"/>
              </a:lnSpc>
              <a:spcBef>
                <a:spcPts val="0"/>
              </a:spcBef>
              <a:spcAft>
                <a:spcPts val="0"/>
              </a:spcAft>
              <a:buClr>
                <a:srgbClr val="002944"/>
              </a:buClr>
              <a:buSzPts val="1400"/>
              <a:buFont typeface="Open Sans"/>
              <a:buChar char="○"/>
              <a:defRPr b="0" i="0" sz="1400" u="none" cap="none" strike="noStrike">
                <a:solidFill>
                  <a:srgbClr val="002944"/>
                </a:solidFill>
                <a:latin typeface="Open Sans"/>
                <a:ea typeface="Open Sans"/>
                <a:cs typeface="Open Sans"/>
                <a:sym typeface="Open Sans"/>
              </a:defRPr>
            </a:lvl2pPr>
            <a:lvl3pPr indent="-317500" lvl="2" marL="1371600" marR="0" algn="l">
              <a:lnSpc>
                <a:spcPct val="150000"/>
              </a:lnSpc>
              <a:spcBef>
                <a:spcPts val="0"/>
              </a:spcBef>
              <a:spcAft>
                <a:spcPts val="0"/>
              </a:spcAft>
              <a:buClr>
                <a:srgbClr val="002944"/>
              </a:buClr>
              <a:buSzPts val="1400"/>
              <a:buFont typeface="Open Sans"/>
              <a:buChar char="■"/>
              <a:defRPr b="0" i="0" sz="1400" u="none" cap="none" strike="noStrike">
                <a:solidFill>
                  <a:srgbClr val="002944"/>
                </a:solidFill>
                <a:latin typeface="Open Sans"/>
                <a:ea typeface="Open Sans"/>
                <a:cs typeface="Open Sans"/>
                <a:sym typeface="Open Sans"/>
              </a:defRPr>
            </a:lvl3pPr>
            <a:lvl4pPr indent="-317500" lvl="3" marL="1828800" marR="0" algn="l">
              <a:lnSpc>
                <a:spcPct val="150000"/>
              </a:lnSpc>
              <a:spcBef>
                <a:spcPts val="0"/>
              </a:spcBef>
              <a:spcAft>
                <a:spcPts val="0"/>
              </a:spcAft>
              <a:buClr>
                <a:srgbClr val="002944"/>
              </a:buClr>
              <a:buSzPts val="1400"/>
              <a:buFont typeface="Open Sans"/>
              <a:buChar char="●"/>
              <a:defRPr b="0" i="0" sz="1400" u="none" cap="none" strike="noStrike">
                <a:solidFill>
                  <a:srgbClr val="002944"/>
                </a:solidFill>
                <a:latin typeface="Open Sans"/>
                <a:ea typeface="Open Sans"/>
                <a:cs typeface="Open Sans"/>
                <a:sym typeface="Open Sans"/>
              </a:defRPr>
            </a:lvl4pPr>
            <a:lvl5pPr indent="-317500" lvl="4" marL="2286000" marR="0" algn="l">
              <a:lnSpc>
                <a:spcPct val="150000"/>
              </a:lnSpc>
              <a:spcBef>
                <a:spcPts val="0"/>
              </a:spcBef>
              <a:spcAft>
                <a:spcPts val="0"/>
              </a:spcAft>
              <a:buClr>
                <a:srgbClr val="002944"/>
              </a:buClr>
              <a:buSzPts val="1400"/>
              <a:buFont typeface="Open Sans"/>
              <a:buChar char="○"/>
              <a:defRPr b="0" i="0" sz="1400" u="none" cap="none" strike="noStrike">
                <a:solidFill>
                  <a:srgbClr val="002944"/>
                </a:solidFill>
                <a:latin typeface="Open Sans"/>
                <a:ea typeface="Open Sans"/>
                <a:cs typeface="Open Sans"/>
                <a:sym typeface="Open Sans"/>
              </a:defRPr>
            </a:lvl5pPr>
            <a:lvl6pPr indent="-317500" lvl="5" marL="2743200" marR="0" algn="l">
              <a:lnSpc>
                <a:spcPct val="150000"/>
              </a:lnSpc>
              <a:spcBef>
                <a:spcPts val="0"/>
              </a:spcBef>
              <a:spcAft>
                <a:spcPts val="0"/>
              </a:spcAft>
              <a:buClr>
                <a:srgbClr val="002944"/>
              </a:buClr>
              <a:buSzPts val="1400"/>
              <a:buFont typeface="Open Sans"/>
              <a:buChar char="■"/>
              <a:defRPr b="0" i="0" sz="1400" u="none" cap="none" strike="noStrike">
                <a:solidFill>
                  <a:srgbClr val="002944"/>
                </a:solidFill>
                <a:latin typeface="Open Sans"/>
                <a:ea typeface="Open Sans"/>
                <a:cs typeface="Open Sans"/>
                <a:sym typeface="Open Sans"/>
              </a:defRPr>
            </a:lvl6pPr>
            <a:lvl7pPr indent="-317500" lvl="6" marL="3200400" marR="0" algn="l">
              <a:lnSpc>
                <a:spcPct val="150000"/>
              </a:lnSpc>
              <a:spcBef>
                <a:spcPts val="0"/>
              </a:spcBef>
              <a:spcAft>
                <a:spcPts val="0"/>
              </a:spcAft>
              <a:buClr>
                <a:srgbClr val="002944"/>
              </a:buClr>
              <a:buSzPts val="1400"/>
              <a:buFont typeface="Open Sans"/>
              <a:buChar char="●"/>
              <a:defRPr b="0" i="0" sz="1400" u="none" cap="none" strike="noStrike">
                <a:solidFill>
                  <a:srgbClr val="002944"/>
                </a:solidFill>
                <a:latin typeface="Open Sans"/>
                <a:ea typeface="Open Sans"/>
                <a:cs typeface="Open Sans"/>
                <a:sym typeface="Open Sans"/>
              </a:defRPr>
            </a:lvl7pPr>
            <a:lvl8pPr indent="-317500" lvl="7" marL="3657600" marR="0" algn="l">
              <a:lnSpc>
                <a:spcPct val="150000"/>
              </a:lnSpc>
              <a:spcBef>
                <a:spcPts val="0"/>
              </a:spcBef>
              <a:spcAft>
                <a:spcPts val="0"/>
              </a:spcAft>
              <a:buClr>
                <a:srgbClr val="002944"/>
              </a:buClr>
              <a:buSzPts val="1400"/>
              <a:buFont typeface="Open Sans"/>
              <a:buChar char="○"/>
              <a:defRPr b="0" i="0" sz="1400" u="none" cap="none" strike="noStrike">
                <a:solidFill>
                  <a:srgbClr val="002944"/>
                </a:solidFill>
                <a:latin typeface="Open Sans"/>
                <a:ea typeface="Open Sans"/>
                <a:cs typeface="Open Sans"/>
                <a:sym typeface="Open Sans"/>
              </a:defRPr>
            </a:lvl8pPr>
            <a:lvl9pPr indent="-317500" lvl="8" marL="4114800" marR="0" algn="l">
              <a:lnSpc>
                <a:spcPct val="150000"/>
              </a:lnSpc>
              <a:spcBef>
                <a:spcPts val="0"/>
              </a:spcBef>
              <a:spcAft>
                <a:spcPts val="0"/>
              </a:spcAft>
              <a:buClr>
                <a:srgbClr val="002944"/>
              </a:buClr>
              <a:buSzPts val="1400"/>
              <a:buFont typeface="Open Sans"/>
              <a:buChar char="■"/>
              <a:defRPr b="0" i="0" sz="1400" u="none" cap="none" strike="noStrike">
                <a:solidFill>
                  <a:srgbClr val="002944"/>
                </a:solidFill>
                <a:latin typeface="Open Sans"/>
                <a:ea typeface="Open Sans"/>
                <a:cs typeface="Open Sans"/>
                <a:sym typeface="Open Sans"/>
              </a:defRPr>
            </a:lvl9pPr>
          </a:lstStyle>
          <a:p/>
        </p:txBody>
      </p:sp>
      <p:sp>
        <p:nvSpPr>
          <p:cNvPr id="62" name="Google Shape;62;p17"/>
          <p:cNvSpPr/>
          <p:nvPr>
            <p:ph idx="2" type="pic"/>
          </p:nvPr>
        </p:nvSpPr>
        <p:spPr>
          <a:xfrm>
            <a:off x="445813" y="1079200"/>
            <a:ext cx="4780800" cy="3644700"/>
          </a:xfrm>
          <a:prstGeom prst="roundRect">
            <a:avLst>
              <a:gd fmla="val 16667" name="adj"/>
            </a:avLst>
          </a:prstGeom>
          <a:noFill/>
          <a:ln>
            <a:noFill/>
          </a:ln>
        </p:spPr>
      </p:sp>
      <p:pic>
        <p:nvPicPr>
          <p:cNvPr descr="preencoded.png" id="63" name="Google Shape;63;p17"/>
          <p:cNvPicPr preferRelativeResize="0"/>
          <p:nvPr/>
        </p:nvPicPr>
        <p:blipFill rotWithShape="1">
          <a:blip r:embed="rId2">
            <a:alphaModFix/>
          </a:blip>
          <a:srcRect b="0" l="0" r="0" t="0"/>
          <a:stretch/>
        </p:blipFill>
        <p:spPr>
          <a:xfrm>
            <a:off x="8054989" y="4625209"/>
            <a:ext cx="675957" cy="233729"/>
          </a:xfrm>
          <a:prstGeom prst="rect">
            <a:avLst/>
          </a:prstGeom>
          <a:noFill/>
          <a:ln>
            <a:noFill/>
          </a:ln>
        </p:spPr>
      </p:pic>
      <p:pic>
        <p:nvPicPr>
          <p:cNvPr descr="preencoded.png" id="64" name="Google Shape;64;p17"/>
          <p:cNvPicPr preferRelativeResize="0"/>
          <p:nvPr/>
        </p:nvPicPr>
        <p:blipFill rotWithShape="1">
          <a:blip r:embed="rId3">
            <a:alphaModFix/>
          </a:blip>
          <a:srcRect b="0" l="0" r="0" t="0"/>
          <a:stretch/>
        </p:blipFill>
        <p:spPr>
          <a:xfrm>
            <a:off x="7632122" y="0"/>
            <a:ext cx="1511877" cy="1273967"/>
          </a:xfrm>
          <a:prstGeom prst="rect">
            <a:avLst/>
          </a:prstGeom>
          <a:noFill/>
          <a:ln>
            <a:noFill/>
          </a:ln>
        </p:spPr>
      </p:pic>
      <p:pic>
        <p:nvPicPr>
          <p:cNvPr descr="preencoded.png" id="65" name="Google Shape;65;p17"/>
          <p:cNvPicPr preferRelativeResize="0"/>
          <p:nvPr/>
        </p:nvPicPr>
        <p:blipFill rotWithShape="1">
          <a:blip r:embed="rId4">
            <a:alphaModFix/>
          </a:blip>
          <a:srcRect b="0" l="0" r="0" t="0"/>
          <a:stretch/>
        </p:blipFill>
        <p:spPr>
          <a:xfrm>
            <a:off x="411481" y="732814"/>
            <a:ext cx="5020056" cy="14288"/>
          </a:xfrm>
          <a:prstGeom prst="rect">
            <a:avLst/>
          </a:prstGeom>
          <a:noFill/>
          <a:ln>
            <a:noFill/>
          </a:ln>
        </p:spPr>
      </p:pic>
      <p:sp>
        <p:nvSpPr>
          <p:cNvPr id="66" name="Google Shape;66;p17"/>
          <p:cNvSpPr txBox="1"/>
          <p:nvPr>
            <p:ph type="title"/>
          </p:nvPr>
        </p:nvSpPr>
        <p:spPr>
          <a:xfrm>
            <a:off x="411480" y="292608"/>
            <a:ext cx="5293200" cy="322500"/>
          </a:xfrm>
          <a:prstGeom prst="rect">
            <a:avLst/>
          </a:prstGeom>
          <a:noFill/>
          <a:ln>
            <a:noFill/>
          </a:ln>
        </p:spPr>
        <p:txBody>
          <a:bodyPr anchorCtr="0" anchor="t" bIns="45725" lIns="45725" spcFirstLastPara="1" rIns="45725" wrap="square" tIns="45725">
            <a:noAutofit/>
          </a:bodyPr>
          <a:lstStyle>
            <a:lvl1pPr lvl="0" marR="0" algn="l">
              <a:lnSpc>
                <a:spcPct val="100000"/>
              </a:lnSpc>
              <a:spcBef>
                <a:spcPts val="0"/>
              </a:spcBef>
              <a:spcAft>
                <a:spcPts val="0"/>
              </a:spcAft>
              <a:buClr>
                <a:srgbClr val="002944"/>
              </a:buClr>
              <a:buSzPts val="2600"/>
              <a:buFont typeface="Open Sans ExtraBold"/>
              <a:buNone/>
              <a:defRPr b="1" i="0" sz="2600" u="none" cap="none" strike="noStrike">
                <a:solidFill>
                  <a:srgbClr val="002944"/>
                </a:solidFill>
                <a:latin typeface="Open Sans ExtraBold"/>
                <a:ea typeface="Open Sans ExtraBold"/>
                <a:cs typeface="Open Sans ExtraBold"/>
                <a:sym typeface="Open Sans ExtraBold"/>
              </a:defRPr>
            </a:lvl1pPr>
            <a:lvl2pPr lvl="1"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67" name="Shape 67"/>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Blank Layout">
  <p:cSld name="CUSTOM_7">
    <p:spTree>
      <p:nvGrpSpPr>
        <p:cNvPr id="68" name="Shape 68"/>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Title Slide">
  <p:cSld name="DEFAULT_1">
    <p:bg>
      <p:bgPr>
        <a:solidFill>
          <a:schemeClr val="lt1"/>
        </a:solidFill>
      </p:bgPr>
    </p:bg>
    <p:spTree>
      <p:nvGrpSpPr>
        <p:cNvPr id="69" name="Shape 69"/>
        <p:cNvGrpSpPr/>
        <p:nvPr/>
      </p:nvGrpSpPr>
      <p:grpSpPr>
        <a:xfrm>
          <a:off x="0" y="0"/>
          <a:ext cx="0" cy="0"/>
          <a:chOff x="0" y="0"/>
          <a:chExt cx="0" cy="0"/>
        </a:xfrm>
      </p:grpSpPr>
      <p:pic>
        <p:nvPicPr>
          <p:cNvPr descr="preencoded.png" id="70" name="Google Shape;70;p20"/>
          <p:cNvPicPr preferRelativeResize="0"/>
          <p:nvPr/>
        </p:nvPicPr>
        <p:blipFill rotWithShape="1">
          <a:blip r:embed="rId2">
            <a:alphaModFix/>
          </a:blip>
          <a:srcRect b="0" l="0" r="0" t="0"/>
          <a:stretch/>
        </p:blipFill>
        <p:spPr>
          <a:xfrm>
            <a:off x="344290" y="344290"/>
            <a:ext cx="8455421" cy="4454920"/>
          </a:xfrm>
          <a:prstGeom prst="rect">
            <a:avLst/>
          </a:prstGeom>
          <a:noFill/>
          <a:ln>
            <a:noFill/>
          </a:ln>
        </p:spPr>
      </p:pic>
      <p:sp>
        <p:nvSpPr>
          <p:cNvPr id="71" name="Google Shape;71;p20"/>
          <p:cNvSpPr txBox="1"/>
          <p:nvPr>
            <p:ph type="title"/>
          </p:nvPr>
        </p:nvSpPr>
        <p:spPr>
          <a:xfrm>
            <a:off x="2958084" y="1169040"/>
            <a:ext cx="3300900" cy="407700"/>
          </a:xfrm>
          <a:prstGeom prst="rect">
            <a:avLst/>
          </a:prstGeom>
        </p:spPr>
        <p:txBody>
          <a:bodyPr anchorCtr="0" anchor="t" bIns="91425" lIns="91425" spcFirstLastPara="1" rIns="91425" wrap="square" tIns="91425">
            <a:normAutofit/>
          </a:bodyPr>
          <a:lstStyle>
            <a:lvl1pPr lvl="0">
              <a:spcBef>
                <a:spcPts val="0"/>
              </a:spcBef>
              <a:spcAft>
                <a:spcPts val="0"/>
              </a:spcAft>
              <a:buClr>
                <a:srgbClr val="002944"/>
              </a:buClr>
              <a:buSzPts val="2600"/>
              <a:buFont typeface="Open Sans ExtraBold"/>
              <a:buNone/>
              <a:defRPr sz="2600">
                <a:solidFill>
                  <a:srgbClr val="002944"/>
                </a:solidFill>
                <a:latin typeface="Open Sans ExtraBold"/>
                <a:ea typeface="Open Sans ExtraBold"/>
                <a:cs typeface="Open Sans ExtraBold"/>
                <a:sym typeface="Open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2" name="Google Shape;72;p20"/>
          <p:cNvSpPr txBox="1"/>
          <p:nvPr>
            <p:ph idx="1" type="subTitle"/>
          </p:nvPr>
        </p:nvSpPr>
        <p:spPr>
          <a:xfrm>
            <a:off x="2958088" y="2029725"/>
            <a:ext cx="3424200" cy="161400"/>
          </a:xfrm>
          <a:prstGeom prst="rect">
            <a:avLst/>
          </a:prstGeom>
        </p:spPr>
        <p:txBody>
          <a:bodyPr anchorCtr="0" anchor="t" bIns="91425" lIns="91425" spcFirstLastPara="1" rIns="91425" wrap="square" tIns="91425">
            <a:normAutofit/>
          </a:bodyPr>
          <a:lstStyle>
            <a:lvl1pPr lvl="0">
              <a:spcBef>
                <a:spcPts val="0"/>
              </a:spcBef>
              <a:spcAft>
                <a:spcPts val="0"/>
              </a:spcAft>
              <a:buClr>
                <a:srgbClr val="002944"/>
              </a:buClr>
              <a:buSzPts val="1400"/>
              <a:buFont typeface="Open Sans SemiBold"/>
              <a:buNone/>
              <a:defRPr sz="1400">
                <a:solidFill>
                  <a:srgbClr val="002944"/>
                </a:solidFill>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Title Slide 1">
  <p:cSld name="DEFAULT_2">
    <p:bg>
      <p:bgPr>
        <a:solidFill>
          <a:schemeClr val="lt1"/>
        </a:solidFill>
      </p:bgPr>
    </p:bg>
    <p:spTree>
      <p:nvGrpSpPr>
        <p:cNvPr id="73" name="Shape 73"/>
        <p:cNvGrpSpPr/>
        <p:nvPr/>
      </p:nvGrpSpPr>
      <p:grpSpPr>
        <a:xfrm>
          <a:off x="0" y="0"/>
          <a:ext cx="0" cy="0"/>
          <a:chOff x="0" y="0"/>
          <a:chExt cx="0" cy="0"/>
        </a:xfrm>
      </p:grpSpPr>
      <p:pic>
        <p:nvPicPr>
          <p:cNvPr descr="preencoded.png" id="74" name="Google Shape;74;p21"/>
          <p:cNvPicPr preferRelativeResize="0"/>
          <p:nvPr/>
        </p:nvPicPr>
        <p:blipFill rotWithShape="1">
          <a:blip r:embed="rId2">
            <a:alphaModFix/>
          </a:blip>
          <a:srcRect b="0" l="0" r="0" t="0"/>
          <a:stretch/>
        </p:blipFill>
        <p:spPr>
          <a:xfrm>
            <a:off x="344290" y="344290"/>
            <a:ext cx="8455421" cy="4454920"/>
          </a:xfrm>
          <a:prstGeom prst="rect">
            <a:avLst/>
          </a:prstGeom>
          <a:noFill/>
          <a:ln>
            <a:noFill/>
          </a:ln>
        </p:spPr>
      </p:pic>
      <p:sp>
        <p:nvSpPr>
          <p:cNvPr id="75" name="Google Shape;75;p21"/>
          <p:cNvSpPr txBox="1"/>
          <p:nvPr>
            <p:ph type="title"/>
          </p:nvPr>
        </p:nvSpPr>
        <p:spPr>
          <a:xfrm>
            <a:off x="2958084" y="1169040"/>
            <a:ext cx="3300900" cy="407700"/>
          </a:xfrm>
          <a:prstGeom prst="rect">
            <a:avLst/>
          </a:prstGeom>
        </p:spPr>
        <p:txBody>
          <a:bodyPr anchorCtr="0" anchor="t" bIns="91425" lIns="91425" spcFirstLastPara="1" rIns="91425" wrap="square" tIns="91425">
            <a:normAutofit/>
          </a:bodyPr>
          <a:lstStyle>
            <a:lvl1pPr lvl="0">
              <a:spcBef>
                <a:spcPts val="0"/>
              </a:spcBef>
              <a:spcAft>
                <a:spcPts val="0"/>
              </a:spcAft>
              <a:buClr>
                <a:srgbClr val="002944"/>
              </a:buClr>
              <a:buSzPts val="2600"/>
              <a:buFont typeface="Open Sans ExtraBold"/>
              <a:buNone/>
              <a:defRPr sz="2600">
                <a:solidFill>
                  <a:srgbClr val="002944"/>
                </a:solidFill>
                <a:latin typeface="Open Sans ExtraBold"/>
                <a:ea typeface="Open Sans ExtraBold"/>
                <a:cs typeface="Open Sans ExtraBold"/>
                <a:sym typeface="Open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6" name="Google Shape;76;p21"/>
          <p:cNvSpPr txBox="1"/>
          <p:nvPr>
            <p:ph idx="1" type="subTitle"/>
          </p:nvPr>
        </p:nvSpPr>
        <p:spPr>
          <a:xfrm>
            <a:off x="2958088" y="2029725"/>
            <a:ext cx="3424200" cy="161400"/>
          </a:xfrm>
          <a:prstGeom prst="rect">
            <a:avLst/>
          </a:prstGeom>
        </p:spPr>
        <p:txBody>
          <a:bodyPr anchorCtr="0" anchor="t" bIns="91425" lIns="91425" spcFirstLastPara="1" rIns="91425" wrap="square" tIns="91425">
            <a:normAutofit/>
          </a:bodyPr>
          <a:lstStyle>
            <a:lvl1pPr lvl="0">
              <a:spcBef>
                <a:spcPts val="0"/>
              </a:spcBef>
              <a:spcAft>
                <a:spcPts val="0"/>
              </a:spcAft>
              <a:buClr>
                <a:srgbClr val="002944"/>
              </a:buClr>
              <a:buSzPts val="1400"/>
              <a:buFont typeface="Open Sans SemiBold"/>
              <a:buNone/>
              <a:defRPr sz="1400">
                <a:solidFill>
                  <a:srgbClr val="002944"/>
                </a:solidFill>
                <a:latin typeface="Open Sans SemiBold"/>
                <a:ea typeface="Open Sans SemiBold"/>
                <a:cs typeface="Open Sans SemiBold"/>
                <a:sym typeface="Open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spTree>
      <p:nvGrpSpPr>
        <p:cNvPr id="80" name="Shape 80"/>
        <p:cNvGrpSpPr/>
        <p:nvPr/>
      </p:nvGrpSpPr>
      <p:grpSpPr>
        <a:xfrm>
          <a:off x="0" y="0"/>
          <a:ext cx="0" cy="0"/>
          <a:chOff x="0" y="0"/>
          <a:chExt cx="0" cy="0"/>
        </a:xfrm>
      </p:grpSpPr>
      <p:sp>
        <p:nvSpPr>
          <p:cNvPr id="81" name="Google Shape;81;p23"/>
          <p:cNvSpPr txBox="1"/>
          <p:nvPr>
            <p:ph idx="1" type="body"/>
          </p:nvPr>
        </p:nvSpPr>
        <p:spPr>
          <a:xfrm>
            <a:off x="478411" y="469388"/>
            <a:ext cx="8178900" cy="2286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2"/>
              </a:buClr>
              <a:buSzPts val="1500"/>
              <a:buNone/>
              <a:defRPr sz="1500">
                <a:solidFill>
                  <a:schemeClr val="dk2"/>
                </a:solidFill>
                <a:latin typeface="Roboto Medium"/>
                <a:ea typeface="Roboto Medium"/>
                <a:cs typeface="Roboto Medium"/>
                <a:sym typeface="Roboto Medium"/>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2" name="Google Shape;82;p23"/>
          <p:cNvSpPr txBox="1"/>
          <p:nvPr>
            <p:ph idx="2" type="body"/>
          </p:nvPr>
        </p:nvSpPr>
        <p:spPr>
          <a:xfrm>
            <a:off x="487936" y="311570"/>
            <a:ext cx="8178900" cy="117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BFBFBF"/>
              </a:buClr>
              <a:buSzPts val="800"/>
              <a:buNone/>
              <a:defRPr sz="800">
                <a:solidFill>
                  <a:srgbClr val="BFBFBF"/>
                </a:solidFill>
                <a:latin typeface="Roboto Light"/>
                <a:ea typeface="Roboto Light"/>
                <a:cs typeface="Roboto Light"/>
                <a:sym typeface="Roboto Light"/>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xEl>
                                              <p:pRg end="0" st="0"/>
                                            </p:txEl>
                                          </p:spTgt>
                                        </p:tgtEl>
                                        <p:attrNameLst>
                                          <p:attrName>style.visibility</p:attrName>
                                        </p:attrNameLst>
                                      </p:cBhvr>
                                      <p:to>
                                        <p:strVal val="visible"/>
                                      </p:to>
                                    </p:set>
                                    <p:animEffect filter="fade" transition="in">
                                      <p:cBhvr>
                                        <p:cTn dur="500"/>
                                        <p:tgtEl>
                                          <p:spTgt spid="8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xEl>
                                              <p:pRg end="1" st="1"/>
                                            </p:txEl>
                                          </p:spTgt>
                                        </p:tgtEl>
                                        <p:attrNameLst>
                                          <p:attrName>style.visibility</p:attrName>
                                        </p:attrNameLst>
                                      </p:cBhvr>
                                      <p:to>
                                        <p:strVal val="visible"/>
                                      </p:to>
                                    </p:set>
                                    <p:animEffect filter="fade" transition="in">
                                      <p:cBhvr>
                                        <p:cTn dur="500"/>
                                        <p:tgtEl>
                                          <p:spTgt spid="8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xEl>
                                              <p:pRg end="2" st="2"/>
                                            </p:txEl>
                                          </p:spTgt>
                                        </p:tgtEl>
                                        <p:attrNameLst>
                                          <p:attrName>style.visibility</p:attrName>
                                        </p:attrNameLst>
                                      </p:cBhvr>
                                      <p:to>
                                        <p:strVal val="visible"/>
                                      </p:to>
                                    </p:set>
                                    <p:animEffect filter="fade" transition="in">
                                      <p:cBhvr>
                                        <p:cTn dur="500"/>
                                        <p:tgtEl>
                                          <p:spTgt spid="8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xEl>
                                              <p:pRg end="3" st="3"/>
                                            </p:txEl>
                                          </p:spTgt>
                                        </p:tgtEl>
                                        <p:attrNameLst>
                                          <p:attrName>style.visibility</p:attrName>
                                        </p:attrNameLst>
                                      </p:cBhvr>
                                      <p:to>
                                        <p:strVal val="visible"/>
                                      </p:to>
                                    </p:set>
                                    <p:animEffect filter="fade" transition="in">
                                      <p:cBhvr>
                                        <p:cTn dur="500"/>
                                        <p:tgtEl>
                                          <p:spTgt spid="8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xEl>
                                              <p:pRg end="4" st="4"/>
                                            </p:txEl>
                                          </p:spTgt>
                                        </p:tgtEl>
                                        <p:attrNameLst>
                                          <p:attrName>style.visibility</p:attrName>
                                        </p:attrNameLst>
                                      </p:cBhvr>
                                      <p:to>
                                        <p:strVal val="visible"/>
                                      </p:to>
                                    </p:set>
                                    <p:animEffect filter="fade" transition="in">
                                      <p:cBhvr>
                                        <p:cTn dur="500"/>
                                        <p:tgtEl>
                                          <p:spTgt spid="8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xEl>
                                              <p:pRg end="5" st="5"/>
                                            </p:txEl>
                                          </p:spTgt>
                                        </p:tgtEl>
                                        <p:attrNameLst>
                                          <p:attrName>style.visibility</p:attrName>
                                        </p:attrNameLst>
                                      </p:cBhvr>
                                      <p:to>
                                        <p:strVal val="visible"/>
                                      </p:to>
                                    </p:set>
                                    <p:animEffect filter="fade" transition="in">
                                      <p:cBhvr>
                                        <p:cTn dur="500"/>
                                        <p:tgtEl>
                                          <p:spTgt spid="8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xEl>
                                              <p:pRg end="6" st="6"/>
                                            </p:txEl>
                                          </p:spTgt>
                                        </p:tgtEl>
                                        <p:attrNameLst>
                                          <p:attrName>style.visibility</p:attrName>
                                        </p:attrNameLst>
                                      </p:cBhvr>
                                      <p:to>
                                        <p:strVal val="visible"/>
                                      </p:to>
                                    </p:set>
                                    <p:animEffect filter="fade" transition="in">
                                      <p:cBhvr>
                                        <p:cTn dur="500"/>
                                        <p:tgtEl>
                                          <p:spTgt spid="8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xEl>
                                              <p:pRg end="7" st="7"/>
                                            </p:txEl>
                                          </p:spTgt>
                                        </p:tgtEl>
                                        <p:attrNameLst>
                                          <p:attrName>style.visibility</p:attrName>
                                        </p:attrNameLst>
                                      </p:cBhvr>
                                      <p:to>
                                        <p:strVal val="visible"/>
                                      </p:to>
                                    </p:set>
                                    <p:animEffect filter="fade" transition="in">
                                      <p:cBhvr>
                                        <p:cTn dur="500"/>
                                        <p:tgtEl>
                                          <p:spTgt spid="8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xEl>
                                              <p:pRg end="8" st="8"/>
                                            </p:txEl>
                                          </p:spTgt>
                                        </p:tgtEl>
                                        <p:attrNameLst>
                                          <p:attrName>style.visibility</p:attrName>
                                        </p:attrNameLst>
                                      </p:cBhvr>
                                      <p:to>
                                        <p:strVal val="visible"/>
                                      </p:to>
                                    </p:set>
                                    <p:animEffect filter="fade" transition="in">
                                      <p:cBhvr>
                                        <p:cTn dur="500"/>
                                        <p:tgtEl>
                                          <p:spTgt spid="81">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0" st="0"/>
                                            </p:txEl>
                                          </p:spTgt>
                                        </p:tgtEl>
                                        <p:attrNameLst>
                                          <p:attrName>style.visibility</p:attrName>
                                        </p:attrNameLst>
                                      </p:cBhvr>
                                      <p:to>
                                        <p:strVal val="visible"/>
                                      </p:to>
                                    </p:set>
                                    <p:animEffect filter="fade" transition="in">
                                      <p:cBhvr>
                                        <p:cTn dur="500"/>
                                        <p:tgtEl>
                                          <p:spTgt spid="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1" st="1"/>
                                            </p:txEl>
                                          </p:spTgt>
                                        </p:tgtEl>
                                        <p:attrNameLst>
                                          <p:attrName>style.visibility</p:attrName>
                                        </p:attrNameLst>
                                      </p:cBhvr>
                                      <p:to>
                                        <p:strVal val="visible"/>
                                      </p:to>
                                    </p:set>
                                    <p:animEffect filter="fade" transition="in">
                                      <p:cBhvr>
                                        <p:cTn dur="500"/>
                                        <p:tgtEl>
                                          <p:spTgt spid="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2" st="2"/>
                                            </p:txEl>
                                          </p:spTgt>
                                        </p:tgtEl>
                                        <p:attrNameLst>
                                          <p:attrName>style.visibility</p:attrName>
                                        </p:attrNameLst>
                                      </p:cBhvr>
                                      <p:to>
                                        <p:strVal val="visible"/>
                                      </p:to>
                                    </p:set>
                                    <p:animEffect filter="fade" transition="in">
                                      <p:cBhvr>
                                        <p:cTn dur="500"/>
                                        <p:tgtEl>
                                          <p:spTgt spid="8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3" st="3"/>
                                            </p:txEl>
                                          </p:spTgt>
                                        </p:tgtEl>
                                        <p:attrNameLst>
                                          <p:attrName>style.visibility</p:attrName>
                                        </p:attrNameLst>
                                      </p:cBhvr>
                                      <p:to>
                                        <p:strVal val="visible"/>
                                      </p:to>
                                    </p:set>
                                    <p:animEffect filter="fade" transition="in">
                                      <p:cBhvr>
                                        <p:cTn dur="500"/>
                                        <p:tgtEl>
                                          <p:spTgt spid="8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4" st="4"/>
                                            </p:txEl>
                                          </p:spTgt>
                                        </p:tgtEl>
                                        <p:attrNameLst>
                                          <p:attrName>style.visibility</p:attrName>
                                        </p:attrNameLst>
                                      </p:cBhvr>
                                      <p:to>
                                        <p:strVal val="visible"/>
                                      </p:to>
                                    </p:set>
                                    <p:animEffect filter="fade" transition="in">
                                      <p:cBhvr>
                                        <p:cTn dur="500"/>
                                        <p:tgtEl>
                                          <p:spTgt spid="8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5" st="5"/>
                                            </p:txEl>
                                          </p:spTgt>
                                        </p:tgtEl>
                                        <p:attrNameLst>
                                          <p:attrName>style.visibility</p:attrName>
                                        </p:attrNameLst>
                                      </p:cBhvr>
                                      <p:to>
                                        <p:strVal val="visible"/>
                                      </p:to>
                                    </p:set>
                                    <p:animEffect filter="fade" transition="in">
                                      <p:cBhvr>
                                        <p:cTn dur="500"/>
                                        <p:tgtEl>
                                          <p:spTgt spid="8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6" st="6"/>
                                            </p:txEl>
                                          </p:spTgt>
                                        </p:tgtEl>
                                        <p:attrNameLst>
                                          <p:attrName>style.visibility</p:attrName>
                                        </p:attrNameLst>
                                      </p:cBhvr>
                                      <p:to>
                                        <p:strVal val="visible"/>
                                      </p:to>
                                    </p:set>
                                    <p:animEffect filter="fade" transition="in">
                                      <p:cBhvr>
                                        <p:cTn dur="500"/>
                                        <p:tgtEl>
                                          <p:spTgt spid="8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7" st="7"/>
                                            </p:txEl>
                                          </p:spTgt>
                                        </p:tgtEl>
                                        <p:attrNameLst>
                                          <p:attrName>style.visibility</p:attrName>
                                        </p:attrNameLst>
                                      </p:cBhvr>
                                      <p:to>
                                        <p:strVal val="visible"/>
                                      </p:to>
                                    </p:set>
                                    <p:animEffect filter="fade" transition="in">
                                      <p:cBhvr>
                                        <p:cTn dur="500"/>
                                        <p:tgtEl>
                                          <p:spTgt spid="8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8" st="8"/>
                                            </p:txEl>
                                          </p:spTgt>
                                        </p:tgtEl>
                                        <p:attrNameLst>
                                          <p:attrName>style.visibility</p:attrName>
                                        </p:attrNameLst>
                                      </p:cBhvr>
                                      <p:to>
                                        <p:strVal val="visible"/>
                                      </p:to>
                                    </p:set>
                                    <p:animEffect filter="fade" transition="in">
                                      <p:cBhvr>
                                        <p:cTn dur="500"/>
                                        <p:tgtEl>
                                          <p:spTgt spid="82">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83" name="Shape 83"/>
        <p:cNvGrpSpPr/>
        <p:nvPr/>
      </p:nvGrpSpPr>
      <p:grpSpPr>
        <a:xfrm>
          <a:off x="0" y="0"/>
          <a:ext cx="0" cy="0"/>
          <a:chOff x="0" y="0"/>
          <a:chExt cx="0" cy="0"/>
        </a:xfrm>
      </p:grpSpPr>
      <p:sp>
        <p:nvSpPr>
          <p:cNvPr id="84" name="Google Shape;84;p24"/>
          <p:cNvSpPr/>
          <p:nvPr>
            <p:ph idx="2" type="pic"/>
          </p:nvPr>
        </p:nvSpPr>
        <p:spPr>
          <a:xfrm>
            <a:off x="0" y="0"/>
            <a:ext cx="1831200" cy="1793400"/>
          </a:xfrm>
          <a:prstGeom prst="rect">
            <a:avLst/>
          </a:prstGeom>
          <a:solidFill>
            <a:srgbClr val="D9D9D9"/>
          </a:solidFill>
          <a:ln>
            <a:noFill/>
          </a:ln>
        </p:spPr>
      </p:sp>
      <p:sp>
        <p:nvSpPr>
          <p:cNvPr id="85" name="Google Shape;85;p24"/>
          <p:cNvSpPr/>
          <p:nvPr>
            <p:ph idx="3" type="pic"/>
          </p:nvPr>
        </p:nvSpPr>
        <p:spPr>
          <a:xfrm>
            <a:off x="1831086" y="1793447"/>
            <a:ext cx="1831200" cy="1793400"/>
          </a:xfrm>
          <a:prstGeom prst="rect">
            <a:avLst/>
          </a:prstGeom>
          <a:solidFill>
            <a:srgbClr val="D9D9D9"/>
          </a:solidFill>
          <a:ln>
            <a:noFill/>
          </a:ln>
        </p:spPr>
      </p:sp>
      <p:sp>
        <p:nvSpPr>
          <p:cNvPr id="86" name="Google Shape;86;p24"/>
          <p:cNvSpPr/>
          <p:nvPr>
            <p:ph idx="4" type="pic"/>
          </p:nvPr>
        </p:nvSpPr>
        <p:spPr>
          <a:xfrm>
            <a:off x="3662172" y="-1"/>
            <a:ext cx="1831200" cy="1793400"/>
          </a:xfrm>
          <a:prstGeom prst="rect">
            <a:avLst/>
          </a:prstGeom>
          <a:solidFill>
            <a:srgbClr val="D9D9D9"/>
          </a:solidFill>
          <a:ln>
            <a:noFill/>
          </a:ln>
        </p:spPr>
      </p:sp>
      <p:sp>
        <p:nvSpPr>
          <p:cNvPr id="87" name="Google Shape;87;p24"/>
          <p:cNvSpPr/>
          <p:nvPr>
            <p:ph idx="5" type="pic"/>
          </p:nvPr>
        </p:nvSpPr>
        <p:spPr>
          <a:xfrm>
            <a:off x="5493258" y="1793447"/>
            <a:ext cx="1831200" cy="1793400"/>
          </a:xfrm>
          <a:prstGeom prst="rect">
            <a:avLst/>
          </a:prstGeom>
          <a:solidFill>
            <a:srgbClr val="D9D9D9"/>
          </a:solidFill>
          <a:ln>
            <a:noFill/>
          </a:ln>
        </p:spPr>
      </p:sp>
      <p:sp>
        <p:nvSpPr>
          <p:cNvPr id="88" name="Google Shape;88;p24"/>
          <p:cNvSpPr/>
          <p:nvPr>
            <p:ph idx="6" type="pic"/>
          </p:nvPr>
        </p:nvSpPr>
        <p:spPr>
          <a:xfrm>
            <a:off x="7324344" y="-1"/>
            <a:ext cx="1831200" cy="1793400"/>
          </a:xfrm>
          <a:prstGeom prst="rect">
            <a:avLst/>
          </a:prstGeom>
          <a:solidFill>
            <a:srgbClr val="D9D9D9"/>
          </a:solidFill>
          <a:ln>
            <a:noFill/>
          </a:ln>
        </p:spPr>
      </p:sp>
      <p:sp>
        <p:nvSpPr>
          <p:cNvPr id="89" name="Google Shape;89;p24"/>
          <p:cNvSpPr/>
          <p:nvPr/>
        </p:nvSpPr>
        <p:spPr>
          <a:xfrm>
            <a:off x="8636687" y="4727293"/>
            <a:ext cx="257400" cy="224100"/>
          </a:xfrm>
          <a:prstGeom prst="roundRect">
            <a:avLst>
              <a:gd fmla="val 50000" name="adj"/>
            </a:avLst>
          </a:prstGeom>
          <a:noFill/>
          <a:ln cap="flat" cmpd="sng" w="12700">
            <a:solidFill>
              <a:srgbClr val="BEBEB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7F7F7F"/>
              </a:solidFill>
              <a:latin typeface="Roboto Light"/>
              <a:ea typeface="Roboto Light"/>
              <a:cs typeface="Roboto Light"/>
              <a:sym typeface="Roboto Light"/>
            </a:endParaRPr>
          </a:p>
        </p:txBody>
      </p:sp>
      <p:sp>
        <p:nvSpPr>
          <p:cNvPr id="90" name="Google Shape;90;p24"/>
          <p:cNvSpPr txBox="1"/>
          <p:nvPr>
            <p:ph idx="12" type="sldNum"/>
          </p:nvPr>
        </p:nvSpPr>
        <p:spPr>
          <a:xfrm>
            <a:off x="8603675" y="4693307"/>
            <a:ext cx="323400" cy="2919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sz="800">
                <a:solidFill>
                  <a:srgbClr val="7F7F7F"/>
                </a:solidFill>
                <a:latin typeface="Roboto Light"/>
                <a:ea typeface="Roboto Light"/>
                <a:cs typeface="Roboto Light"/>
                <a:sym typeface="Roboto Light"/>
              </a:defRPr>
            </a:lvl1pPr>
            <a:lvl2pPr indent="0" lvl="1" marL="0" rtl="0" algn="ctr">
              <a:spcBef>
                <a:spcPts val="0"/>
              </a:spcBef>
              <a:buNone/>
              <a:defRPr sz="800">
                <a:solidFill>
                  <a:srgbClr val="7F7F7F"/>
                </a:solidFill>
                <a:latin typeface="Roboto Light"/>
                <a:ea typeface="Roboto Light"/>
                <a:cs typeface="Roboto Light"/>
                <a:sym typeface="Roboto Light"/>
              </a:defRPr>
            </a:lvl2pPr>
            <a:lvl3pPr indent="0" lvl="2" marL="0" rtl="0" algn="ctr">
              <a:spcBef>
                <a:spcPts val="0"/>
              </a:spcBef>
              <a:buNone/>
              <a:defRPr sz="800">
                <a:solidFill>
                  <a:srgbClr val="7F7F7F"/>
                </a:solidFill>
                <a:latin typeface="Roboto Light"/>
                <a:ea typeface="Roboto Light"/>
                <a:cs typeface="Roboto Light"/>
                <a:sym typeface="Roboto Light"/>
              </a:defRPr>
            </a:lvl3pPr>
            <a:lvl4pPr indent="0" lvl="3" marL="0" rtl="0" algn="ctr">
              <a:spcBef>
                <a:spcPts val="0"/>
              </a:spcBef>
              <a:buNone/>
              <a:defRPr sz="800">
                <a:solidFill>
                  <a:srgbClr val="7F7F7F"/>
                </a:solidFill>
                <a:latin typeface="Roboto Light"/>
                <a:ea typeface="Roboto Light"/>
                <a:cs typeface="Roboto Light"/>
                <a:sym typeface="Roboto Light"/>
              </a:defRPr>
            </a:lvl4pPr>
            <a:lvl5pPr indent="0" lvl="4" marL="0" rtl="0" algn="ctr">
              <a:spcBef>
                <a:spcPts val="0"/>
              </a:spcBef>
              <a:buNone/>
              <a:defRPr sz="800">
                <a:solidFill>
                  <a:srgbClr val="7F7F7F"/>
                </a:solidFill>
                <a:latin typeface="Roboto Light"/>
                <a:ea typeface="Roboto Light"/>
                <a:cs typeface="Roboto Light"/>
                <a:sym typeface="Roboto Light"/>
              </a:defRPr>
            </a:lvl5pPr>
            <a:lvl6pPr indent="0" lvl="5" marL="0" rtl="0" algn="ctr">
              <a:spcBef>
                <a:spcPts val="0"/>
              </a:spcBef>
              <a:buNone/>
              <a:defRPr sz="800">
                <a:solidFill>
                  <a:srgbClr val="7F7F7F"/>
                </a:solidFill>
                <a:latin typeface="Roboto Light"/>
                <a:ea typeface="Roboto Light"/>
                <a:cs typeface="Roboto Light"/>
                <a:sym typeface="Roboto Light"/>
              </a:defRPr>
            </a:lvl6pPr>
            <a:lvl7pPr indent="0" lvl="6" marL="0" rtl="0" algn="ctr">
              <a:spcBef>
                <a:spcPts val="0"/>
              </a:spcBef>
              <a:buNone/>
              <a:defRPr sz="800">
                <a:solidFill>
                  <a:srgbClr val="7F7F7F"/>
                </a:solidFill>
                <a:latin typeface="Roboto Light"/>
                <a:ea typeface="Roboto Light"/>
                <a:cs typeface="Roboto Light"/>
                <a:sym typeface="Roboto Light"/>
              </a:defRPr>
            </a:lvl7pPr>
            <a:lvl8pPr indent="0" lvl="7" marL="0" rtl="0" algn="ctr">
              <a:spcBef>
                <a:spcPts val="0"/>
              </a:spcBef>
              <a:buNone/>
              <a:defRPr sz="800">
                <a:solidFill>
                  <a:srgbClr val="7F7F7F"/>
                </a:solidFill>
                <a:latin typeface="Roboto Light"/>
                <a:ea typeface="Roboto Light"/>
                <a:cs typeface="Roboto Light"/>
                <a:sym typeface="Roboto Light"/>
              </a:defRPr>
            </a:lvl8pPr>
            <a:lvl9pPr indent="0" lvl="8" marL="0" rtl="0" algn="ctr">
              <a:spcBef>
                <a:spcPts val="0"/>
              </a:spcBef>
              <a:buNone/>
              <a:defRPr sz="800">
                <a:solidFill>
                  <a:srgbClr val="7F7F7F"/>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GB"/>
              <a:t>‹#›</a:t>
            </a:fld>
            <a:endParaRPr/>
          </a:p>
        </p:txBody>
      </p:sp>
      <p:sp>
        <p:nvSpPr>
          <p:cNvPr id="91" name="Google Shape;91;p24"/>
          <p:cNvSpPr txBox="1"/>
          <p:nvPr/>
        </p:nvSpPr>
        <p:spPr>
          <a:xfrm>
            <a:off x="209827" y="4746880"/>
            <a:ext cx="11025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800">
                <a:solidFill>
                  <a:srgbClr val="7F7F7F"/>
                </a:solidFill>
                <a:latin typeface="Roboto Light"/>
                <a:ea typeface="Roboto Light"/>
                <a:cs typeface="Roboto Light"/>
                <a:sym typeface="Roboto Light"/>
              </a:rPr>
              <a:t>www.</a:t>
            </a:r>
            <a:r>
              <a:rPr b="0" lang="en-GB" sz="800">
                <a:solidFill>
                  <a:srgbClr val="353535"/>
                </a:solidFill>
                <a:latin typeface="Roboto Black"/>
                <a:ea typeface="Roboto Black"/>
                <a:cs typeface="Roboto Black"/>
                <a:sym typeface="Roboto Black"/>
              </a:rPr>
              <a:t>slideproject</a:t>
            </a:r>
            <a:r>
              <a:rPr lang="en-GB" sz="800">
                <a:solidFill>
                  <a:srgbClr val="7F7F7F"/>
                </a:solidFill>
                <a:latin typeface="Roboto Light"/>
                <a:ea typeface="Roboto Light"/>
                <a:cs typeface="Roboto Light"/>
                <a:sym typeface="Roboto Light"/>
              </a:rPr>
              <a:t>.com</a:t>
            </a:r>
            <a:endParaRPr sz="800">
              <a:solidFill>
                <a:srgbClr val="7F7F7F"/>
              </a:solidFill>
              <a:latin typeface="Roboto Light"/>
              <a:ea typeface="Roboto Light"/>
              <a:cs typeface="Roboto Light"/>
              <a:sym typeface="Roboto Ligh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92" name="Shape 92"/>
        <p:cNvGrpSpPr/>
        <p:nvPr/>
      </p:nvGrpSpPr>
      <p:grpSpPr>
        <a:xfrm>
          <a:off x="0" y="0"/>
          <a:ext cx="0" cy="0"/>
          <a:chOff x="0" y="0"/>
          <a:chExt cx="0" cy="0"/>
        </a:xfrm>
      </p:grpSpPr>
      <p:sp>
        <p:nvSpPr>
          <p:cNvPr id="93" name="Google Shape;93;p25"/>
          <p:cNvSpPr/>
          <p:nvPr>
            <p:ph idx="2" type="pic"/>
          </p:nvPr>
        </p:nvSpPr>
        <p:spPr>
          <a:xfrm>
            <a:off x="1216118" y="1115856"/>
            <a:ext cx="875400" cy="875400"/>
          </a:xfrm>
          <a:prstGeom prst="ellipse">
            <a:avLst/>
          </a:prstGeom>
          <a:solidFill>
            <a:srgbClr val="D8D8D8"/>
          </a:solidFill>
          <a:ln>
            <a:noFill/>
          </a:ln>
        </p:spPr>
      </p:sp>
      <p:sp>
        <p:nvSpPr>
          <p:cNvPr id="94" name="Google Shape;94;p25"/>
          <p:cNvSpPr txBox="1"/>
          <p:nvPr>
            <p:ph idx="1" type="body"/>
          </p:nvPr>
        </p:nvSpPr>
        <p:spPr>
          <a:xfrm>
            <a:off x="865943" y="2117882"/>
            <a:ext cx="1575600" cy="2154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dk2"/>
              </a:buClr>
              <a:buSzPts val="1100"/>
              <a:buNone/>
              <a:defRPr b="1" sz="1100">
                <a:solidFill>
                  <a:schemeClr val="dk2"/>
                </a:solidFill>
                <a:latin typeface="Roboto Medium"/>
                <a:ea typeface="Roboto Medium"/>
                <a:cs typeface="Roboto Medium"/>
                <a:sym typeface="Roboto Medium"/>
              </a:defRPr>
            </a:lvl1pPr>
            <a:lvl2pPr indent="-228600" lvl="1" marL="914400" rtl="0" algn="l">
              <a:lnSpc>
                <a:spcPct val="90000"/>
              </a:lnSpc>
              <a:spcBef>
                <a:spcPts val="400"/>
              </a:spcBef>
              <a:spcAft>
                <a:spcPts val="0"/>
              </a:spcAft>
              <a:buClr>
                <a:srgbClr val="5C595C"/>
              </a:buClr>
              <a:buSzPts val="700"/>
              <a:buNone/>
              <a:defRPr sz="700"/>
            </a:lvl2pPr>
            <a:lvl3pPr indent="-228600" lvl="2" marL="1371600" rtl="0" algn="l">
              <a:lnSpc>
                <a:spcPct val="90000"/>
              </a:lnSpc>
              <a:spcBef>
                <a:spcPts val="400"/>
              </a:spcBef>
              <a:spcAft>
                <a:spcPts val="0"/>
              </a:spcAft>
              <a:buClr>
                <a:srgbClr val="5C595C"/>
              </a:buClr>
              <a:buSzPts val="700"/>
              <a:buNone/>
              <a:defRPr sz="700"/>
            </a:lvl3pPr>
            <a:lvl4pPr indent="-228600" lvl="3" marL="1828800" rtl="0" algn="l">
              <a:lnSpc>
                <a:spcPct val="90000"/>
              </a:lnSpc>
              <a:spcBef>
                <a:spcPts val="400"/>
              </a:spcBef>
              <a:spcAft>
                <a:spcPts val="0"/>
              </a:spcAft>
              <a:buClr>
                <a:srgbClr val="5C595C"/>
              </a:buClr>
              <a:buSzPts val="700"/>
              <a:buNone/>
              <a:defRPr sz="700"/>
            </a:lvl4pPr>
            <a:lvl5pPr indent="-228600" lvl="4" marL="2286000" rtl="0" algn="l">
              <a:lnSpc>
                <a:spcPct val="90000"/>
              </a:lnSpc>
              <a:spcBef>
                <a:spcPts val="400"/>
              </a:spcBef>
              <a:spcAft>
                <a:spcPts val="0"/>
              </a:spcAft>
              <a:buClr>
                <a:srgbClr val="5C595C"/>
              </a:buClr>
              <a:buSzPts val="700"/>
              <a:buNone/>
              <a:defRPr sz="7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5" name="Google Shape;95;p25"/>
          <p:cNvSpPr txBox="1"/>
          <p:nvPr>
            <p:ph idx="3" type="body"/>
          </p:nvPr>
        </p:nvSpPr>
        <p:spPr>
          <a:xfrm>
            <a:off x="865942" y="2351162"/>
            <a:ext cx="1575600" cy="3876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dk2"/>
              </a:buClr>
              <a:buSzPts val="900"/>
              <a:buNone/>
              <a:defRPr i="0" sz="900">
                <a:solidFill>
                  <a:schemeClr val="dk2"/>
                </a:solidFill>
              </a:defRPr>
            </a:lvl1pPr>
            <a:lvl2pPr indent="-228600" lvl="1" marL="914400" rtl="0" algn="l">
              <a:lnSpc>
                <a:spcPct val="90000"/>
              </a:lnSpc>
              <a:spcBef>
                <a:spcPts val="400"/>
              </a:spcBef>
              <a:spcAft>
                <a:spcPts val="0"/>
              </a:spcAft>
              <a:buClr>
                <a:srgbClr val="5C595C"/>
              </a:buClr>
              <a:buSzPts val="700"/>
              <a:buNone/>
              <a:defRPr sz="700"/>
            </a:lvl2pPr>
            <a:lvl3pPr indent="-228600" lvl="2" marL="1371600" rtl="0" algn="l">
              <a:lnSpc>
                <a:spcPct val="90000"/>
              </a:lnSpc>
              <a:spcBef>
                <a:spcPts val="400"/>
              </a:spcBef>
              <a:spcAft>
                <a:spcPts val="0"/>
              </a:spcAft>
              <a:buClr>
                <a:srgbClr val="5C595C"/>
              </a:buClr>
              <a:buSzPts val="700"/>
              <a:buNone/>
              <a:defRPr sz="700"/>
            </a:lvl3pPr>
            <a:lvl4pPr indent="-228600" lvl="3" marL="1828800" rtl="0" algn="l">
              <a:lnSpc>
                <a:spcPct val="90000"/>
              </a:lnSpc>
              <a:spcBef>
                <a:spcPts val="400"/>
              </a:spcBef>
              <a:spcAft>
                <a:spcPts val="0"/>
              </a:spcAft>
              <a:buClr>
                <a:srgbClr val="5C595C"/>
              </a:buClr>
              <a:buSzPts val="700"/>
              <a:buNone/>
              <a:defRPr sz="700"/>
            </a:lvl4pPr>
            <a:lvl5pPr indent="-228600" lvl="4" marL="2286000" rtl="0" algn="l">
              <a:lnSpc>
                <a:spcPct val="90000"/>
              </a:lnSpc>
              <a:spcBef>
                <a:spcPts val="400"/>
              </a:spcBef>
              <a:spcAft>
                <a:spcPts val="0"/>
              </a:spcAft>
              <a:buClr>
                <a:srgbClr val="5C595C"/>
              </a:buClr>
              <a:buSzPts val="700"/>
              <a:buNone/>
              <a:defRPr sz="7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6" name="Google Shape;96;p25"/>
          <p:cNvSpPr/>
          <p:nvPr>
            <p:ph idx="4" type="pic"/>
          </p:nvPr>
        </p:nvSpPr>
        <p:spPr>
          <a:xfrm>
            <a:off x="3157460" y="1115856"/>
            <a:ext cx="875400" cy="875400"/>
          </a:xfrm>
          <a:prstGeom prst="ellipse">
            <a:avLst/>
          </a:prstGeom>
          <a:solidFill>
            <a:srgbClr val="D8D8D8"/>
          </a:solidFill>
          <a:ln>
            <a:noFill/>
          </a:ln>
        </p:spPr>
      </p:sp>
      <p:sp>
        <p:nvSpPr>
          <p:cNvPr id="97" name="Google Shape;97;p25"/>
          <p:cNvSpPr txBox="1"/>
          <p:nvPr>
            <p:ph idx="5" type="body"/>
          </p:nvPr>
        </p:nvSpPr>
        <p:spPr>
          <a:xfrm>
            <a:off x="2807285" y="2117882"/>
            <a:ext cx="1575600" cy="2154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dk2"/>
              </a:buClr>
              <a:buSzPts val="1100"/>
              <a:buNone/>
              <a:defRPr b="1" sz="1100">
                <a:solidFill>
                  <a:schemeClr val="dk2"/>
                </a:solidFill>
                <a:latin typeface="Roboto Medium"/>
                <a:ea typeface="Roboto Medium"/>
                <a:cs typeface="Roboto Medium"/>
                <a:sym typeface="Roboto Medium"/>
              </a:defRPr>
            </a:lvl1pPr>
            <a:lvl2pPr indent="-228600" lvl="1" marL="914400" rtl="0" algn="l">
              <a:lnSpc>
                <a:spcPct val="90000"/>
              </a:lnSpc>
              <a:spcBef>
                <a:spcPts val="400"/>
              </a:spcBef>
              <a:spcAft>
                <a:spcPts val="0"/>
              </a:spcAft>
              <a:buClr>
                <a:srgbClr val="5C595C"/>
              </a:buClr>
              <a:buSzPts val="700"/>
              <a:buNone/>
              <a:defRPr sz="700"/>
            </a:lvl2pPr>
            <a:lvl3pPr indent="-228600" lvl="2" marL="1371600" rtl="0" algn="l">
              <a:lnSpc>
                <a:spcPct val="90000"/>
              </a:lnSpc>
              <a:spcBef>
                <a:spcPts val="400"/>
              </a:spcBef>
              <a:spcAft>
                <a:spcPts val="0"/>
              </a:spcAft>
              <a:buClr>
                <a:srgbClr val="5C595C"/>
              </a:buClr>
              <a:buSzPts val="700"/>
              <a:buNone/>
              <a:defRPr sz="700"/>
            </a:lvl3pPr>
            <a:lvl4pPr indent="-228600" lvl="3" marL="1828800" rtl="0" algn="l">
              <a:lnSpc>
                <a:spcPct val="90000"/>
              </a:lnSpc>
              <a:spcBef>
                <a:spcPts val="400"/>
              </a:spcBef>
              <a:spcAft>
                <a:spcPts val="0"/>
              </a:spcAft>
              <a:buClr>
                <a:srgbClr val="5C595C"/>
              </a:buClr>
              <a:buSzPts val="700"/>
              <a:buNone/>
              <a:defRPr sz="700"/>
            </a:lvl4pPr>
            <a:lvl5pPr indent="-228600" lvl="4" marL="2286000" rtl="0" algn="l">
              <a:lnSpc>
                <a:spcPct val="90000"/>
              </a:lnSpc>
              <a:spcBef>
                <a:spcPts val="400"/>
              </a:spcBef>
              <a:spcAft>
                <a:spcPts val="0"/>
              </a:spcAft>
              <a:buClr>
                <a:srgbClr val="5C595C"/>
              </a:buClr>
              <a:buSzPts val="700"/>
              <a:buNone/>
              <a:defRPr sz="7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8" name="Google Shape;98;p25"/>
          <p:cNvSpPr txBox="1"/>
          <p:nvPr>
            <p:ph idx="6" type="body"/>
          </p:nvPr>
        </p:nvSpPr>
        <p:spPr>
          <a:xfrm>
            <a:off x="2807283" y="2351162"/>
            <a:ext cx="1575600" cy="3876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dk2"/>
              </a:buClr>
              <a:buSzPts val="900"/>
              <a:buNone/>
              <a:defRPr i="0" sz="900">
                <a:solidFill>
                  <a:schemeClr val="dk2"/>
                </a:solidFill>
              </a:defRPr>
            </a:lvl1pPr>
            <a:lvl2pPr indent="-228600" lvl="1" marL="914400" rtl="0" algn="l">
              <a:lnSpc>
                <a:spcPct val="90000"/>
              </a:lnSpc>
              <a:spcBef>
                <a:spcPts val="400"/>
              </a:spcBef>
              <a:spcAft>
                <a:spcPts val="0"/>
              </a:spcAft>
              <a:buClr>
                <a:srgbClr val="5C595C"/>
              </a:buClr>
              <a:buSzPts val="700"/>
              <a:buNone/>
              <a:defRPr sz="700"/>
            </a:lvl2pPr>
            <a:lvl3pPr indent="-228600" lvl="2" marL="1371600" rtl="0" algn="l">
              <a:lnSpc>
                <a:spcPct val="90000"/>
              </a:lnSpc>
              <a:spcBef>
                <a:spcPts val="400"/>
              </a:spcBef>
              <a:spcAft>
                <a:spcPts val="0"/>
              </a:spcAft>
              <a:buClr>
                <a:srgbClr val="5C595C"/>
              </a:buClr>
              <a:buSzPts val="700"/>
              <a:buNone/>
              <a:defRPr sz="700"/>
            </a:lvl3pPr>
            <a:lvl4pPr indent="-228600" lvl="3" marL="1828800" rtl="0" algn="l">
              <a:lnSpc>
                <a:spcPct val="90000"/>
              </a:lnSpc>
              <a:spcBef>
                <a:spcPts val="400"/>
              </a:spcBef>
              <a:spcAft>
                <a:spcPts val="0"/>
              </a:spcAft>
              <a:buClr>
                <a:srgbClr val="5C595C"/>
              </a:buClr>
              <a:buSzPts val="700"/>
              <a:buNone/>
              <a:defRPr sz="700"/>
            </a:lvl4pPr>
            <a:lvl5pPr indent="-228600" lvl="4" marL="2286000" rtl="0" algn="l">
              <a:lnSpc>
                <a:spcPct val="90000"/>
              </a:lnSpc>
              <a:spcBef>
                <a:spcPts val="400"/>
              </a:spcBef>
              <a:spcAft>
                <a:spcPts val="0"/>
              </a:spcAft>
              <a:buClr>
                <a:srgbClr val="5C595C"/>
              </a:buClr>
              <a:buSzPts val="700"/>
              <a:buNone/>
              <a:defRPr sz="7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9" name="Google Shape;99;p25"/>
          <p:cNvSpPr/>
          <p:nvPr>
            <p:ph idx="7" type="pic"/>
          </p:nvPr>
        </p:nvSpPr>
        <p:spPr>
          <a:xfrm>
            <a:off x="5098801" y="1115856"/>
            <a:ext cx="875400" cy="875400"/>
          </a:xfrm>
          <a:prstGeom prst="ellipse">
            <a:avLst/>
          </a:prstGeom>
          <a:solidFill>
            <a:srgbClr val="D8D8D8"/>
          </a:solidFill>
          <a:ln>
            <a:noFill/>
          </a:ln>
        </p:spPr>
      </p:sp>
      <p:sp>
        <p:nvSpPr>
          <p:cNvPr id="100" name="Google Shape;100;p25"/>
          <p:cNvSpPr txBox="1"/>
          <p:nvPr>
            <p:ph idx="8" type="body"/>
          </p:nvPr>
        </p:nvSpPr>
        <p:spPr>
          <a:xfrm>
            <a:off x="4748626" y="2117882"/>
            <a:ext cx="1575600" cy="2154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dk2"/>
              </a:buClr>
              <a:buSzPts val="1100"/>
              <a:buNone/>
              <a:defRPr b="1" sz="1100">
                <a:solidFill>
                  <a:schemeClr val="dk2"/>
                </a:solidFill>
                <a:latin typeface="Roboto Medium"/>
                <a:ea typeface="Roboto Medium"/>
                <a:cs typeface="Roboto Medium"/>
                <a:sym typeface="Roboto Medium"/>
              </a:defRPr>
            </a:lvl1pPr>
            <a:lvl2pPr indent="-228600" lvl="1" marL="914400" rtl="0" algn="l">
              <a:lnSpc>
                <a:spcPct val="90000"/>
              </a:lnSpc>
              <a:spcBef>
                <a:spcPts val="400"/>
              </a:spcBef>
              <a:spcAft>
                <a:spcPts val="0"/>
              </a:spcAft>
              <a:buClr>
                <a:srgbClr val="5C595C"/>
              </a:buClr>
              <a:buSzPts val="700"/>
              <a:buNone/>
              <a:defRPr sz="700"/>
            </a:lvl2pPr>
            <a:lvl3pPr indent="-228600" lvl="2" marL="1371600" rtl="0" algn="l">
              <a:lnSpc>
                <a:spcPct val="90000"/>
              </a:lnSpc>
              <a:spcBef>
                <a:spcPts val="400"/>
              </a:spcBef>
              <a:spcAft>
                <a:spcPts val="0"/>
              </a:spcAft>
              <a:buClr>
                <a:srgbClr val="5C595C"/>
              </a:buClr>
              <a:buSzPts val="700"/>
              <a:buNone/>
              <a:defRPr sz="700"/>
            </a:lvl3pPr>
            <a:lvl4pPr indent="-228600" lvl="3" marL="1828800" rtl="0" algn="l">
              <a:lnSpc>
                <a:spcPct val="90000"/>
              </a:lnSpc>
              <a:spcBef>
                <a:spcPts val="400"/>
              </a:spcBef>
              <a:spcAft>
                <a:spcPts val="0"/>
              </a:spcAft>
              <a:buClr>
                <a:srgbClr val="5C595C"/>
              </a:buClr>
              <a:buSzPts val="700"/>
              <a:buNone/>
              <a:defRPr sz="700"/>
            </a:lvl4pPr>
            <a:lvl5pPr indent="-228600" lvl="4" marL="2286000" rtl="0" algn="l">
              <a:lnSpc>
                <a:spcPct val="90000"/>
              </a:lnSpc>
              <a:spcBef>
                <a:spcPts val="400"/>
              </a:spcBef>
              <a:spcAft>
                <a:spcPts val="0"/>
              </a:spcAft>
              <a:buClr>
                <a:srgbClr val="5C595C"/>
              </a:buClr>
              <a:buSzPts val="700"/>
              <a:buNone/>
              <a:defRPr sz="7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1" name="Google Shape;101;p25"/>
          <p:cNvSpPr txBox="1"/>
          <p:nvPr>
            <p:ph idx="9" type="body"/>
          </p:nvPr>
        </p:nvSpPr>
        <p:spPr>
          <a:xfrm>
            <a:off x="4748624" y="2351162"/>
            <a:ext cx="1575600" cy="3876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dk2"/>
              </a:buClr>
              <a:buSzPts val="900"/>
              <a:buNone/>
              <a:defRPr i="0" sz="900">
                <a:solidFill>
                  <a:schemeClr val="dk2"/>
                </a:solidFill>
              </a:defRPr>
            </a:lvl1pPr>
            <a:lvl2pPr indent="-228600" lvl="1" marL="914400" rtl="0" algn="l">
              <a:lnSpc>
                <a:spcPct val="90000"/>
              </a:lnSpc>
              <a:spcBef>
                <a:spcPts val="400"/>
              </a:spcBef>
              <a:spcAft>
                <a:spcPts val="0"/>
              </a:spcAft>
              <a:buClr>
                <a:srgbClr val="5C595C"/>
              </a:buClr>
              <a:buSzPts val="700"/>
              <a:buNone/>
              <a:defRPr sz="700"/>
            </a:lvl2pPr>
            <a:lvl3pPr indent="-228600" lvl="2" marL="1371600" rtl="0" algn="l">
              <a:lnSpc>
                <a:spcPct val="90000"/>
              </a:lnSpc>
              <a:spcBef>
                <a:spcPts val="400"/>
              </a:spcBef>
              <a:spcAft>
                <a:spcPts val="0"/>
              </a:spcAft>
              <a:buClr>
                <a:srgbClr val="5C595C"/>
              </a:buClr>
              <a:buSzPts val="700"/>
              <a:buNone/>
              <a:defRPr sz="700"/>
            </a:lvl3pPr>
            <a:lvl4pPr indent="-228600" lvl="3" marL="1828800" rtl="0" algn="l">
              <a:lnSpc>
                <a:spcPct val="90000"/>
              </a:lnSpc>
              <a:spcBef>
                <a:spcPts val="400"/>
              </a:spcBef>
              <a:spcAft>
                <a:spcPts val="0"/>
              </a:spcAft>
              <a:buClr>
                <a:srgbClr val="5C595C"/>
              </a:buClr>
              <a:buSzPts val="700"/>
              <a:buNone/>
              <a:defRPr sz="700"/>
            </a:lvl4pPr>
            <a:lvl5pPr indent="-228600" lvl="4" marL="2286000" rtl="0" algn="l">
              <a:lnSpc>
                <a:spcPct val="90000"/>
              </a:lnSpc>
              <a:spcBef>
                <a:spcPts val="400"/>
              </a:spcBef>
              <a:spcAft>
                <a:spcPts val="0"/>
              </a:spcAft>
              <a:buClr>
                <a:srgbClr val="5C595C"/>
              </a:buClr>
              <a:buSzPts val="700"/>
              <a:buNone/>
              <a:defRPr sz="7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2" name="Google Shape;102;p25"/>
          <p:cNvSpPr/>
          <p:nvPr>
            <p:ph idx="13" type="pic"/>
          </p:nvPr>
        </p:nvSpPr>
        <p:spPr>
          <a:xfrm>
            <a:off x="7040142" y="1115856"/>
            <a:ext cx="875400" cy="875400"/>
          </a:xfrm>
          <a:prstGeom prst="ellipse">
            <a:avLst/>
          </a:prstGeom>
          <a:solidFill>
            <a:srgbClr val="D8D8D8"/>
          </a:solidFill>
          <a:ln>
            <a:noFill/>
          </a:ln>
        </p:spPr>
      </p:sp>
      <p:sp>
        <p:nvSpPr>
          <p:cNvPr id="103" name="Google Shape;103;p25"/>
          <p:cNvSpPr txBox="1"/>
          <p:nvPr>
            <p:ph idx="14" type="body"/>
          </p:nvPr>
        </p:nvSpPr>
        <p:spPr>
          <a:xfrm>
            <a:off x="6689967" y="2117882"/>
            <a:ext cx="1575600" cy="2154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dk2"/>
              </a:buClr>
              <a:buSzPts val="1100"/>
              <a:buNone/>
              <a:defRPr b="1" sz="1100">
                <a:solidFill>
                  <a:schemeClr val="dk2"/>
                </a:solidFill>
                <a:latin typeface="Roboto Medium"/>
                <a:ea typeface="Roboto Medium"/>
                <a:cs typeface="Roboto Medium"/>
                <a:sym typeface="Roboto Medium"/>
              </a:defRPr>
            </a:lvl1pPr>
            <a:lvl2pPr indent="-228600" lvl="1" marL="914400" rtl="0" algn="l">
              <a:lnSpc>
                <a:spcPct val="90000"/>
              </a:lnSpc>
              <a:spcBef>
                <a:spcPts val="400"/>
              </a:spcBef>
              <a:spcAft>
                <a:spcPts val="0"/>
              </a:spcAft>
              <a:buClr>
                <a:srgbClr val="5C595C"/>
              </a:buClr>
              <a:buSzPts val="700"/>
              <a:buNone/>
              <a:defRPr sz="700"/>
            </a:lvl2pPr>
            <a:lvl3pPr indent="-228600" lvl="2" marL="1371600" rtl="0" algn="l">
              <a:lnSpc>
                <a:spcPct val="90000"/>
              </a:lnSpc>
              <a:spcBef>
                <a:spcPts val="400"/>
              </a:spcBef>
              <a:spcAft>
                <a:spcPts val="0"/>
              </a:spcAft>
              <a:buClr>
                <a:srgbClr val="5C595C"/>
              </a:buClr>
              <a:buSzPts val="700"/>
              <a:buNone/>
              <a:defRPr sz="700"/>
            </a:lvl3pPr>
            <a:lvl4pPr indent="-228600" lvl="3" marL="1828800" rtl="0" algn="l">
              <a:lnSpc>
                <a:spcPct val="90000"/>
              </a:lnSpc>
              <a:spcBef>
                <a:spcPts val="400"/>
              </a:spcBef>
              <a:spcAft>
                <a:spcPts val="0"/>
              </a:spcAft>
              <a:buClr>
                <a:srgbClr val="5C595C"/>
              </a:buClr>
              <a:buSzPts val="700"/>
              <a:buNone/>
              <a:defRPr sz="700"/>
            </a:lvl4pPr>
            <a:lvl5pPr indent="-228600" lvl="4" marL="2286000" rtl="0" algn="l">
              <a:lnSpc>
                <a:spcPct val="90000"/>
              </a:lnSpc>
              <a:spcBef>
                <a:spcPts val="400"/>
              </a:spcBef>
              <a:spcAft>
                <a:spcPts val="0"/>
              </a:spcAft>
              <a:buClr>
                <a:srgbClr val="5C595C"/>
              </a:buClr>
              <a:buSzPts val="700"/>
              <a:buNone/>
              <a:defRPr sz="7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4" name="Google Shape;104;p25"/>
          <p:cNvSpPr txBox="1"/>
          <p:nvPr>
            <p:ph idx="15" type="body"/>
          </p:nvPr>
        </p:nvSpPr>
        <p:spPr>
          <a:xfrm>
            <a:off x="6689966" y="2351162"/>
            <a:ext cx="1575600" cy="3876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dk2"/>
              </a:buClr>
              <a:buSzPts val="900"/>
              <a:buNone/>
              <a:defRPr i="0" sz="900">
                <a:solidFill>
                  <a:schemeClr val="dk2"/>
                </a:solidFill>
              </a:defRPr>
            </a:lvl1pPr>
            <a:lvl2pPr indent="-228600" lvl="1" marL="914400" rtl="0" algn="l">
              <a:lnSpc>
                <a:spcPct val="90000"/>
              </a:lnSpc>
              <a:spcBef>
                <a:spcPts val="400"/>
              </a:spcBef>
              <a:spcAft>
                <a:spcPts val="0"/>
              </a:spcAft>
              <a:buClr>
                <a:srgbClr val="5C595C"/>
              </a:buClr>
              <a:buSzPts val="700"/>
              <a:buNone/>
              <a:defRPr sz="700"/>
            </a:lvl2pPr>
            <a:lvl3pPr indent="-228600" lvl="2" marL="1371600" rtl="0" algn="l">
              <a:lnSpc>
                <a:spcPct val="90000"/>
              </a:lnSpc>
              <a:spcBef>
                <a:spcPts val="400"/>
              </a:spcBef>
              <a:spcAft>
                <a:spcPts val="0"/>
              </a:spcAft>
              <a:buClr>
                <a:srgbClr val="5C595C"/>
              </a:buClr>
              <a:buSzPts val="700"/>
              <a:buNone/>
              <a:defRPr sz="700"/>
            </a:lvl3pPr>
            <a:lvl4pPr indent="-228600" lvl="3" marL="1828800" rtl="0" algn="l">
              <a:lnSpc>
                <a:spcPct val="90000"/>
              </a:lnSpc>
              <a:spcBef>
                <a:spcPts val="400"/>
              </a:spcBef>
              <a:spcAft>
                <a:spcPts val="0"/>
              </a:spcAft>
              <a:buClr>
                <a:srgbClr val="5C595C"/>
              </a:buClr>
              <a:buSzPts val="700"/>
              <a:buNone/>
              <a:defRPr sz="700"/>
            </a:lvl4pPr>
            <a:lvl5pPr indent="-228600" lvl="4" marL="2286000" rtl="0" algn="l">
              <a:lnSpc>
                <a:spcPct val="90000"/>
              </a:lnSpc>
              <a:spcBef>
                <a:spcPts val="400"/>
              </a:spcBef>
              <a:spcAft>
                <a:spcPts val="0"/>
              </a:spcAft>
              <a:buClr>
                <a:srgbClr val="5C595C"/>
              </a:buClr>
              <a:buSzPts val="700"/>
              <a:buNone/>
              <a:defRPr sz="7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5" name="Google Shape;105;p25"/>
          <p:cNvSpPr/>
          <p:nvPr>
            <p:ph idx="16" type="pic"/>
          </p:nvPr>
        </p:nvSpPr>
        <p:spPr>
          <a:xfrm>
            <a:off x="1216118" y="2918921"/>
            <a:ext cx="875400" cy="875400"/>
          </a:xfrm>
          <a:prstGeom prst="ellipse">
            <a:avLst/>
          </a:prstGeom>
          <a:solidFill>
            <a:srgbClr val="D8D8D8"/>
          </a:solidFill>
          <a:ln>
            <a:noFill/>
          </a:ln>
        </p:spPr>
      </p:sp>
      <p:sp>
        <p:nvSpPr>
          <p:cNvPr id="106" name="Google Shape;106;p25"/>
          <p:cNvSpPr txBox="1"/>
          <p:nvPr>
            <p:ph idx="17" type="body"/>
          </p:nvPr>
        </p:nvSpPr>
        <p:spPr>
          <a:xfrm>
            <a:off x="865943" y="3920946"/>
            <a:ext cx="1575600" cy="2154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dk2"/>
              </a:buClr>
              <a:buSzPts val="1100"/>
              <a:buNone/>
              <a:defRPr b="1" sz="1100">
                <a:solidFill>
                  <a:schemeClr val="dk2"/>
                </a:solidFill>
                <a:latin typeface="Roboto Medium"/>
                <a:ea typeface="Roboto Medium"/>
                <a:cs typeface="Roboto Medium"/>
                <a:sym typeface="Roboto Medium"/>
              </a:defRPr>
            </a:lvl1pPr>
            <a:lvl2pPr indent="-228600" lvl="1" marL="914400" rtl="0" algn="l">
              <a:lnSpc>
                <a:spcPct val="90000"/>
              </a:lnSpc>
              <a:spcBef>
                <a:spcPts val="400"/>
              </a:spcBef>
              <a:spcAft>
                <a:spcPts val="0"/>
              </a:spcAft>
              <a:buClr>
                <a:srgbClr val="5C595C"/>
              </a:buClr>
              <a:buSzPts val="700"/>
              <a:buNone/>
              <a:defRPr sz="700"/>
            </a:lvl2pPr>
            <a:lvl3pPr indent="-228600" lvl="2" marL="1371600" rtl="0" algn="l">
              <a:lnSpc>
                <a:spcPct val="90000"/>
              </a:lnSpc>
              <a:spcBef>
                <a:spcPts val="400"/>
              </a:spcBef>
              <a:spcAft>
                <a:spcPts val="0"/>
              </a:spcAft>
              <a:buClr>
                <a:srgbClr val="5C595C"/>
              </a:buClr>
              <a:buSzPts val="700"/>
              <a:buNone/>
              <a:defRPr sz="700"/>
            </a:lvl3pPr>
            <a:lvl4pPr indent="-228600" lvl="3" marL="1828800" rtl="0" algn="l">
              <a:lnSpc>
                <a:spcPct val="90000"/>
              </a:lnSpc>
              <a:spcBef>
                <a:spcPts val="400"/>
              </a:spcBef>
              <a:spcAft>
                <a:spcPts val="0"/>
              </a:spcAft>
              <a:buClr>
                <a:srgbClr val="5C595C"/>
              </a:buClr>
              <a:buSzPts val="700"/>
              <a:buNone/>
              <a:defRPr sz="700"/>
            </a:lvl4pPr>
            <a:lvl5pPr indent="-228600" lvl="4" marL="2286000" rtl="0" algn="l">
              <a:lnSpc>
                <a:spcPct val="90000"/>
              </a:lnSpc>
              <a:spcBef>
                <a:spcPts val="400"/>
              </a:spcBef>
              <a:spcAft>
                <a:spcPts val="0"/>
              </a:spcAft>
              <a:buClr>
                <a:srgbClr val="5C595C"/>
              </a:buClr>
              <a:buSzPts val="700"/>
              <a:buNone/>
              <a:defRPr sz="7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7" name="Google Shape;107;p25"/>
          <p:cNvSpPr txBox="1"/>
          <p:nvPr>
            <p:ph idx="18" type="body"/>
          </p:nvPr>
        </p:nvSpPr>
        <p:spPr>
          <a:xfrm>
            <a:off x="865942" y="4154227"/>
            <a:ext cx="1575600" cy="3876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dk2"/>
              </a:buClr>
              <a:buSzPts val="900"/>
              <a:buNone/>
              <a:defRPr i="0" sz="900">
                <a:solidFill>
                  <a:schemeClr val="dk2"/>
                </a:solidFill>
              </a:defRPr>
            </a:lvl1pPr>
            <a:lvl2pPr indent="-228600" lvl="1" marL="914400" rtl="0" algn="l">
              <a:lnSpc>
                <a:spcPct val="90000"/>
              </a:lnSpc>
              <a:spcBef>
                <a:spcPts val="400"/>
              </a:spcBef>
              <a:spcAft>
                <a:spcPts val="0"/>
              </a:spcAft>
              <a:buClr>
                <a:srgbClr val="5C595C"/>
              </a:buClr>
              <a:buSzPts val="700"/>
              <a:buNone/>
              <a:defRPr sz="700"/>
            </a:lvl2pPr>
            <a:lvl3pPr indent="-228600" lvl="2" marL="1371600" rtl="0" algn="l">
              <a:lnSpc>
                <a:spcPct val="90000"/>
              </a:lnSpc>
              <a:spcBef>
                <a:spcPts val="400"/>
              </a:spcBef>
              <a:spcAft>
                <a:spcPts val="0"/>
              </a:spcAft>
              <a:buClr>
                <a:srgbClr val="5C595C"/>
              </a:buClr>
              <a:buSzPts val="700"/>
              <a:buNone/>
              <a:defRPr sz="700"/>
            </a:lvl3pPr>
            <a:lvl4pPr indent="-228600" lvl="3" marL="1828800" rtl="0" algn="l">
              <a:lnSpc>
                <a:spcPct val="90000"/>
              </a:lnSpc>
              <a:spcBef>
                <a:spcPts val="400"/>
              </a:spcBef>
              <a:spcAft>
                <a:spcPts val="0"/>
              </a:spcAft>
              <a:buClr>
                <a:srgbClr val="5C595C"/>
              </a:buClr>
              <a:buSzPts val="700"/>
              <a:buNone/>
              <a:defRPr sz="700"/>
            </a:lvl4pPr>
            <a:lvl5pPr indent="-228600" lvl="4" marL="2286000" rtl="0" algn="l">
              <a:lnSpc>
                <a:spcPct val="90000"/>
              </a:lnSpc>
              <a:spcBef>
                <a:spcPts val="400"/>
              </a:spcBef>
              <a:spcAft>
                <a:spcPts val="0"/>
              </a:spcAft>
              <a:buClr>
                <a:srgbClr val="5C595C"/>
              </a:buClr>
              <a:buSzPts val="700"/>
              <a:buNone/>
              <a:defRPr sz="7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8" name="Google Shape;108;p25"/>
          <p:cNvSpPr/>
          <p:nvPr>
            <p:ph idx="19" type="pic"/>
          </p:nvPr>
        </p:nvSpPr>
        <p:spPr>
          <a:xfrm>
            <a:off x="3157460" y="2918921"/>
            <a:ext cx="875400" cy="875400"/>
          </a:xfrm>
          <a:prstGeom prst="ellipse">
            <a:avLst/>
          </a:prstGeom>
          <a:solidFill>
            <a:srgbClr val="D8D8D8"/>
          </a:solidFill>
          <a:ln>
            <a:noFill/>
          </a:ln>
        </p:spPr>
      </p:sp>
      <p:sp>
        <p:nvSpPr>
          <p:cNvPr id="109" name="Google Shape;109;p25"/>
          <p:cNvSpPr txBox="1"/>
          <p:nvPr>
            <p:ph idx="20" type="body"/>
          </p:nvPr>
        </p:nvSpPr>
        <p:spPr>
          <a:xfrm>
            <a:off x="2807285" y="3920946"/>
            <a:ext cx="1575600" cy="2154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dk2"/>
              </a:buClr>
              <a:buSzPts val="1100"/>
              <a:buNone/>
              <a:defRPr b="1" sz="1100">
                <a:solidFill>
                  <a:schemeClr val="dk2"/>
                </a:solidFill>
                <a:latin typeface="Roboto Medium"/>
                <a:ea typeface="Roboto Medium"/>
                <a:cs typeface="Roboto Medium"/>
                <a:sym typeface="Roboto Medium"/>
              </a:defRPr>
            </a:lvl1pPr>
            <a:lvl2pPr indent="-228600" lvl="1" marL="914400" rtl="0" algn="l">
              <a:lnSpc>
                <a:spcPct val="90000"/>
              </a:lnSpc>
              <a:spcBef>
                <a:spcPts val="400"/>
              </a:spcBef>
              <a:spcAft>
                <a:spcPts val="0"/>
              </a:spcAft>
              <a:buClr>
                <a:srgbClr val="5C595C"/>
              </a:buClr>
              <a:buSzPts val="700"/>
              <a:buNone/>
              <a:defRPr sz="700"/>
            </a:lvl2pPr>
            <a:lvl3pPr indent="-228600" lvl="2" marL="1371600" rtl="0" algn="l">
              <a:lnSpc>
                <a:spcPct val="90000"/>
              </a:lnSpc>
              <a:spcBef>
                <a:spcPts val="400"/>
              </a:spcBef>
              <a:spcAft>
                <a:spcPts val="0"/>
              </a:spcAft>
              <a:buClr>
                <a:srgbClr val="5C595C"/>
              </a:buClr>
              <a:buSzPts val="700"/>
              <a:buNone/>
              <a:defRPr sz="700"/>
            </a:lvl3pPr>
            <a:lvl4pPr indent="-228600" lvl="3" marL="1828800" rtl="0" algn="l">
              <a:lnSpc>
                <a:spcPct val="90000"/>
              </a:lnSpc>
              <a:spcBef>
                <a:spcPts val="400"/>
              </a:spcBef>
              <a:spcAft>
                <a:spcPts val="0"/>
              </a:spcAft>
              <a:buClr>
                <a:srgbClr val="5C595C"/>
              </a:buClr>
              <a:buSzPts val="700"/>
              <a:buNone/>
              <a:defRPr sz="700"/>
            </a:lvl4pPr>
            <a:lvl5pPr indent="-228600" lvl="4" marL="2286000" rtl="0" algn="l">
              <a:lnSpc>
                <a:spcPct val="90000"/>
              </a:lnSpc>
              <a:spcBef>
                <a:spcPts val="400"/>
              </a:spcBef>
              <a:spcAft>
                <a:spcPts val="0"/>
              </a:spcAft>
              <a:buClr>
                <a:srgbClr val="5C595C"/>
              </a:buClr>
              <a:buSzPts val="700"/>
              <a:buNone/>
              <a:defRPr sz="7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0" name="Google Shape;110;p25"/>
          <p:cNvSpPr txBox="1"/>
          <p:nvPr>
            <p:ph idx="21" type="body"/>
          </p:nvPr>
        </p:nvSpPr>
        <p:spPr>
          <a:xfrm>
            <a:off x="2807283" y="4154227"/>
            <a:ext cx="1575600" cy="3876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dk2"/>
              </a:buClr>
              <a:buSzPts val="900"/>
              <a:buNone/>
              <a:defRPr i="0" sz="900">
                <a:solidFill>
                  <a:schemeClr val="dk2"/>
                </a:solidFill>
              </a:defRPr>
            </a:lvl1pPr>
            <a:lvl2pPr indent="-228600" lvl="1" marL="914400" rtl="0" algn="l">
              <a:lnSpc>
                <a:spcPct val="90000"/>
              </a:lnSpc>
              <a:spcBef>
                <a:spcPts val="400"/>
              </a:spcBef>
              <a:spcAft>
                <a:spcPts val="0"/>
              </a:spcAft>
              <a:buClr>
                <a:srgbClr val="5C595C"/>
              </a:buClr>
              <a:buSzPts val="700"/>
              <a:buNone/>
              <a:defRPr sz="700"/>
            </a:lvl2pPr>
            <a:lvl3pPr indent="-228600" lvl="2" marL="1371600" rtl="0" algn="l">
              <a:lnSpc>
                <a:spcPct val="90000"/>
              </a:lnSpc>
              <a:spcBef>
                <a:spcPts val="400"/>
              </a:spcBef>
              <a:spcAft>
                <a:spcPts val="0"/>
              </a:spcAft>
              <a:buClr>
                <a:srgbClr val="5C595C"/>
              </a:buClr>
              <a:buSzPts val="700"/>
              <a:buNone/>
              <a:defRPr sz="700"/>
            </a:lvl3pPr>
            <a:lvl4pPr indent="-228600" lvl="3" marL="1828800" rtl="0" algn="l">
              <a:lnSpc>
                <a:spcPct val="90000"/>
              </a:lnSpc>
              <a:spcBef>
                <a:spcPts val="400"/>
              </a:spcBef>
              <a:spcAft>
                <a:spcPts val="0"/>
              </a:spcAft>
              <a:buClr>
                <a:srgbClr val="5C595C"/>
              </a:buClr>
              <a:buSzPts val="700"/>
              <a:buNone/>
              <a:defRPr sz="700"/>
            </a:lvl4pPr>
            <a:lvl5pPr indent="-228600" lvl="4" marL="2286000" rtl="0" algn="l">
              <a:lnSpc>
                <a:spcPct val="90000"/>
              </a:lnSpc>
              <a:spcBef>
                <a:spcPts val="400"/>
              </a:spcBef>
              <a:spcAft>
                <a:spcPts val="0"/>
              </a:spcAft>
              <a:buClr>
                <a:srgbClr val="5C595C"/>
              </a:buClr>
              <a:buSzPts val="700"/>
              <a:buNone/>
              <a:defRPr sz="7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1" name="Google Shape;111;p25"/>
          <p:cNvSpPr/>
          <p:nvPr>
            <p:ph idx="22" type="pic"/>
          </p:nvPr>
        </p:nvSpPr>
        <p:spPr>
          <a:xfrm>
            <a:off x="5098801" y="2918921"/>
            <a:ext cx="875400" cy="875400"/>
          </a:xfrm>
          <a:prstGeom prst="ellipse">
            <a:avLst/>
          </a:prstGeom>
          <a:solidFill>
            <a:srgbClr val="D8D8D8"/>
          </a:solidFill>
          <a:ln>
            <a:noFill/>
          </a:ln>
        </p:spPr>
      </p:sp>
      <p:sp>
        <p:nvSpPr>
          <p:cNvPr id="112" name="Google Shape;112;p25"/>
          <p:cNvSpPr txBox="1"/>
          <p:nvPr>
            <p:ph idx="23" type="body"/>
          </p:nvPr>
        </p:nvSpPr>
        <p:spPr>
          <a:xfrm>
            <a:off x="4748626" y="3920946"/>
            <a:ext cx="1575600" cy="2154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dk2"/>
              </a:buClr>
              <a:buSzPts val="1100"/>
              <a:buNone/>
              <a:defRPr b="1" sz="1100">
                <a:solidFill>
                  <a:schemeClr val="dk2"/>
                </a:solidFill>
                <a:latin typeface="Roboto Medium"/>
                <a:ea typeface="Roboto Medium"/>
                <a:cs typeface="Roboto Medium"/>
                <a:sym typeface="Roboto Medium"/>
              </a:defRPr>
            </a:lvl1pPr>
            <a:lvl2pPr indent="-228600" lvl="1" marL="914400" rtl="0" algn="l">
              <a:lnSpc>
                <a:spcPct val="90000"/>
              </a:lnSpc>
              <a:spcBef>
                <a:spcPts val="400"/>
              </a:spcBef>
              <a:spcAft>
                <a:spcPts val="0"/>
              </a:spcAft>
              <a:buClr>
                <a:srgbClr val="5C595C"/>
              </a:buClr>
              <a:buSzPts val="700"/>
              <a:buNone/>
              <a:defRPr sz="700"/>
            </a:lvl2pPr>
            <a:lvl3pPr indent="-228600" lvl="2" marL="1371600" rtl="0" algn="l">
              <a:lnSpc>
                <a:spcPct val="90000"/>
              </a:lnSpc>
              <a:spcBef>
                <a:spcPts val="400"/>
              </a:spcBef>
              <a:spcAft>
                <a:spcPts val="0"/>
              </a:spcAft>
              <a:buClr>
                <a:srgbClr val="5C595C"/>
              </a:buClr>
              <a:buSzPts val="700"/>
              <a:buNone/>
              <a:defRPr sz="700"/>
            </a:lvl3pPr>
            <a:lvl4pPr indent="-228600" lvl="3" marL="1828800" rtl="0" algn="l">
              <a:lnSpc>
                <a:spcPct val="90000"/>
              </a:lnSpc>
              <a:spcBef>
                <a:spcPts val="400"/>
              </a:spcBef>
              <a:spcAft>
                <a:spcPts val="0"/>
              </a:spcAft>
              <a:buClr>
                <a:srgbClr val="5C595C"/>
              </a:buClr>
              <a:buSzPts val="700"/>
              <a:buNone/>
              <a:defRPr sz="700"/>
            </a:lvl4pPr>
            <a:lvl5pPr indent="-228600" lvl="4" marL="2286000" rtl="0" algn="l">
              <a:lnSpc>
                <a:spcPct val="90000"/>
              </a:lnSpc>
              <a:spcBef>
                <a:spcPts val="400"/>
              </a:spcBef>
              <a:spcAft>
                <a:spcPts val="0"/>
              </a:spcAft>
              <a:buClr>
                <a:srgbClr val="5C595C"/>
              </a:buClr>
              <a:buSzPts val="700"/>
              <a:buNone/>
              <a:defRPr sz="7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3" name="Google Shape;113;p25"/>
          <p:cNvSpPr txBox="1"/>
          <p:nvPr>
            <p:ph idx="24" type="body"/>
          </p:nvPr>
        </p:nvSpPr>
        <p:spPr>
          <a:xfrm>
            <a:off x="4748624" y="4154227"/>
            <a:ext cx="1575600" cy="3876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dk2"/>
              </a:buClr>
              <a:buSzPts val="900"/>
              <a:buNone/>
              <a:defRPr i="0" sz="900">
                <a:solidFill>
                  <a:schemeClr val="dk2"/>
                </a:solidFill>
              </a:defRPr>
            </a:lvl1pPr>
            <a:lvl2pPr indent="-228600" lvl="1" marL="914400" rtl="0" algn="l">
              <a:lnSpc>
                <a:spcPct val="90000"/>
              </a:lnSpc>
              <a:spcBef>
                <a:spcPts val="400"/>
              </a:spcBef>
              <a:spcAft>
                <a:spcPts val="0"/>
              </a:spcAft>
              <a:buClr>
                <a:srgbClr val="5C595C"/>
              </a:buClr>
              <a:buSzPts val="700"/>
              <a:buNone/>
              <a:defRPr sz="700"/>
            </a:lvl2pPr>
            <a:lvl3pPr indent="-228600" lvl="2" marL="1371600" rtl="0" algn="l">
              <a:lnSpc>
                <a:spcPct val="90000"/>
              </a:lnSpc>
              <a:spcBef>
                <a:spcPts val="400"/>
              </a:spcBef>
              <a:spcAft>
                <a:spcPts val="0"/>
              </a:spcAft>
              <a:buClr>
                <a:srgbClr val="5C595C"/>
              </a:buClr>
              <a:buSzPts val="700"/>
              <a:buNone/>
              <a:defRPr sz="700"/>
            </a:lvl3pPr>
            <a:lvl4pPr indent="-228600" lvl="3" marL="1828800" rtl="0" algn="l">
              <a:lnSpc>
                <a:spcPct val="90000"/>
              </a:lnSpc>
              <a:spcBef>
                <a:spcPts val="400"/>
              </a:spcBef>
              <a:spcAft>
                <a:spcPts val="0"/>
              </a:spcAft>
              <a:buClr>
                <a:srgbClr val="5C595C"/>
              </a:buClr>
              <a:buSzPts val="700"/>
              <a:buNone/>
              <a:defRPr sz="700"/>
            </a:lvl4pPr>
            <a:lvl5pPr indent="-228600" lvl="4" marL="2286000" rtl="0" algn="l">
              <a:lnSpc>
                <a:spcPct val="90000"/>
              </a:lnSpc>
              <a:spcBef>
                <a:spcPts val="400"/>
              </a:spcBef>
              <a:spcAft>
                <a:spcPts val="0"/>
              </a:spcAft>
              <a:buClr>
                <a:srgbClr val="5C595C"/>
              </a:buClr>
              <a:buSzPts val="700"/>
              <a:buNone/>
              <a:defRPr sz="7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4" name="Google Shape;114;p25"/>
          <p:cNvSpPr/>
          <p:nvPr>
            <p:ph idx="25" type="pic"/>
          </p:nvPr>
        </p:nvSpPr>
        <p:spPr>
          <a:xfrm>
            <a:off x="7040142" y="2918921"/>
            <a:ext cx="875400" cy="875400"/>
          </a:xfrm>
          <a:prstGeom prst="ellipse">
            <a:avLst/>
          </a:prstGeom>
          <a:solidFill>
            <a:srgbClr val="D8D8D8"/>
          </a:solidFill>
          <a:ln>
            <a:noFill/>
          </a:ln>
        </p:spPr>
      </p:sp>
      <p:sp>
        <p:nvSpPr>
          <p:cNvPr id="115" name="Google Shape;115;p25"/>
          <p:cNvSpPr txBox="1"/>
          <p:nvPr>
            <p:ph idx="26" type="body"/>
          </p:nvPr>
        </p:nvSpPr>
        <p:spPr>
          <a:xfrm>
            <a:off x="6689967" y="3920946"/>
            <a:ext cx="1575600" cy="2154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dk2"/>
              </a:buClr>
              <a:buSzPts val="1100"/>
              <a:buNone/>
              <a:defRPr b="1" sz="1100">
                <a:solidFill>
                  <a:schemeClr val="dk2"/>
                </a:solidFill>
                <a:latin typeface="Roboto Medium"/>
                <a:ea typeface="Roboto Medium"/>
                <a:cs typeface="Roboto Medium"/>
                <a:sym typeface="Roboto Medium"/>
              </a:defRPr>
            </a:lvl1pPr>
            <a:lvl2pPr indent="-228600" lvl="1" marL="914400" rtl="0" algn="l">
              <a:lnSpc>
                <a:spcPct val="90000"/>
              </a:lnSpc>
              <a:spcBef>
                <a:spcPts val="400"/>
              </a:spcBef>
              <a:spcAft>
                <a:spcPts val="0"/>
              </a:spcAft>
              <a:buClr>
                <a:srgbClr val="5C595C"/>
              </a:buClr>
              <a:buSzPts val="700"/>
              <a:buNone/>
              <a:defRPr sz="700"/>
            </a:lvl2pPr>
            <a:lvl3pPr indent="-228600" lvl="2" marL="1371600" rtl="0" algn="l">
              <a:lnSpc>
                <a:spcPct val="90000"/>
              </a:lnSpc>
              <a:spcBef>
                <a:spcPts val="400"/>
              </a:spcBef>
              <a:spcAft>
                <a:spcPts val="0"/>
              </a:spcAft>
              <a:buClr>
                <a:srgbClr val="5C595C"/>
              </a:buClr>
              <a:buSzPts val="700"/>
              <a:buNone/>
              <a:defRPr sz="700"/>
            </a:lvl3pPr>
            <a:lvl4pPr indent="-228600" lvl="3" marL="1828800" rtl="0" algn="l">
              <a:lnSpc>
                <a:spcPct val="90000"/>
              </a:lnSpc>
              <a:spcBef>
                <a:spcPts val="400"/>
              </a:spcBef>
              <a:spcAft>
                <a:spcPts val="0"/>
              </a:spcAft>
              <a:buClr>
                <a:srgbClr val="5C595C"/>
              </a:buClr>
              <a:buSzPts val="700"/>
              <a:buNone/>
              <a:defRPr sz="700"/>
            </a:lvl4pPr>
            <a:lvl5pPr indent="-228600" lvl="4" marL="2286000" rtl="0" algn="l">
              <a:lnSpc>
                <a:spcPct val="90000"/>
              </a:lnSpc>
              <a:spcBef>
                <a:spcPts val="400"/>
              </a:spcBef>
              <a:spcAft>
                <a:spcPts val="0"/>
              </a:spcAft>
              <a:buClr>
                <a:srgbClr val="5C595C"/>
              </a:buClr>
              <a:buSzPts val="700"/>
              <a:buNone/>
              <a:defRPr sz="7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6" name="Google Shape;116;p25"/>
          <p:cNvSpPr txBox="1"/>
          <p:nvPr>
            <p:ph idx="27" type="body"/>
          </p:nvPr>
        </p:nvSpPr>
        <p:spPr>
          <a:xfrm>
            <a:off x="6689966" y="4154227"/>
            <a:ext cx="1575600" cy="387600"/>
          </a:xfrm>
          <a:prstGeom prst="rect">
            <a:avLst/>
          </a:prstGeom>
          <a:noFill/>
          <a:ln>
            <a:noFill/>
          </a:ln>
        </p:spPr>
        <p:txBody>
          <a:bodyPr anchorCtr="0" anchor="t" bIns="0" lIns="0" spcFirstLastPara="1" rIns="0" wrap="square" tIns="0">
            <a:noAutofit/>
          </a:bodyPr>
          <a:lstStyle>
            <a:lvl1pPr indent="-228600" lvl="0" marL="457200" rtl="0" algn="ctr">
              <a:lnSpc>
                <a:spcPct val="90000"/>
              </a:lnSpc>
              <a:spcBef>
                <a:spcPts val="800"/>
              </a:spcBef>
              <a:spcAft>
                <a:spcPts val="0"/>
              </a:spcAft>
              <a:buClr>
                <a:schemeClr val="dk2"/>
              </a:buClr>
              <a:buSzPts val="900"/>
              <a:buNone/>
              <a:defRPr i="0" sz="900">
                <a:solidFill>
                  <a:schemeClr val="dk2"/>
                </a:solidFill>
              </a:defRPr>
            </a:lvl1pPr>
            <a:lvl2pPr indent="-228600" lvl="1" marL="914400" rtl="0" algn="l">
              <a:lnSpc>
                <a:spcPct val="90000"/>
              </a:lnSpc>
              <a:spcBef>
                <a:spcPts val="400"/>
              </a:spcBef>
              <a:spcAft>
                <a:spcPts val="0"/>
              </a:spcAft>
              <a:buClr>
                <a:srgbClr val="5C595C"/>
              </a:buClr>
              <a:buSzPts val="700"/>
              <a:buNone/>
              <a:defRPr sz="700"/>
            </a:lvl2pPr>
            <a:lvl3pPr indent="-228600" lvl="2" marL="1371600" rtl="0" algn="l">
              <a:lnSpc>
                <a:spcPct val="90000"/>
              </a:lnSpc>
              <a:spcBef>
                <a:spcPts val="400"/>
              </a:spcBef>
              <a:spcAft>
                <a:spcPts val="0"/>
              </a:spcAft>
              <a:buClr>
                <a:srgbClr val="5C595C"/>
              </a:buClr>
              <a:buSzPts val="700"/>
              <a:buNone/>
              <a:defRPr sz="700"/>
            </a:lvl3pPr>
            <a:lvl4pPr indent="-228600" lvl="3" marL="1828800" rtl="0" algn="l">
              <a:lnSpc>
                <a:spcPct val="90000"/>
              </a:lnSpc>
              <a:spcBef>
                <a:spcPts val="400"/>
              </a:spcBef>
              <a:spcAft>
                <a:spcPts val="0"/>
              </a:spcAft>
              <a:buClr>
                <a:srgbClr val="5C595C"/>
              </a:buClr>
              <a:buSzPts val="700"/>
              <a:buNone/>
              <a:defRPr sz="700"/>
            </a:lvl4pPr>
            <a:lvl5pPr indent="-228600" lvl="4" marL="2286000" rtl="0" algn="l">
              <a:lnSpc>
                <a:spcPct val="90000"/>
              </a:lnSpc>
              <a:spcBef>
                <a:spcPts val="400"/>
              </a:spcBef>
              <a:spcAft>
                <a:spcPts val="0"/>
              </a:spcAft>
              <a:buClr>
                <a:srgbClr val="5C595C"/>
              </a:buClr>
              <a:buSzPts val="700"/>
              <a:buNone/>
              <a:defRPr sz="7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7" name="Google Shape;117;p25"/>
          <p:cNvSpPr/>
          <p:nvPr/>
        </p:nvSpPr>
        <p:spPr>
          <a:xfrm>
            <a:off x="8636687" y="4727293"/>
            <a:ext cx="257400" cy="224100"/>
          </a:xfrm>
          <a:prstGeom prst="roundRect">
            <a:avLst>
              <a:gd fmla="val 50000" name="adj"/>
            </a:avLst>
          </a:prstGeom>
          <a:noFill/>
          <a:ln cap="flat" cmpd="sng" w="12700">
            <a:solidFill>
              <a:srgbClr val="BEBEB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7F7F7F"/>
              </a:solidFill>
              <a:latin typeface="Roboto Light"/>
              <a:ea typeface="Roboto Light"/>
              <a:cs typeface="Roboto Light"/>
              <a:sym typeface="Roboto Light"/>
            </a:endParaRPr>
          </a:p>
        </p:txBody>
      </p:sp>
      <p:sp>
        <p:nvSpPr>
          <p:cNvPr id="118" name="Google Shape;118;p25"/>
          <p:cNvSpPr txBox="1"/>
          <p:nvPr>
            <p:ph idx="12" type="sldNum"/>
          </p:nvPr>
        </p:nvSpPr>
        <p:spPr>
          <a:xfrm>
            <a:off x="8603675" y="4693307"/>
            <a:ext cx="323400" cy="2919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sz="800">
                <a:solidFill>
                  <a:srgbClr val="7F7F7F"/>
                </a:solidFill>
                <a:latin typeface="Roboto Light"/>
                <a:ea typeface="Roboto Light"/>
                <a:cs typeface="Roboto Light"/>
                <a:sym typeface="Roboto Light"/>
              </a:defRPr>
            </a:lvl1pPr>
            <a:lvl2pPr indent="0" lvl="1" marL="0" rtl="0" algn="ctr">
              <a:spcBef>
                <a:spcPts val="0"/>
              </a:spcBef>
              <a:buNone/>
              <a:defRPr sz="800">
                <a:solidFill>
                  <a:srgbClr val="7F7F7F"/>
                </a:solidFill>
                <a:latin typeface="Roboto Light"/>
                <a:ea typeface="Roboto Light"/>
                <a:cs typeface="Roboto Light"/>
                <a:sym typeface="Roboto Light"/>
              </a:defRPr>
            </a:lvl2pPr>
            <a:lvl3pPr indent="0" lvl="2" marL="0" rtl="0" algn="ctr">
              <a:spcBef>
                <a:spcPts val="0"/>
              </a:spcBef>
              <a:buNone/>
              <a:defRPr sz="800">
                <a:solidFill>
                  <a:srgbClr val="7F7F7F"/>
                </a:solidFill>
                <a:latin typeface="Roboto Light"/>
                <a:ea typeface="Roboto Light"/>
                <a:cs typeface="Roboto Light"/>
                <a:sym typeface="Roboto Light"/>
              </a:defRPr>
            </a:lvl3pPr>
            <a:lvl4pPr indent="0" lvl="3" marL="0" rtl="0" algn="ctr">
              <a:spcBef>
                <a:spcPts val="0"/>
              </a:spcBef>
              <a:buNone/>
              <a:defRPr sz="800">
                <a:solidFill>
                  <a:srgbClr val="7F7F7F"/>
                </a:solidFill>
                <a:latin typeface="Roboto Light"/>
                <a:ea typeface="Roboto Light"/>
                <a:cs typeface="Roboto Light"/>
                <a:sym typeface="Roboto Light"/>
              </a:defRPr>
            </a:lvl4pPr>
            <a:lvl5pPr indent="0" lvl="4" marL="0" rtl="0" algn="ctr">
              <a:spcBef>
                <a:spcPts val="0"/>
              </a:spcBef>
              <a:buNone/>
              <a:defRPr sz="800">
                <a:solidFill>
                  <a:srgbClr val="7F7F7F"/>
                </a:solidFill>
                <a:latin typeface="Roboto Light"/>
                <a:ea typeface="Roboto Light"/>
                <a:cs typeface="Roboto Light"/>
                <a:sym typeface="Roboto Light"/>
              </a:defRPr>
            </a:lvl5pPr>
            <a:lvl6pPr indent="0" lvl="5" marL="0" rtl="0" algn="ctr">
              <a:spcBef>
                <a:spcPts val="0"/>
              </a:spcBef>
              <a:buNone/>
              <a:defRPr sz="800">
                <a:solidFill>
                  <a:srgbClr val="7F7F7F"/>
                </a:solidFill>
                <a:latin typeface="Roboto Light"/>
                <a:ea typeface="Roboto Light"/>
                <a:cs typeface="Roboto Light"/>
                <a:sym typeface="Roboto Light"/>
              </a:defRPr>
            </a:lvl6pPr>
            <a:lvl7pPr indent="0" lvl="6" marL="0" rtl="0" algn="ctr">
              <a:spcBef>
                <a:spcPts val="0"/>
              </a:spcBef>
              <a:buNone/>
              <a:defRPr sz="800">
                <a:solidFill>
                  <a:srgbClr val="7F7F7F"/>
                </a:solidFill>
                <a:latin typeface="Roboto Light"/>
                <a:ea typeface="Roboto Light"/>
                <a:cs typeface="Roboto Light"/>
                <a:sym typeface="Roboto Light"/>
              </a:defRPr>
            </a:lvl7pPr>
            <a:lvl8pPr indent="0" lvl="7" marL="0" rtl="0" algn="ctr">
              <a:spcBef>
                <a:spcPts val="0"/>
              </a:spcBef>
              <a:buNone/>
              <a:defRPr sz="800">
                <a:solidFill>
                  <a:srgbClr val="7F7F7F"/>
                </a:solidFill>
                <a:latin typeface="Roboto Light"/>
                <a:ea typeface="Roboto Light"/>
                <a:cs typeface="Roboto Light"/>
                <a:sym typeface="Roboto Light"/>
              </a:defRPr>
            </a:lvl8pPr>
            <a:lvl9pPr indent="0" lvl="8" marL="0" rtl="0" algn="ctr">
              <a:spcBef>
                <a:spcPts val="0"/>
              </a:spcBef>
              <a:buNone/>
              <a:defRPr sz="800">
                <a:solidFill>
                  <a:srgbClr val="7F7F7F"/>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GB"/>
              <a:t>‹#›</a:t>
            </a:fld>
            <a:endParaRPr/>
          </a:p>
        </p:txBody>
      </p:sp>
      <p:sp>
        <p:nvSpPr>
          <p:cNvPr id="119" name="Google Shape;119;p25"/>
          <p:cNvSpPr txBox="1"/>
          <p:nvPr/>
        </p:nvSpPr>
        <p:spPr>
          <a:xfrm>
            <a:off x="209827" y="4746880"/>
            <a:ext cx="11025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800">
                <a:solidFill>
                  <a:srgbClr val="7F7F7F"/>
                </a:solidFill>
                <a:latin typeface="Roboto Light"/>
                <a:ea typeface="Roboto Light"/>
                <a:cs typeface="Roboto Light"/>
                <a:sym typeface="Roboto Light"/>
              </a:rPr>
              <a:t>www.</a:t>
            </a:r>
            <a:r>
              <a:rPr b="0" lang="en-GB" sz="800">
                <a:solidFill>
                  <a:srgbClr val="353535"/>
                </a:solidFill>
                <a:latin typeface="Roboto Black"/>
                <a:ea typeface="Roboto Black"/>
                <a:cs typeface="Roboto Black"/>
                <a:sym typeface="Roboto Black"/>
              </a:rPr>
              <a:t>slideproject</a:t>
            </a:r>
            <a:r>
              <a:rPr lang="en-GB" sz="800">
                <a:solidFill>
                  <a:srgbClr val="7F7F7F"/>
                </a:solidFill>
                <a:latin typeface="Roboto Light"/>
                <a:ea typeface="Roboto Light"/>
                <a:cs typeface="Roboto Light"/>
                <a:sym typeface="Roboto Light"/>
              </a:rPr>
              <a:t>.com</a:t>
            </a:r>
            <a:endParaRPr sz="800">
              <a:solidFill>
                <a:srgbClr val="7F7F7F"/>
              </a:solidFill>
              <a:latin typeface="Roboto Light"/>
              <a:ea typeface="Roboto Light"/>
              <a:cs typeface="Roboto Light"/>
              <a:sym typeface="Roboto Light"/>
            </a:endParaRPr>
          </a:p>
        </p:txBody>
      </p:sp>
      <p:sp>
        <p:nvSpPr>
          <p:cNvPr id="120" name="Google Shape;120;p25"/>
          <p:cNvSpPr txBox="1"/>
          <p:nvPr>
            <p:ph idx="28" type="body"/>
          </p:nvPr>
        </p:nvSpPr>
        <p:spPr>
          <a:xfrm>
            <a:off x="478411" y="469388"/>
            <a:ext cx="8178900" cy="2286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2"/>
              </a:buClr>
              <a:buSzPts val="1500"/>
              <a:buNone/>
              <a:defRPr sz="1500">
                <a:solidFill>
                  <a:schemeClr val="dk2"/>
                </a:solidFill>
                <a:latin typeface="Roboto Medium"/>
                <a:ea typeface="Roboto Medium"/>
                <a:cs typeface="Roboto Medium"/>
                <a:sym typeface="Roboto Medium"/>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1" name="Google Shape;121;p25"/>
          <p:cNvSpPr txBox="1"/>
          <p:nvPr>
            <p:ph idx="29" type="body"/>
          </p:nvPr>
        </p:nvSpPr>
        <p:spPr>
          <a:xfrm>
            <a:off x="487936" y="311570"/>
            <a:ext cx="8178900" cy="117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BFBFBF"/>
              </a:buClr>
              <a:buSzPts val="800"/>
              <a:buNone/>
              <a:defRPr sz="800">
                <a:solidFill>
                  <a:srgbClr val="BFBFBF"/>
                </a:solidFill>
                <a:latin typeface="Roboto Light"/>
                <a:ea typeface="Roboto Light"/>
                <a:cs typeface="Roboto Light"/>
                <a:sym typeface="Roboto Light"/>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5"/>
          <p:cNvSpPr/>
          <p:nvPr/>
        </p:nvSpPr>
        <p:spPr>
          <a:xfrm>
            <a:off x="487936" y="762000"/>
            <a:ext cx="479700" cy="342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118CE7"/>
              </a:solidFill>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0" st="0"/>
                                            </p:txEl>
                                          </p:spTgt>
                                        </p:tgtEl>
                                        <p:attrNameLst>
                                          <p:attrName>style.visibility</p:attrName>
                                        </p:attrNameLst>
                                      </p:cBhvr>
                                      <p:to>
                                        <p:strVal val="visible"/>
                                      </p:to>
                                    </p:set>
                                    <p:animEffect filter="fade" transition="in">
                                      <p:cBhvr>
                                        <p:cTn dur="500"/>
                                        <p:tgtEl>
                                          <p:spTgt spid="1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1" st="1"/>
                                            </p:txEl>
                                          </p:spTgt>
                                        </p:tgtEl>
                                        <p:attrNameLst>
                                          <p:attrName>style.visibility</p:attrName>
                                        </p:attrNameLst>
                                      </p:cBhvr>
                                      <p:to>
                                        <p:strVal val="visible"/>
                                      </p:to>
                                    </p:set>
                                    <p:animEffect filter="fade" transition="in">
                                      <p:cBhvr>
                                        <p:cTn dur="500"/>
                                        <p:tgtEl>
                                          <p:spTgt spid="1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2" st="2"/>
                                            </p:txEl>
                                          </p:spTgt>
                                        </p:tgtEl>
                                        <p:attrNameLst>
                                          <p:attrName>style.visibility</p:attrName>
                                        </p:attrNameLst>
                                      </p:cBhvr>
                                      <p:to>
                                        <p:strVal val="visible"/>
                                      </p:to>
                                    </p:set>
                                    <p:animEffect filter="fade" transition="in">
                                      <p:cBhvr>
                                        <p:cTn dur="500"/>
                                        <p:tgtEl>
                                          <p:spTgt spid="1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3" st="3"/>
                                            </p:txEl>
                                          </p:spTgt>
                                        </p:tgtEl>
                                        <p:attrNameLst>
                                          <p:attrName>style.visibility</p:attrName>
                                        </p:attrNameLst>
                                      </p:cBhvr>
                                      <p:to>
                                        <p:strVal val="visible"/>
                                      </p:to>
                                    </p:set>
                                    <p:animEffect filter="fade" transition="in">
                                      <p:cBhvr>
                                        <p:cTn dur="500"/>
                                        <p:tgtEl>
                                          <p:spTgt spid="12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4" st="4"/>
                                            </p:txEl>
                                          </p:spTgt>
                                        </p:tgtEl>
                                        <p:attrNameLst>
                                          <p:attrName>style.visibility</p:attrName>
                                        </p:attrNameLst>
                                      </p:cBhvr>
                                      <p:to>
                                        <p:strVal val="visible"/>
                                      </p:to>
                                    </p:set>
                                    <p:animEffect filter="fade" transition="in">
                                      <p:cBhvr>
                                        <p:cTn dur="500"/>
                                        <p:tgtEl>
                                          <p:spTgt spid="12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5" st="5"/>
                                            </p:txEl>
                                          </p:spTgt>
                                        </p:tgtEl>
                                        <p:attrNameLst>
                                          <p:attrName>style.visibility</p:attrName>
                                        </p:attrNameLst>
                                      </p:cBhvr>
                                      <p:to>
                                        <p:strVal val="visible"/>
                                      </p:to>
                                    </p:set>
                                    <p:animEffect filter="fade" transition="in">
                                      <p:cBhvr>
                                        <p:cTn dur="500"/>
                                        <p:tgtEl>
                                          <p:spTgt spid="12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6" st="6"/>
                                            </p:txEl>
                                          </p:spTgt>
                                        </p:tgtEl>
                                        <p:attrNameLst>
                                          <p:attrName>style.visibility</p:attrName>
                                        </p:attrNameLst>
                                      </p:cBhvr>
                                      <p:to>
                                        <p:strVal val="visible"/>
                                      </p:to>
                                    </p:set>
                                    <p:animEffect filter="fade" transition="in">
                                      <p:cBhvr>
                                        <p:cTn dur="500"/>
                                        <p:tgtEl>
                                          <p:spTgt spid="12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7" st="7"/>
                                            </p:txEl>
                                          </p:spTgt>
                                        </p:tgtEl>
                                        <p:attrNameLst>
                                          <p:attrName>style.visibility</p:attrName>
                                        </p:attrNameLst>
                                      </p:cBhvr>
                                      <p:to>
                                        <p:strVal val="visible"/>
                                      </p:to>
                                    </p:set>
                                    <p:animEffect filter="fade" transition="in">
                                      <p:cBhvr>
                                        <p:cTn dur="500"/>
                                        <p:tgtEl>
                                          <p:spTgt spid="12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8" st="8"/>
                                            </p:txEl>
                                          </p:spTgt>
                                        </p:tgtEl>
                                        <p:attrNameLst>
                                          <p:attrName>style.visibility</p:attrName>
                                        </p:attrNameLst>
                                      </p:cBhvr>
                                      <p:to>
                                        <p:strVal val="visible"/>
                                      </p:to>
                                    </p:set>
                                    <p:animEffect filter="fade" transition="in">
                                      <p:cBhvr>
                                        <p:cTn dur="500"/>
                                        <p:tgtEl>
                                          <p:spTgt spid="12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0" st="0"/>
                                            </p:txEl>
                                          </p:spTgt>
                                        </p:tgtEl>
                                        <p:attrNameLst>
                                          <p:attrName>style.visibility</p:attrName>
                                        </p:attrNameLst>
                                      </p:cBhvr>
                                      <p:to>
                                        <p:strVal val="visible"/>
                                      </p:to>
                                    </p:set>
                                    <p:animEffect filter="fade" transition="in">
                                      <p:cBhvr>
                                        <p:cTn dur="500"/>
                                        <p:tgtEl>
                                          <p:spTgt spid="1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1" st="1"/>
                                            </p:txEl>
                                          </p:spTgt>
                                        </p:tgtEl>
                                        <p:attrNameLst>
                                          <p:attrName>style.visibility</p:attrName>
                                        </p:attrNameLst>
                                      </p:cBhvr>
                                      <p:to>
                                        <p:strVal val="visible"/>
                                      </p:to>
                                    </p:set>
                                    <p:animEffect filter="fade" transition="in">
                                      <p:cBhvr>
                                        <p:cTn dur="500"/>
                                        <p:tgtEl>
                                          <p:spTgt spid="1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2" st="2"/>
                                            </p:txEl>
                                          </p:spTgt>
                                        </p:tgtEl>
                                        <p:attrNameLst>
                                          <p:attrName>style.visibility</p:attrName>
                                        </p:attrNameLst>
                                      </p:cBhvr>
                                      <p:to>
                                        <p:strVal val="visible"/>
                                      </p:to>
                                    </p:set>
                                    <p:animEffect filter="fade" transition="in">
                                      <p:cBhvr>
                                        <p:cTn dur="500"/>
                                        <p:tgtEl>
                                          <p:spTgt spid="12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3" st="3"/>
                                            </p:txEl>
                                          </p:spTgt>
                                        </p:tgtEl>
                                        <p:attrNameLst>
                                          <p:attrName>style.visibility</p:attrName>
                                        </p:attrNameLst>
                                      </p:cBhvr>
                                      <p:to>
                                        <p:strVal val="visible"/>
                                      </p:to>
                                    </p:set>
                                    <p:animEffect filter="fade" transition="in">
                                      <p:cBhvr>
                                        <p:cTn dur="500"/>
                                        <p:tgtEl>
                                          <p:spTgt spid="12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4" st="4"/>
                                            </p:txEl>
                                          </p:spTgt>
                                        </p:tgtEl>
                                        <p:attrNameLst>
                                          <p:attrName>style.visibility</p:attrName>
                                        </p:attrNameLst>
                                      </p:cBhvr>
                                      <p:to>
                                        <p:strVal val="visible"/>
                                      </p:to>
                                    </p:set>
                                    <p:animEffect filter="fade" transition="in">
                                      <p:cBhvr>
                                        <p:cTn dur="500"/>
                                        <p:tgtEl>
                                          <p:spTgt spid="12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5" st="5"/>
                                            </p:txEl>
                                          </p:spTgt>
                                        </p:tgtEl>
                                        <p:attrNameLst>
                                          <p:attrName>style.visibility</p:attrName>
                                        </p:attrNameLst>
                                      </p:cBhvr>
                                      <p:to>
                                        <p:strVal val="visible"/>
                                      </p:to>
                                    </p:set>
                                    <p:animEffect filter="fade" transition="in">
                                      <p:cBhvr>
                                        <p:cTn dur="500"/>
                                        <p:tgtEl>
                                          <p:spTgt spid="12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6" st="6"/>
                                            </p:txEl>
                                          </p:spTgt>
                                        </p:tgtEl>
                                        <p:attrNameLst>
                                          <p:attrName>style.visibility</p:attrName>
                                        </p:attrNameLst>
                                      </p:cBhvr>
                                      <p:to>
                                        <p:strVal val="visible"/>
                                      </p:to>
                                    </p:set>
                                    <p:animEffect filter="fade" transition="in">
                                      <p:cBhvr>
                                        <p:cTn dur="500"/>
                                        <p:tgtEl>
                                          <p:spTgt spid="12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7" st="7"/>
                                            </p:txEl>
                                          </p:spTgt>
                                        </p:tgtEl>
                                        <p:attrNameLst>
                                          <p:attrName>style.visibility</p:attrName>
                                        </p:attrNameLst>
                                      </p:cBhvr>
                                      <p:to>
                                        <p:strVal val="visible"/>
                                      </p:to>
                                    </p:set>
                                    <p:animEffect filter="fade" transition="in">
                                      <p:cBhvr>
                                        <p:cTn dur="500"/>
                                        <p:tgtEl>
                                          <p:spTgt spid="12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xEl>
                                              <p:pRg end="8" st="8"/>
                                            </p:txEl>
                                          </p:spTgt>
                                        </p:tgtEl>
                                        <p:attrNameLst>
                                          <p:attrName>style.visibility</p:attrName>
                                        </p:attrNameLst>
                                      </p:cBhvr>
                                      <p:to>
                                        <p:strVal val="visible"/>
                                      </p:to>
                                    </p:set>
                                    <p:animEffect filter="fade" transition="in">
                                      <p:cBhvr>
                                        <p:cTn dur="500"/>
                                        <p:tgtEl>
                                          <p:spTgt spid="12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p:cSld name="12_Title Slide">
    <p:spTree>
      <p:nvGrpSpPr>
        <p:cNvPr id="123" name="Shape 123"/>
        <p:cNvGrpSpPr/>
        <p:nvPr/>
      </p:nvGrpSpPr>
      <p:grpSpPr>
        <a:xfrm>
          <a:off x="0" y="0"/>
          <a:ext cx="0" cy="0"/>
          <a:chOff x="0" y="0"/>
          <a:chExt cx="0" cy="0"/>
        </a:xfrm>
      </p:grpSpPr>
      <p:sp>
        <p:nvSpPr>
          <p:cNvPr id="124" name="Google Shape;124;p26"/>
          <p:cNvSpPr/>
          <p:nvPr/>
        </p:nvSpPr>
        <p:spPr>
          <a:xfrm>
            <a:off x="8636687" y="4727293"/>
            <a:ext cx="257400" cy="224100"/>
          </a:xfrm>
          <a:prstGeom prst="roundRect">
            <a:avLst>
              <a:gd fmla="val 50000" name="adj"/>
            </a:avLst>
          </a:prstGeom>
          <a:noFill/>
          <a:ln cap="flat" cmpd="sng" w="12700">
            <a:solidFill>
              <a:srgbClr val="BEBEB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7F7F7F"/>
              </a:solidFill>
              <a:latin typeface="Roboto Light"/>
              <a:ea typeface="Roboto Light"/>
              <a:cs typeface="Roboto Light"/>
              <a:sym typeface="Roboto Light"/>
            </a:endParaRPr>
          </a:p>
        </p:txBody>
      </p:sp>
      <p:sp>
        <p:nvSpPr>
          <p:cNvPr id="125" name="Google Shape;125;p26"/>
          <p:cNvSpPr txBox="1"/>
          <p:nvPr>
            <p:ph idx="12" type="sldNum"/>
          </p:nvPr>
        </p:nvSpPr>
        <p:spPr>
          <a:xfrm>
            <a:off x="8603675" y="4693307"/>
            <a:ext cx="323400" cy="2919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sz="800">
                <a:solidFill>
                  <a:srgbClr val="7F7F7F"/>
                </a:solidFill>
                <a:latin typeface="Roboto Light"/>
                <a:ea typeface="Roboto Light"/>
                <a:cs typeface="Roboto Light"/>
                <a:sym typeface="Roboto Light"/>
              </a:defRPr>
            </a:lvl1pPr>
            <a:lvl2pPr indent="0" lvl="1" marL="0" rtl="0" algn="ctr">
              <a:spcBef>
                <a:spcPts val="0"/>
              </a:spcBef>
              <a:buNone/>
              <a:defRPr sz="800">
                <a:solidFill>
                  <a:srgbClr val="7F7F7F"/>
                </a:solidFill>
                <a:latin typeface="Roboto Light"/>
                <a:ea typeface="Roboto Light"/>
                <a:cs typeface="Roboto Light"/>
                <a:sym typeface="Roboto Light"/>
              </a:defRPr>
            </a:lvl2pPr>
            <a:lvl3pPr indent="0" lvl="2" marL="0" rtl="0" algn="ctr">
              <a:spcBef>
                <a:spcPts val="0"/>
              </a:spcBef>
              <a:buNone/>
              <a:defRPr sz="800">
                <a:solidFill>
                  <a:srgbClr val="7F7F7F"/>
                </a:solidFill>
                <a:latin typeface="Roboto Light"/>
                <a:ea typeface="Roboto Light"/>
                <a:cs typeface="Roboto Light"/>
                <a:sym typeface="Roboto Light"/>
              </a:defRPr>
            </a:lvl3pPr>
            <a:lvl4pPr indent="0" lvl="3" marL="0" rtl="0" algn="ctr">
              <a:spcBef>
                <a:spcPts val="0"/>
              </a:spcBef>
              <a:buNone/>
              <a:defRPr sz="800">
                <a:solidFill>
                  <a:srgbClr val="7F7F7F"/>
                </a:solidFill>
                <a:latin typeface="Roboto Light"/>
                <a:ea typeface="Roboto Light"/>
                <a:cs typeface="Roboto Light"/>
                <a:sym typeface="Roboto Light"/>
              </a:defRPr>
            </a:lvl4pPr>
            <a:lvl5pPr indent="0" lvl="4" marL="0" rtl="0" algn="ctr">
              <a:spcBef>
                <a:spcPts val="0"/>
              </a:spcBef>
              <a:buNone/>
              <a:defRPr sz="800">
                <a:solidFill>
                  <a:srgbClr val="7F7F7F"/>
                </a:solidFill>
                <a:latin typeface="Roboto Light"/>
                <a:ea typeface="Roboto Light"/>
                <a:cs typeface="Roboto Light"/>
                <a:sym typeface="Roboto Light"/>
              </a:defRPr>
            </a:lvl5pPr>
            <a:lvl6pPr indent="0" lvl="5" marL="0" rtl="0" algn="ctr">
              <a:spcBef>
                <a:spcPts val="0"/>
              </a:spcBef>
              <a:buNone/>
              <a:defRPr sz="800">
                <a:solidFill>
                  <a:srgbClr val="7F7F7F"/>
                </a:solidFill>
                <a:latin typeface="Roboto Light"/>
                <a:ea typeface="Roboto Light"/>
                <a:cs typeface="Roboto Light"/>
                <a:sym typeface="Roboto Light"/>
              </a:defRPr>
            </a:lvl6pPr>
            <a:lvl7pPr indent="0" lvl="6" marL="0" rtl="0" algn="ctr">
              <a:spcBef>
                <a:spcPts val="0"/>
              </a:spcBef>
              <a:buNone/>
              <a:defRPr sz="800">
                <a:solidFill>
                  <a:srgbClr val="7F7F7F"/>
                </a:solidFill>
                <a:latin typeface="Roboto Light"/>
                <a:ea typeface="Roboto Light"/>
                <a:cs typeface="Roboto Light"/>
                <a:sym typeface="Roboto Light"/>
              </a:defRPr>
            </a:lvl7pPr>
            <a:lvl8pPr indent="0" lvl="7" marL="0" rtl="0" algn="ctr">
              <a:spcBef>
                <a:spcPts val="0"/>
              </a:spcBef>
              <a:buNone/>
              <a:defRPr sz="800">
                <a:solidFill>
                  <a:srgbClr val="7F7F7F"/>
                </a:solidFill>
                <a:latin typeface="Roboto Light"/>
                <a:ea typeface="Roboto Light"/>
                <a:cs typeface="Roboto Light"/>
                <a:sym typeface="Roboto Light"/>
              </a:defRPr>
            </a:lvl8pPr>
            <a:lvl9pPr indent="0" lvl="8" marL="0" rtl="0" algn="ctr">
              <a:spcBef>
                <a:spcPts val="0"/>
              </a:spcBef>
              <a:buNone/>
              <a:defRPr sz="800">
                <a:solidFill>
                  <a:srgbClr val="7F7F7F"/>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GB"/>
              <a:t>‹#›</a:t>
            </a:fld>
            <a:endParaRPr/>
          </a:p>
        </p:txBody>
      </p:sp>
      <p:sp>
        <p:nvSpPr>
          <p:cNvPr id="126" name="Google Shape;126;p26"/>
          <p:cNvSpPr txBox="1"/>
          <p:nvPr/>
        </p:nvSpPr>
        <p:spPr>
          <a:xfrm>
            <a:off x="209827" y="4746880"/>
            <a:ext cx="11025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800">
                <a:solidFill>
                  <a:srgbClr val="7F7F7F"/>
                </a:solidFill>
                <a:latin typeface="Roboto Light"/>
                <a:ea typeface="Roboto Light"/>
                <a:cs typeface="Roboto Light"/>
                <a:sym typeface="Roboto Light"/>
              </a:rPr>
              <a:t>www.</a:t>
            </a:r>
            <a:r>
              <a:rPr b="0" lang="en-GB" sz="800">
                <a:solidFill>
                  <a:srgbClr val="353535"/>
                </a:solidFill>
                <a:latin typeface="Roboto Black"/>
                <a:ea typeface="Roboto Black"/>
                <a:cs typeface="Roboto Black"/>
                <a:sym typeface="Roboto Black"/>
              </a:rPr>
              <a:t>slideproject</a:t>
            </a:r>
            <a:r>
              <a:rPr lang="en-GB" sz="800">
                <a:solidFill>
                  <a:srgbClr val="7F7F7F"/>
                </a:solidFill>
                <a:latin typeface="Roboto Light"/>
                <a:ea typeface="Roboto Light"/>
                <a:cs typeface="Roboto Light"/>
                <a:sym typeface="Roboto Light"/>
              </a:rPr>
              <a:t>.com</a:t>
            </a:r>
            <a:endParaRPr sz="800">
              <a:solidFill>
                <a:srgbClr val="7F7F7F"/>
              </a:solidFill>
              <a:latin typeface="Roboto Light"/>
              <a:ea typeface="Roboto Light"/>
              <a:cs typeface="Roboto Light"/>
              <a:sym typeface="Roboto Ligh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Slide">
  <p:cSld name="15_Title Slide">
    <p:spTree>
      <p:nvGrpSpPr>
        <p:cNvPr id="127" name="Shape 127"/>
        <p:cNvGrpSpPr/>
        <p:nvPr/>
      </p:nvGrpSpPr>
      <p:grpSpPr>
        <a:xfrm>
          <a:off x="0" y="0"/>
          <a:ext cx="0" cy="0"/>
          <a:chOff x="0" y="0"/>
          <a:chExt cx="0" cy="0"/>
        </a:xfrm>
      </p:grpSpPr>
      <p:sp>
        <p:nvSpPr>
          <p:cNvPr id="128" name="Google Shape;128;p27"/>
          <p:cNvSpPr/>
          <p:nvPr>
            <p:ph idx="2" type="pic"/>
          </p:nvPr>
        </p:nvSpPr>
        <p:spPr>
          <a:xfrm>
            <a:off x="0" y="0"/>
            <a:ext cx="9144000" cy="5143500"/>
          </a:xfrm>
          <a:prstGeom prst="rect">
            <a:avLst/>
          </a:prstGeom>
          <a:solidFill>
            <a:schemeClr val="lt2"/>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p:cSld name="25_Title Slide">
    <p:spTree>
      <p:nvGrpSpPr>
        <p:cNvPr id="129" name="Shape 129"/>
        <p:cNvGrpSpPr/>
        <p:nvPr/>
      </p:nvGrpSpPr>
      <p:grpSpPr>
        <a:xfrm>
          <a:off x="0" y="0"/>
          <a:ext cx="0" cy="0"/>
          <a:chOff x="0" y="0"/>
          <a:chExt cx="0" cy="0"/>
        </a:xfrm>
      </p:grpSpPr>
      <p:sp>
        <p:nvSpPr>
          <p:cNvPr id="130" name="Google Shape;130;p28"/>
          <p:cNvSpPr/>
          <p:nvPr>
            <p:ph idx="2" type="pic"/>
          </p:nvPr>
        </p:nvSpPr>
        <p:spPr>
          <a:xfrm>
            <a:off x="1216124" y="1416208"/>
            <a:ext cx="1080000" cy="1080000"/>
          </a:xfrm>
          <a:prstGeom prst="ellipse">
            <a:avLst/>
          </a:prstGeom>
          <a:solidFill>
            <a:srgbClr val="D9D9D9"/>
          </a:solidFill>
          <a:ln>
            <a:noFill/>
          </a:ln>
        </p:spPr>
      </p:sp>
      <p:sp>
        <p:nvSpPr>
          <p:cNvPr id="131" name="Google Shape;131;p28"/>
          <p:cNvSpPr/>
          <p:nvPr>
            <p:ph idx="3" type="pic"/>
          </p:nvPr>
        </p:nvSpPr>
        <p:spPr>
          <a:xfrm>
            <a:off x="3071737" y="1416208"/>
            <a:ext cx="1080000" cy="1080000"/>
          </a:xfrm>
          <a:prstGeom prst="ellipse">
            <a:avLst/>
          </a:prstGeom>
          <a:solidFill>
            <a:srgbClr val="D9D9D9"/>
          </a:solidFill>
          <a:ln>
            <a:noFill/>
          </a:ln>
        </p:spPr>
      </p:sp>
      <p:sp>
        <p:nvSpPr>
          <p:cNvPr id="132" name="Google Shape;132;p28"/>
          <p:cNvSpPr/>
          <p:nvPr>
            <p:ph idx="4" type="pic"/>
          </p:nvPr>
        </p:nvSpPr>
        <p:spPr>
          <a:xfrm>
            <a:off x="4927350" y="1416208"/>
            <a:ext cx="1080000" cy="1080000"/>
          </a:xfrm>
          <a:prstGeom prst="ellipse">
            <a:avLst/>
          </a:prstGeom>
          <a:solidFill>
            <a:srgbClr val="D9D9D9"/>
          </a:solidFill>
          <a:ln>
            <a:noFill/>
          </a:ln>
        </p:spPr>
      </p:sp>
      <p:sp>
        <p:nvSpPr>
          <p:cNvPr id="133" name="Google Shape;133;p28"/>
          <p:cNvSpPr/>
          <p:nvPr>
            <p:ph idx="5" type="pic"/>
          </p:nvPr>
        </p:nvSpPr>
        <p:spPr>
          <a:xfrm>
            <a:off x="6782963" y="1416208"/>
            <a:ext cx="1080000" cy="1080000"/>
          </a:xfrm>
          <a:prstGeom prst="ellipse">
            <a:avLst/>
          </a:prstGeom>
          <a:solidFill>
            <a:srgbClr val="D9D9D9"/>
          </a:solidFill>
          <a:ln>
            <a:noFill/>
          </a:ln>
        </p:spPr>
      </p:sp>
      <p:sp>
        <p:nvSpPr>
          <p:cNvPr id="134" name="Google Shape;134;p28"/>
          <p:cNvSpPr/>
          <p:nvPr/>
        </p:nvSpPr>
        <p:spPr>
          <a:xfrm>
            <a:off x="8636687" y="4727293"/>
            <a:ext cx="257400" cy="224100"/>
          </a:xfrm>
          <a:prstGeom prst="roundRect">
            <a:avLst>
              <a:gd fmla="val 50000" name="adj"/>
            </a:avLst>
          </a:prstGeom>
          <a:noFill/>
          <a:ln cap="flat" cmpd="sng" w="12700">
            <a:solidFill>
              <a:srgbClr val="BEBEB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7F7F7F"/>
              </a:solidFill>
              <a:latin typeface="Roboto Light"/>
              <a:ea typeface="Roboto Light"/>
              <a:cs typeface="Roboto Light"/>
              <a:sym typeface="Roboto Light"/>
            </a:endParaRPr>
          </a:p>
        </p:txBody>
      </p:sp>
      <p:sp>
        <p:nvSpPr>
          <p:cNvPr id="135" name="Google Shape;135;p28"/>
          <p:cNvSpPr txBox="1"/>
          <p:nvPr>
            <p:ph idx="12" type="sldNum"/>
          </p:nvPr>
        </p:nvSpPr>
        <p:spPr>
          <a:xfrm>
            <a:off x="8603675" y="4693307"/>
            <a:ext cx="323400" cy="2919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sz="800">
                <a:solidFill>
                  <a:srgbClr val="7F7F7F"/>
                </a:solidFill>
                <a:latin typeface="Roboto Light"/>
                <a:ea typeface="Roboto Light"/>
                <a:cs typeface="Roboto Light"/>
                <a:sym typeface="Roboto Light"/>
              </a:defRPr>
            </a:lvl1pPr>
            <a:lvl2pPr indent="0" lvl="1" marL="0" rtl="0" algn="ctr">
              <a:spcBef>
                <a:spcPts val="0"/>
              </a:spcBef>
              <a:buNone/>
              <a:defRPr sz="800">
                <a:solidFill>
                  <a:srgbClr val="7F7F7F"/>
                </a:solidFill>
                <a:latin typeface="Roboto Light"/>
                <a:ea typeface="Roboto Light"/>
                <a:cs typeface="Roboto Light"/>
                <a:sym typeface="Roboto Light"/>
              </a:defRPr>
            </a:lvl2pPr>
            <a:lvl3pPr indent="0" lvl="2" marL="0" rtl="0" algn="ctr">
              <a:spcBef>
                <a:spcPts val="0"/>
              </a:spcBef>
              <a:buNone/>
              <a:defRPr sz="800">
                <a:solidFill>
                  <a:srgbClr val="7F7F7F"/>
                </a:solidFill>
                <a:latin typeface="Roboto Light"/>
                <a:ea typeface="Roboto Light"/>
                <a:cs typeface="Roboto Light"/>
                <a:sym typeface="Roboto Light"/>
              </a:defRPr>
            </a:lvl3pPr>
            <a:lvl4pPr indent="0" lvl="3" marL="0" rtl="0" algn="ctr">
              <a:spcBef>
                <a:spcPts val="0"/>
              </a:spcBef>
              <a:buNone/>
              <a:defRPr sz="800">
                <a:solidFill>
                  <a:srgbClr val="7F7F7F"/>
                </a:solidFill>
                <a:latin typeface="Roboto Light"/>
                <a:ea typeface="Roboto Light"/>
                <a:cs typeface="Roboto Light"/>
                <a:sym typeface="Roboto Light"/>
              </a:defRPr>
            </a:lvl4pPr>
            <a:lvl5pPr indent="0" lvl="4" marL="0" rtl="0" algn="ctr">
              <a:spcBef>
                <a:spcPts val="0"/>
              </a:spcBef>
              <a:buNone/>
              <a:defRPr sz="800">
                <a:solidFill>
                  <a:srgbClr val="7F7F7F"/>
                </a:solidFill>
                <a:latin typeface="Roboto Light"/>
                <a:ea typeface="Roboto Light"/>
                <a:cs typeface="Roboto Light"/>
                <a:sym typeface="Roboto Light"/>
              </a:defRPr>
            </a:lvl5pPr>
            <a:lvl6pPr indent="0" lvl="5" marL="0" rtl="0" algn="ctr">
              <a:spcBef>
                <a:spcPts val="0"/>
              </a:spcBef>
              <a:buNone/>
              <a:defRPr sz="800">
                <a:solidFill>
                  <a:srgbClr val="7F7F7F"/>
                </a:solidFill>
                <a:latin typeface="Roboto Light"/>
                <a:ea typeface="Roboto Light"/>
                <a:cs typeface="Roboto Light"/>
                <a:sym typeface="Roboto Light"/>
              </a:defRPr>
            </a:lvl6pPr>
            <a:lvl7pPr indent="0" lvl="6" marL="0" rtl="0" algn="ctr">
              <a:spcBef>
                <a:spcPts val="0"/>
              </a:spcBef>
              <a:buNone/>
              <a:defRPr sz="800">
                <a:solidFill>
                  <a:srgbClr val="7F7F7F"/>
                </a:solidFill>
                <a:latin typeface="Roboto Light"/>
                <a:ea typeface="Roboto Light"/>
                <a:cs typeface="Roboto Light"/>
                <a:sym typeface="Roboto Light"/>
              </a:defRPr>
            </a:lvl7pPr>
            <a:lvl8pPr indent="0" lvl="7" marL="0" rtl="0" algn="ctr">
              <a:spcBef>
                <a:spcPts val="0"/>
              </a:spcBef>
              <a:buNone/>
              <a:defRPr sz="800">
                <a:solidFill>
                  <a:srgbClr val="7F7F7F"/>
                </a:solidFill>
                <a:latin typeface="Roboto Light"/>
                <a:ea typeface="Roboto Light"/>
                <a:cs typeface="Roboto Light"/>
                <a:sym typeface="Roboto Light"/>
              </a:defRPr>
            </a:lvl8pPr>
            <a:lvl9pPr indent="0" lvl="8" marL="0" rtl="0" algn="ctr">
              <a:spcBef>
                <a:spcPts val="0"/>
              </a:spcBef>
              <a:buNone/>
              <a:defRPr sz="800">
                <a:solidFill>
                  <a:srgbClr val="7F7F7F"/>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GB"/>
              <a:t>‹#›</a:t>
            </a:fld>
            <a:endParaRPr/>
          </a:p>
        </p:txBody>
      </p:sp>
      <p:sp>
        <p:nvSpPr>
          <p:cNvPr id="136" name="Google Shape;136;p28"/>
          <p:cNvSpPr txBox="1"/>
          <p:nvPr/>
        </p:nvSpPr>
        <p:spPr>
          <a:xfrm>
            <a:off x="209827" y="4746880"/>
            <a:ext cx="11025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800">
                <a:solidFill>
                  <a:srgbClr val="7F7F7F"/>
                </a:solidFill>
                <a:latin typeface="Roboto Light"/>
                <a:ea typeface="Roboto Light"/>
                <a:cs typeface="Roboto Light"/>
                <a:sym typeface="Roboto Light"/>
              </a:rPr>
              <a:t>www.</a:t>
            </a:r>
            <a:r>
              <a:rPr b="0" lang="en-GB" sz="800">
                <a:solidFill>
                  <a:srgbClr val="353535"/>
                </a:solidFill>
                <a:latin typeface="Roboto Black"/>
                <a:ea typeface="Roboto Black"/>
                <a:cs typeface="Roboto Black"/>
                <a:sym typeface="Roboto Black"/>
              </a:rPr>
              <a:t>slideproject</a:t>
            </a:r>
            <a:r>
              <a:rPr lang="en-GB" sz="800">
                <a:solidFill>
                  <a:srgbClr val="7F7F7F"/>
                </a:solidFill>
                <a:latin typeface="Roboto Light"/>
                <a:ea typeface="Roboto Light"/>
                <a:cs typeface="Roboto Light"/>
                <a:sym typeface="Roboto Light"/>
              </a:rPr>
              <a:t>.com</a:t>
            </a:r>
            <a:endParaRPr sz="800">
              <a:solidFill>
                <a:srgbClr val="7F7F7F"/>
              </a:solidFill>
              <a:latin typeface="Roboto Light"/>
              <a:ea typeface="Roboto Light"/>
              <a:cs typeface="Roboto Light"/>
              <a:sym typeface="Roboto Light"/>
            </a:endParaRPr>
          </a:p>
        </p:txBody>
      </p:sp>
      <p:sp>
        <p:nvSpPr>
          <p:cNvPr id="137" name="Google Shape;137;p28"/>
          <p:cNvSpPr/>
          <p:nvPr/>
        </p:nvSpPr>
        <p:spPr>
          <a:xfrm>
            <a:off x="487936" y="762000"/>
            <a:ext cx="479700" cy="342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118CE7"/>
              </a:solidFill>
              <a:latin typeface="Roboto Light"/>
              <a:ea typeface="Roboto Light"/>
              <a:cs typeface="Roboto Light"/>
              <a:sym typeface="Roboto Light"/>
            </a:endParaRPr>
          </a:p>
        </p:txBody>
      </p:sp>
      <p:sp>
        <p:nvSpPr>
          <p:cNvPr id="138" name="Google Shape;138;p28"/>
          <p:cNvSpPr txBox="1"/>
          <p:nvPr>
            <p:ph idx="1" type="body"/>
          </p:nvPr>
        </p:nvSpPr>
        <p:spPr>
          <a:xfrm>
            <a:off x="478411" y="469388"/>
            <a:ext cx="8178900" cy="2286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2"/>
              </a:buClr>
              <a:buSzPts val="1500"/>
              <a:buNone/>
              <a:defRPr sz="1500">
                <a:solidFill>
                  <a:schemeClr val="dk2"/>
                </a:solidFill>
                <a:latin typeface="Roboto Medium"/>
                <a:ea typeface="Roboto Medium"/>
                <a:cs typeface="Roboto Medium"/>
                <a:sym typeface="Roboto Medium"/>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9" name="Google Shape;139;p28"/>
          <p:cNvSpPr txBox="1"/>
          <p:nvPr>
            <p:ph idx="6" type="body"/>
          </p:nvPr>
        </p:nvSpPr>
        <p:spPr>
          <a:xfrm>
            <a:off x="487936" y="311570"/>
            <a:ext cx="8178900" cy="117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BFBFBF"/>
              </a:buClr>
              <a:buSzPts val="800"/>
              <a:buNone/>
              <a:defRPr sz="800">
                <a:solidFill>
                  <a:srgbClr val="BFBFBF"/>
                </a:solidFill>
                <a:latin typeface="Roboto Light"/>
                <a:ea typeface="Roboto Light"/>
                <a:cs typeface="Roboto Light"/>
                <a:sym typeface="Roboto Light"/>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xEl>
                                              <p:pRg end="0" st="0"/>
                                            </p:txEl>
                                          </p:spTgt>
                                        </p:tgtEl>
                                        <p:attrNameLst>
                                          <p:attrName>style.visibility</p:attrName>
                                        </p:attrNameLst>
                                      </p:cBhvr>
                                      <p:to>
                                        <p:strVal val="visible"/>
                                      </p:to>
                                    </p:set>
                                    <p:animEffect filter="fade" transition="in">
                                      <p:cBhvr>
                                        <p:cTn dur="500"/>
                                        <p:tgtEl>
                                          <p:spTgt spid="1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xEl>
                                              <p:pRg end="1" st="1"/>
                                            </p:txEl>
                                          </p:spTgt>
                                        </p:tgtEl>
                                        <p:attrNameLst>
                                          <p:attrName>style.visibility</p:attrName>
                                        </p:attrNameLst>
                                      </p:cBhvr>
                                      <p:to>
                                        <p:strVal val="visible"/>
                                      </p:to>
                                    </p:set>
                                    <p:animEffect filter="fade" transition="in">
                                      <p:cBhvr>
                                        <p:cTn dur="500"/>
                                        <p:tgtEl>
                                          <p:spTgt spid="1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xEl>
                                              <p:pRg end="2" st="2"/>
                                            </p:txEl>
                                          </p:spTgt>
                                        </p:tgtEl>
                                        <p:attrNameLst>
                                          <p:attrName>style.visibility</p:attrName>
                                        </p:attrNameLst>
                                      </p:cBhvr>
                                      <p:to>
                                        <p:strVal val="visible"/>
                                      </p:to>
                                    </p:set>
                                    <p:animEffect filter="fade" transition="in">
                                      <p:cBhvr>
                                        <p:cTn dur="500"/>
                                        <p:tgtEl>
                                          <p:spTgt spid="13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xEl>
                                              <p:pRg end="3" st="3"/>
                                            </p:txEl>
                                          </p:spTgt>
                                        </p:tgtEl>
                                        <p:attrNameLst>
                                          <p:attrName>style.visibility</p:attrName>
                                        </p:attrNameLst>
                                      </p:cBhvr>
                                      <p:to>
                                        <p:strVal val="visible"/>
                                      </p:to>
                                    </p:set>
                                    <p:animEffect filter="fade" transition="in">
                                      <p:cBhvr>
                                        <p:cTn dur="500"/>
                                        <p:tgtEl>
                                          <p:spTgt spid="13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xEl>
                                              <p:pRg end="4" st="4"/>
                                            </p:txEl>
                                          </p:spTgt>
                                        </p:tgtEl>
                                        <p:attrNameLst>
                                          <p:attrName>style.visibility</p:attrName>
                                        </p:attrNameLst>
                                      </p:cBhvr>
                                      <p:to>
                                        <p:strVal val="visible"/>
                                      </p:to>
                                    </p:set>
                                    <p:animEffect filter="fade" transition="in">
                                      <p:cBhvr>
                                        <p:cTn dur="500"/>
                                        <p:tgtEl>
                                          <p:spTgt spid="13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xEl>
                                              <p:pRg end="5" st="5"/>
                                            </p:txEl>
                                          </p:spTgt>
                                        </p:tgtEl>
                                        <p:attrNameLst>
                                          <p:attrName>style.visibility</p:attrName>
                                        </p:attrNameLst>
                                      </p:cBhvr>
                                      <p:to>
                                        <p:strVal val="visible"/>
                                      </p:to>
                                    </p:set>
                                    <p:animEffect filter="fade" transition="in">
                                      <p:cBhvr>
                                        <p:cTn dur="500"/>
                                        <p:tgtEl>
                                          <p:spTgt spid="13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xEl>
                                              <p:pRg end="6" st="6"/>
                                            </p:txEl>
                                          </p:spTgt>
                                        </p:tgtEl>
                                        <p:attrNameLst>
                                          <p:attrName>style.visibility</p:attrName>
                                        </p:attrNameLst>
                                      </p:cBhvr>
                                      <p:to>
                                        <p:strVal val="visible"/>
                                      </p:to>
                                    </p:set>
                                    <p:animEffect filter="fade" transition="in">
                                      <p:cBhvr>
                                        <p:cTn dur="500"/>
                                        <p:tgtEl>
                                          <p:spTgt spid="13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xEl>
                                              <p:pRg end="7" st="7"/>
                                            </p:txEl>
                                          </p:spTgt>
                                        </p:tgtEl>
                                        <p:attrNameLst>
                                          <p:attrName>style.visibility</p:attrName>
                                        </p:attrNameLst>
                                      </p:cBhvr>
                                      <p:to>
                                        <p:strVal val="visible"/>
                                      </p:to>
                                    </p:set>
                                    <p:animEffect filter="fade" transition="in">
                                      <p:cBhvr>
                                        <p:cTn dur="500"/>
                                        <p:tgtEl>
                                          <p:spTgt spid="13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xEl>
                                              <p:pRg end="8" st="8"/>
                                            </p:txEl>
                                          </p:spTgt>
                                        </p:tgtEl>
                                        <p:attrNameLst>
                                          <p:attrName>style.visibility</p:attrName>
                                        </p:attrNameLst>
                                      </p:cBhvr>
                                      <p:to>
                                        <p:strVal val="visible"/>
                                      </p:to>
                                    </p:set>
                                    <p:animEffect filter="fade" transition="in">
                                      <p:cBhvr>
                                        <p:cTn dur="500"/>
                                        <p:tgtEl>
                                          <p:spTgt spid="13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xEl>
                                              <p:pRg end="0" st="0"/>
                                            </p:txEl>
                                          </p:spTgt>
                                        </p:tgtEl>
                                        <p:attrNameLst>
                                          <p:attrName>style.visibility</p:attrName>
                                        </p:attrNameLst>
                                      </p:cBhvr>
                                      <p:to>
                                        <p:strVal val="visible"/>
                                      </p:to>
                                    </p:set>
                                    <p:animEffect filter="fade" transition="in">
                                      <p:cBhvr>
                                        <p:cTn dur="500"/>
                                        <p:tgtEl>
                                          <p:spTgt spid="1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xEl>
                                              <p:pRg end="1" st="1"/>
                                            </p:txEl>
                                          </p:spTgt>
                                        </p:tgtEl>
                                        <p:attrNameLst>
                                          <p:attrName>style.visibility</p:attrName>
                                        </p:attrNameLst>
                                      </p:cBhvr>
                                      <p:to>
                                        <p:strVal val="visible"/>
                                      </p:to>
                                    </p:set>
                                    <p:animEffect filter="fade" transition="in">
                                      <p:cBhvr>
                                        <p:cTn dur="500"/>
                                        <p:tgtEl>
                                          <p:spTgt spid="1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xEl>
                                              <p:pRg end="2" st="2"/>
                                            </p:txEl>
                                          </p:spTgt>
                                        </p:tgtEl>
                                        <p:attrNameLst>
                                          <p:attrName>style.visibility</p:attrName>
                                        </p:attrNameLst>
                                      </p:cBhvr>
                                      <p:to>
                                        <p:strVal val="visible"/>
                                      </p:to>
                                    </p:set>
                                    <p:animEffect filter="fade" transition="in">
                                      <p:cBhvr>
                                        <p:cTn dur="500"/>
                                        <p:tgtEl>
                                          <p:spTgt spid="1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xEl>
                                              <p:pRg end="3" st="3"/>
                                            </p:txEl>
                                          </p:spTgt>
                                        </p:tgtEl>
                                        <p:attrNameLst>
                                          <p:attrName>style.visibility</p:attrName>
                                        </p:attrNameLst>
                                      </p:cBhvr>
                                      <p:to>
                                        <p:strVal val="visible"/>
                                      </p:to>
                                    </p:set>
                                    <p:animEffect filter="fade" transition="in">
                                      <p:cBhvr>
                                        <p:cTn dur="500"/>
                                        <p:tgtEl>
                                          <p:spTgt spid="13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xEl>
                                              <p:pRg end="4" st="4"/>
                                            </p:txEl>
                                          </p:spTgt>
                                        </p:tgtEl>
                                        <p:attrNameLst>
                                          <p:attrName>style.visibility</p:attrName>
                                        </p:attrNameLst>
                                      </p:cBhvr>
                                      <p:to>
                                        <p:strVal val="visible"/>
                                      </p:to>
                                    </p:set>
                                    <p:animEffect filter="fade" transition="in">
                                      <p:cBhvr>
                                        <p:cTn dur="500"/>
                                        <p:tgtEl>
                                          <p:spTgt spid="13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xEl>
                                              <p:pRg end="5" st="5"/>
                                            </p:txEl>
                                          </p:spTgt>
                                        </p:tgtEl>
                                        <p:attrNameLst>
                                          <p:attrName>style.visibility</p:attrName>
                                        </p:attrNameLst>
                                      </p:cBhvr>
                                      <p:to>
                                        <p:strVal val="visible"/>
                                      </p:to>
                                    </p:set>
                                    <p:animEffect filter="fade" transition="in">
                                      <p:cBhvr>
                                        <p:cTn dur="500"/>
                                        <p:tgtEl>
                                          <p:spTgt spid="13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xEl>
                                              <p:pRg end="6" st="6"/>
                                            </p:txEl>
                                          </p:spTgt>
                                        </p:tgtEl>
                                        <p:attrNameLst>
                                          <p:attrName>style.visibility</p:attrName>
                                        </p:attrNameLst>
                                      </p:cBhvr>
                                      <p:to>
                                        <p:strVal val="visible"/>
                                      </p:to>
                                    </p:set>
                                    <p:animEffect filter="fade" transition="in">
                                      <p:cBhvr>
                                        <p:cTn dur="500"/>
                                        <p:tgtEl>
                                          <p:spTgt spid="13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xEl>
                                              <p:pRg end="7" st="7"/>
                                            </p:txEl>
                                          </p:spTgt>
                                        </p:tgtEl>
                                        <p:attrNameLst>
                                          <p:attrName>style.visibility</p:attrName>
                                        </p:attrNameLst>
                                      </p:cBhvr>
                                      <p:to>
                                        <p:strVal val="visible"/>
                                      </p:to>
                                    </p:set>
                                    <p:animEffect filter="fade" transition="in">
                                      <p:cBhvr>
                                        <p:cTn dur="500"/>
                                        <p:tgtEl>
                                          <p:spTgt spid="139">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xEl>
                                              <p:pRg end="8" st="8"/>
                                            </p:txEl>
                                          </p:spTgt>
                                        </p:tgtEl>
                                        <p:attrNameLst>
                                          <p:attrName>style.visibility</p:attrName>
                                        </p:attrNameLst>
                                      </p:cBhvr>
                                      <p:to>
                                        <p:strVal val="visible"/>
                                      </p:to>
                                    </p:set>
                                    <p:animEffect filter="fade" transition="in">
                                      <p:cBhvr>
                                        <p:cTn dur="500"/>
                                        <p:tgtEl>
                                          <p:spTgt spid="139">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spTree>
      <p:nvGrpSpPr>
        <p:cNvPr id="140" name="Shape 140"/>
        <p:cNvGrpSpPr/>
        <p:nvPr/>
      </p:nvGrpSpPr>
      <p:grpSpPr>
        <a:xfrm>
          <a:off x="0" y="0"/>
          <a:ext cx="0" cy="0"/>
          <a:chOff x="0" y="0"/>
          <a:chExt cx="0" cy="0"/>
        </a:xfrm>
      </p:grpSpPr>
      <p:sp>
        <p:nvSpPr>
          <p:cNvPr id="141" name="Google Shape;141;p29"/>
          <p:cNvSpPr/>
          <p:nvPr>
            <p:ph idx="2" type="pic"/>
          </p:nvPr>
        </p:nvSpPr>
        <p:spPr>
          <a:xfrm>
            <a:off x="0" y="0"/>
            <a:ext cx="9144000" cy="3714000"/>
          </a:xfrm>
          <a:prstGeom prst="rect">
            <a:avLst/>
          </a:prstGeom>
          <a:solidFill>
            <a:schemeClr val="lt2"/>
          </a:solidFill>
          <a:ln>
            <a:noFill/>
          </a:ln>
        </p:spPr>
      </p:sp>
      <p:sp>
        <p:nvSpPr>
          <p:cNvPr id="142" name="Google Shape;142;p29"/>
          <p:cNvSpPr/>
          <p:nvPr/>
        </p:nvSpPr>
        <p:spPr>
          <a:xfrm>
            <a:off x="8636687" y="4727293"/>
            <a:ext cx="257400" cy="224100"/>
          </a:xfrm>
          <a:prstGeom prst="roundRect">
            <a:avLst>
              <a:gd fmla="val 50000" name="adj"/>
            </a:avLst>
          </a:prstGeom>
          <a:noFill/>
          <a:ln cap="flat" cmpd="sng" w="12700">
            <a:solidFill>
              <a:srgbClr val="BEBEB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7F7F7F"/>
              </a:solidFill>
              <a:latin typeface="Roboto Light"/>
              <a:ea typeface="Roboto Light"/>
              <a:cs typeface="Roboto Light"/>
              <a:sym typeface="Roboto Light"/>
            </a:endParaRPr>
          </a:p>
        </p:txBody>
      </p:sp>
      <p:sp>
        <p:nvSpPr>
          <p:cNvPr id="143" name="Google Shape;143;p29"/>
          <p:cNvSpPr txBox="1"/>
          <p:nvPr>
            <p:ph idx="12" type="sldNum"/>
          </p:nvPr>
        </p:nvSpPr>
        <p:spPr>
          <a:xfrm>
            <a:off x="8603675" y="4693307"/>
            <a:ext cx="323400" cy="2919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sz="800">
                <a:solidFill>
                  <a:srgbClr val="7F7F7F"/>
                </a:solidFill>
                <a:latin typeface="Roboto Light"/>
                <a:ea typeface="Roboto Light"/>
                <a:cs typeface="Roboto Light"/>
                <a:sym typeface="Roboto Light"/>
              </a:defRPr>
            </a:lvl1pPr>
            <a:lvl2pPr indent="0" lvl="1" marL="0" rtl="0" algn="ctr">
              <a:spcBef>
                <a:spcPts val="0"/>
              </a:spcBef>
              <a:buNone/>
              <a:defRPr sz="800">
                <a:solidFill>
                  <a:srgbClr val="7F7F7F"/>
                </a:solidFill>
                <a:latin typeface="Roboto Light"/>
                <a:ea typeface="Roboto Light"/>
                <a:cs typeface="Roboto Light"/>
                <a:sym typeface="Roboto Light"/>
              </a:defRPr>
            </a:lvl2pPr>
            <a:lvl3pPr indent="0" lvl="2" marL="0" rtl="0" algn="ctr">
              <a:spcBef>
                <a:spcPts val="0"/>
              </a:spcBef>
              <a:buNone/>
              <a:defRPr sz="800">
                <a:solidFill>
                  <a:srgbClr val="7F7F7F"/>
                </a:solidFill>
                <a:latin typeface="Roboto Light"/>
                <a:ea typeface="Roboto Light"/>
                <a:cs typeface="Roboto Light"/>
                <a:sym typeface="Roboto Light"/>
              </a:defRPr>
            </a:lvl3pPr>
            <a:lvl4pPr indent="0" lvl="3" marL="0" rtl="0" algn="ctr">
              <a:spcBef>
                <a:spcPts val="0"/>
              </a:spcBef>
              <a:buNone/>
              <a:defRPr sz="800">
                <a:solidFill>
                  <a:srgbClr val="7F7F7F"/>
                </a:solidFill>
                <a:latin typeface="Roboto Light"/>
                <a:ea typeface="Roboto Light"/>
                <a:cs typeface="Roboto Light"/>
                <a:sym typeface="Roboto Light"/>
              </a:defRPr>
            </a:lvl4pPr>
            <a:lvl5pPr indent="0" lvl="4" marL="0" rtl="0" algn="ctr">
              <a:spcBef>
                <a:spcPts val="0"/>
              </a:spcBef>
              <a:buNone/>
              <a:defRPr sz="800">
                <a:solidFill>
                  <a:srgbClr val="7F7F7F"/>
                </a:solidFill>
                <a:latin typeface="Roboto Light"/>
                <a:ea typeface="Roboto Light"/>
                <a:cs typeface="Roboto Light"/>
                <a:sym typeface="Roboto Light"/>
              </a:defRPr>
            </a:lvl5pPr>
            <a:lvl6pPr indent="0" lvl="5" marL="0" rtl="0" algn="ctr">
              <a:spcBef>
                <a:spcPts val="0"/>
              </a:spcBef>
              <a:buNone/>
              <a:defRPr sz="800">
                <a:solidFill>
                  <a:srgbClr val="7F7F7F"/>
                </a:solidFill>
                <a:latin typeface="Roboto Light"/>
                <a:ea typeface="Roboto Light"/>
                <a:cs typeface="Roboto Light"/>
                <a:sym typeface="Roboto Light"/>
              </a:defRPr>
            </a:lvl6pPr>
            <a:lvl7pPr indent="0" lvl="6" marL="0" rtl="0" algn="ctr">
              <a:spcBef>
                <a:spcPts val="0"/>
              </a:spcBef>
              <a:buNone/>
              <a:defRPr sz="800">
                <a:solidFill>
                  <a:srgbClr val="7F7F7F"/>
                </a:solidFill>
                <a:latin typeface="Roboto Light"/>
                <a:ea typeface="Roboto Light"/>
                <a:cs typeface="Roboto Light"/>
                <a:sym typeface="Roboto Light"/>
              </a:defRPr>
            </a:lvl7pPr>
            <a:lvl8pPr indent="0" lvl="7" marL="0" rtl="0" algn="ctr">
              <a:spcBef>
                <a:spcPts val="0"/>
              </a:spcBef>
              <a:buNone/>
              <a:defRPr sz="800">
                <a:solidFill>
                  <a:srgbClr val="7F7F7F"/>
                </a:solidFill>
                <a:latin typeface="Roboto Light"/>
                <a:ea typeface="Roboto Light"/>
                <a:cs typeface="Roboto Light"/>
                <a:sym typeface="Roboto Light"/>
              </a:defRPr>
            </a:lvl8pPr>
            <a:lvl9pPr indent="0" lvl="8" marL="0" rtl="0" algn="ctr">
              <a:spcBef>
                <a:spcPts val="0"/>
              </a:spcBef>
              <a:buNone/>
              <a:defRPr sz="800">
                <a:solidFill>
                  <a:srgbClr val="7F7F7F"/>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GB"/>
              <a:t>‹#›</a:t>
            </a:fld>
            <a:endParaRPr/>
          </a:p>
        </p:txBody>
      </p:sp>
      <p:sp>
        <p:nvSpPr>
          <p:cNvPr id="144" name="Google Shape;144;p29"/>
          <p:cNvSpPr txBox="1"/>
          <p:nvPr/>
        </p:nvSpPr>
        <p:spPr>
          <a:xfrm>
            <a:off x="209827" y="4746880"/>
            <a:ext cx="11025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800">
                <a:solidFill>
                  <a:srgbClr val="7F7F7F"/>
                </a:solidFill>
                <a:latin typeface="Roboto Light"/>
                <a:ea typeface="Roboto Light"/>
                <a:cs typeface="Roboto Light"/>
                <a:sym typeface="Roboto Light"/>
              </a:rPr>
              <a:t>www.</a:t>
            </a:r>
            <a:r>
              <a:rPr b="0" lang="en-GB" sz="800">
                <a:solidFill>
                  <a:srgbClr val="353535"/>
                </a:solidFill>
                <a:latin typeface="Roboto Black"/>
                <a:ea typeface="Roboto Black"/>
                <a:cs typeface="Roboto Black"/>
                <a:sym typeface="Roboto Black"/>
              </a:rPr>
              <a:t>slideproject</a:t>
            </a:r>
            <a:r>
              <a:rPr lang="en-GB" sz="800">
                <a:solidFill>
                  <a:srgbClr val="7F7F7F"/>
                </a:solidFill>
                <a:latin typeface="Roboto Light"/>
                <a:ea typeface="Roboto Light"/>
                <a:cs typeface="Roboto Light"/>
                <a:sym typeface="Roboto Light"/>
              </a:rPr>
              <a:t>.com</a:t>
            </a:r>
            <a:endParaRPr sz="800">
              <a:solidFill>
                <a:srgbClr val="7F7F7F"/>
              </a:solidFill>
              <a:latin typeface="Roboto Light"/>
              <a:ea typeface="Roboto Light"/>
              <a:cs typeface="Roboto Light"/>
              <a:sym typeface="Roboto Ligh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145" name="Shape 145"/>
        <p:cNvGrpSpPr/>
        <p:nvPr/>
      </p:nvGrpSpPr>
      <p:grpSpPr>
        <a:xfrm>
          <a:off x="0" y="0"/>
          <a:ext cx="0" cy="0"/>
          <a:chOff x="0" y="0"/>
          <a:chExt cx="0" cy="0"/>
        </a:xfrm>
      </p:grpSpPr>
      <p:sp>
        <p:nvSpPr>
          <p:cNvPr id="146" name="Google Shape;146;p30"/>
          <p:cNvSpPr/>
          <p:nvPr>
            <p:ph idx="2" type="pic"/>
          </p:nvPr>
        </p:nvSpPr>
        <p:spPr>
          <a:xfrm>
            <a:off x="0" y="0"/>
            <a:ext cx="1831200" cy="1714500"/>
          </a:xfrm>
          <a:prstGeom prst="rect">
            <a:avLst/>
          </a:prstGeom>
          <a:solidFill>
            <a:srgbClr val="D9D9D9"/>
          </a:solidFill>
          <a:ln>
            <a:noFill/>
          </a:ln>
        </p:spPr>
      </p:sp>
      <p:sp>
        <p:nvSpPr>
          <p:cNvPr id="147" name="Google Shape;147;p30"/>
          <p:cNvSpPr/>
          <p:nvPr>
            <p:ph idx="3" type="pic"/>
          </p:nvPr>
        </p:nvSpPr>
        <p:spPr>
          <a:xfrm>
            <a:off x="1831086" y="1714500"/>
            <a:ext cx="1831200" cy="1714500"/>
          </a:xfrm>
          <a:prstGeom prst="rect">
            <a:avLst/>
          </a:prstGeom>
          <a:solidFill>
            <a:srgbClr val="D9D9D9"/>
          </a:solidFill>
          <a:ln>
            <a:noFill/>
          </a:ln>
        </p:spPr>
      </p:sp>
      <p:sp>
        <p:nvSpPr>
          <p:cNvPr id="148" name="Google Shape;148;p30"/>
          <p:cNvSpPr/>
          <p:nvPr>
            <p:ph idx="4" type="pic"/>
          </p:nvPr>
        </p:nvSpPr>
        <p:spPr>
          <a:xfrm>
            <a:off x="3662172" y="0"/>
            <a:ext cx="1831200" cy="1714500"/>
          </a:xfrm>
          <a:prstGeom prst="rect">
            <a:avLst/>
          </a:prstGeom>
          <a:solidFill>
            <a:srgbClr val="D9D9D9"/>
          </a:solidFill>
          <a:ln>
            <a:noFill/>
          </a:ln>
        </p:spPr>
      </p:sp>
      <p:sp>
        <p:nvSpPr>
          <p:cNvPr id="149" name="Google Shape;149;p30"/>
          <p:cNvSpPr/>
          <p:nvPr>
            <p:ph idx="5" type="pic"/>
          </p:nvPr>
        </p:nvSpPr>
        <p:spPr>
          <a:xfrm>
            <a:off x="5493258" y="1714500"/>
            <a:ext cx="1831200" cy="1714500"/>
          </a:xfrm>
          <a:prstGeom prst="rect">
            <a:avLst/>
          </a:prstGeom>
          <a:solidFill>
            <a:srgbClr val="D9D9D9"/>
          </a:solidFill>
          <a:ln>
            <a:noFill/>
          </a:ln>
        </p:spPr>
      </p:sp>
      <p:sp>
        <p:nvSpPr>
          <p:cNvPr id="150" name="Google Shape;150;p30"/>
          <p:cNvSpPr/>
          <p:nvPr>
            <p:ph idx="6" type="pic"/>
          </p:nvPr>
        </p:nvSpPr>
        <p:spPr>
          <a:xfrm>
            <a:off x="7324344" y="0"/>
            <a:ext cx="1831200" cy="1714500"/>
          </a:xfrm>
          <a:prstGeom prst="rect">
            <a:avLst/>
          </a:prstGeom>
          <a:solidFill>
            <a:srgbClr val="D9D9D9"/>
          </a:solidFill>
          <a:ln>
            <a:noFill/>
          </a:ln>
        </p:spPr>
      </p:sp>
      <p:sp>
        <p:nvSpPr>
          <p:cNvPr id="151" name="Google Shape;151;p30"/>
          <p:cNvSpPr/>
          <p:nvPr>
            <p:ph idx="7" type="pic"/>
          </p:nvPr>
        </p:nvSpPr>
        <p:spPr>
          <a:xfrm>
            <a:off x="0" y="3429000"/>
            <a:ext cx="1831200" cy="1714500"/>
          </a:xfrm>
          <a:prstGeom prst="rect">
            <a:avLst/>
          </a:prstGeom>
          <a:solidFill>
            <a:srgbClr val="D9D9D9"/>
          </a:solidFill>
          <a:ln>
            <a:noFill/>
          </a:ln>
        </p:spPr>
      </p:sp>
      <p:sp>
        <p:nvSpPr>
          <p:cNvPr id="152" name="Google Shape;152;p30"/>
          <p:cNvSpPr/>
          <p:nvPr>
            <p:ph idx="8" type="pic"/>
          </p:nvPr>
        </p:nvSpPr>
        <p:spPr>
          <a:xfrm>
            <a:off x="3662172" y="3429000"/>
            <a:ext cx="1831200" cy="1714500"/>
          </a:xfrm>
          <a:prstGeom prst="rect">
            <a:avLst/>
          </a:prstGeom>
          <a:solidFill>
            <a:srgbClr val="D9D9D9"/>
          </a:solidFill>
          <a:ln>
            <a:noFill/>
          </a:ln>
        </p:spPr>
      </p:sp>
      <p:sp>
        <p:nvSpPr>
          <p:cNvPr id="153" name="Google Shape;153;p30"/>
          <p:cNvSpPr/>
          <p:nvPr>
            <p:ph idx="9" type="pic"/>
          </p:nvPr>
        </p:nvSpPr>
        <p:spPr>
          <a:xfrm>
            <a:off x="7324344" y="3429000"/>
            <a:ext cx="1831200" cy="1714500"/>
          </a:xfrm>
          <a:prstGeom prst="rect">
            <a:avLst/>
          </a:prstGeom>
          <a:solidFill>
            <a:srgbClr val="D9D9D9"/>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Title Slide">
  <p:cSld name="40_Title Slide">
    <p:spTree>
      <p:nvGrpSpPr>
        <p:cNvPr id="154" name="Shape 154"/>
        <p:cNvGrpSpPr/>
        <p:nvPr/>
      </p:nvGrpSpPr>
      <p:grpSpPr>
        <a:xfrm>
          <a:off x="0" y="0"/>
          <a:ext cx="0" cy="0"/>
          <a:chOff x="0" y="0"/>
          <a:chExt cx="0" cy="0"/>
        </a:xfrm>
      </p:grpSpPr>
      <p:sp>
        <p:nvSpPr>
          <p:cNvPr id="155" name="Google Shape;155;p31"/>
          <p:cNvSpPr/>
          <p:nvPr>
            <p:ph idx="2" type="pic"/>
          </p:nvPr>
        </p:nvSpPr>
        <p:spPr>
          <a:xfrm>
            <a:off x="-1" y="0"/>
            <a:ext cx="4717800" cy="5143500"/>
          </a:xfrm>
          <a:prstGeom prst="rect">
            <a:avLst/>
          </a:prstGeom>
          <a:solidFill>
            <a:srgbClr val="D9D9D9"/>
          </a:solidFill>
          <a:ln>
            <a:noFill/>
          </a:ln>
        </p:spPr>
      </p:sp>
      <p:sp>
        <p:nvSpPr>
          <p:cNvPr id="156" name="Google Shape;156;p31"/>
          <p:cNvSpPr/>
          <p:nvPr/>
        </p:nvSpPr>
        <p:spPr>
          <a:xfrm>
            <a:off x="8636687" y="4727293"/>
            <a:ext cx="257400" cy="224100"/>
          </a:xfrm>
          <a:prstGeom prst="roundRect">
            <a:avLst>
              <a:gd fmla="val 50000" name="adj"/>
            </a:avLst>
          </a:prstGeom>
          <a:noFill/>
          <a:ln cap="flat" cmpd="sng" w="12700">
            <a:solidFill>
              <a:srgbClr val="BEBEB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7F7F7F"/>
              </a:solidFill>
              <a:latin typeface="Roboto Light"/>
              <a:ea typeface="Roboto Light"/>
              <a:cs typeface="Roboto Light"/>
              <a:sym typeface="Roboto Light"/>
            </a:endParaRPr>
          </a:p>
        </p:txBody>
      </p:sp>
      <p:sp>
        <p:nvSpPr>
          <p:cNvPr id="157" name="Google Shape;157;p31"/>
          <p:cNvSpPr txBox="1"/>
          <p:nvPr>
            <p:ph idx="12" type="sldNum"/>
          </p:nvPr>
        </p:nvSpPr>
        <p:spPr>
          <a:xfrm>
            <a:off x="8603675" y="4693307"/>
            <a:ext cx="323400" cy="2919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sz="800">
                <a:solidFill>
                  <a:srgbClr val="7F7F7F"/>
                </a:solidFill>
                <a:latin typeface="Roboto Light"/>
                <a:ea typeface="Roboto Light"/>
                <a:cs typeface="Roboto Light"/>
                <a:sym typeface="Roboto Light"/>
              </a:defRPr>
            </a:lvl1pPr>
            <a:lvl2pPr indent="0" lvl="1" marL="0" rtl="0" algn="ctr">
              <a:spcBef>
                <a:spcPts val="0"/>
              </a:spcBef>
              <a:buNone/>
              <a:defRPr sz="800">
                <a:solidFill>
                  <a:srgbClr val="7F7F7F"/>
                </a:solidFill>
                <a:latin typeface="Roboto Light"/>
                <a:ea typeface="Roboto Light"/>
                <a:cs typeface="Roboto Light"/>
                <a:sym typeface="Roboto Light"/>
              </a:defRPr>
            </a:lvl2pPr>
            <a:lvl3pPr indent="0" lvl="2" marL="0" rtl="0" algn="ctr">
              <a:spcBef>
                <a:spcPts val="0"/>
              </a:spcBef>
              <a:buNone/>
              <a:defRPr sz="800">
                <a:solidFill>
                  <a:srgbClr val="7F7F7F"/>
                </a:solidFill>
                <a:latin typeface="Roboto Light"/>
                <a:ea typeface="Roboto Light"/>
                <a:cs typeface="Roboto Light"/>
                <a:sym typeface="Roboto Light"/>
              </a:defRPr>
            </a:lvl3pPr>
            <a:lvl4pPr indent="0" lvl="3" marL="0" rtl="0" algn="ctr">
              <a:spcBef>
                <a:spcPts val="0"/>
              </a:spcBef>
              <a:buNone/>
              <a:defRPr sz="800">
                <a:solidFill>
                  <a:srgbClr val="7F7F7F"/>
                </a:solidFill>
                <a:latin typeface="Roboto Light"/>
                <a:ea typeface="Roboto Light"/>
                <a:cs typeface="Roboto Light"/>
                <a:sym typeface="Roboto Light"/>
              </a:defRPr>
            </a:lvl4pPr>
            <a:lvl5pPr indent="0" lvl="4" marL="0" rtl="0" algn="ctr">
              <a:spcBef>
                <a:spcPts val="0"/>
              </a:spcBef>
              <a:buNone/>
              <a:defRPr sz="800">
                <a:solidFill>
                  <a:srgbClr val="7F7F7F"/>
                </a:solidFill>
                <a:latin typeface="Roboto Light"/>
                <a:ea typeface="Roboto Light"/>
                <a:cs typeface="Roboto Light"/>
                <a:sym typeface="Roboto Light"/>
              </a:defRPr>
            </a:lvl5pPr>
            <a:lvl6pPr indent="0" lvl="5" marL="0" rtl="0" algn="ctr">
              <a:spcBef>
                <a:spcPts val="0"/>
              </a:spcBef>
              <a:buNone/>
              <a:defRPr sz="800">
                <a:solidFill>
                  <a:srgbClr val="7F7F7F"/>
                </a:solidFill>
                <a:latin typeface="Roboto Light"/>
                <a:ea typeface="Roboto Light"/>
                <a:cs typeface="Roboto Light"/>
                <a:sym typeface="Roboto Light"/>
              </a:defRPr>
            </a:lvl6pPr>
            <a:lvl7pPr indent="0" lvl="6" marL="0" rtl="0" algn="ctr">
              <a:spcBef>
                <a:spcPts val="0"/>
              </a:spcBef>
              <a:buNone/>
              <a:defRPr sz="800">
                <a:solidFill>
                  <a:srgbClr val="7F7F7F"/>
                </a:solidFill>
                <a:latin typeface="Roboto Light"/>
                <a:ea typeface="Roboto Light"/>
                <a:cs typeface="Roboto Light"/>
                <a:sym typeface="Roboto Light"/>
              </a:defRPr>
            </a:lvl7pPr>
            <a:lvl8pPr indent="0" lvl="7" marL="0" rtl="0" algn="ctr">
              <a:spcBef>
                <a:spcPts val="0"/>
              </a:spcBef>
              <a:buNone/>
              <a:defRPr sz="800">
                <a:solidFill>
                  <a:srgbClr val="7F7F7F"/>
                </a:solidFill>
                <a:latin typeface="Roboto Light"/>
                <a:ea typeface="Roboto Light"/>
                <a:cs typeface="Roboto Light"/>
                <a:sym typeface="Roboto Light"/>
              </a:defRPr>
            </a:lvl8pPr>
            <a:lvl9pPr indent="0" lvl="8" marL="0" rtl="0" algn="ctr">
              <a:spcBef>
                <a:spcPts val="0"/>
              </a:spcBef>
              <a:buNone/>
              <a:defRPr sz="800">
                <a:solidFill>
                  <a:srgbClr val="7F7F7F"/>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GB"/>
              <a:t>‹#›</a:t>
            </a:fld>
            <a:endParaRPr/>
          </a:p>
        </p:txBody>
      </p:sp>
      <p:sp>
        <p:nvSpPr>
          <p:cNvPr id="158" name="Google Shape;158;p31"/>
          <p:cNvSpPr txBox="1"/>
          <p:nvPr/>
        </p:nvSpPr>
        <p:spPr>
          <a:xfrm>
            <a:off x="209827" y="4746880"/>
            <a:ext cx="11025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800">
                <a:solidFill>
                  <a:srgbClr val="7F7F7F"/>
                </a:solidFill>
                <a:latin typeface="Roboto Light"/>
                <a:ea typeface="Roboto Light"/>
                <a:cs typeface="Roboto Light"/>
                <a:sym typeface="Roboto Light"/>
              </a:rPr>
              <a:t>www.</a:t>
            </a:r>
            <a:r>
              <a:rPr b="0" lang="en-GB" sz="800">
                <a:solidFill>
                  <a:srgbClr val="353535"/>
                </a:solidFill>
                <a:latin typeface="Roboto Black"/>
                <a:ea typeface="Roboto Black"/>
                <a:cs typeface="Roboto Black"/>
                <a:sym typeface="Roboto Black"/>
              </a:rPr>
              <a:t>slideproject</a:t>
            </a:r>
            <a:r>
              <a:rPr lang="en-GB" sz="800">
                <a:solidFill>
                  <a:srgbClr val="7F7F7F"/>
                </a:solidFill>
                <a:latin typeface="Roboto Light"/>
                <a:ea typeface="Roboto Light"/>
                <a:cs typeface="Roboto Light"/>
                <a:sym typeface="Roboto Light"/>
              </a:rPr>
              <a:t>.com</a:t>
            </a:r>
            <a:endParaRPr sz="800">
              <a:solidFill>
                <a:srgbClr val="7F7F7F"/>
              </a:solidFill>
              <a:latin typeface="Roboto Light"/>
              <a:ea typeface="Roboto Light"/>
              <a:cs typeface="Roboto Light"/>
              <a:sym typeface="Roboto Ligh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159" name="Shape 159"/>
        <p:cNvGrpSpPr/>
        <p:nvPr/>
      </p:nvGrpSpPr>
      <p:grpSpPr>
        <a:xfrm>
          <a:off x="0" y="0"/>
          <a:ext cx="0" cy="0"/>
          <a:chOff x="0" y="0"/>
          <a:chExt cx="0" cy="0"/>
        </a:xfrm>
      </p:grpSpPr>
      <p:sp>
        <p:nvSpPr>
          <p:cNvPr id="160" name="Google Shape;160;p32"/>
          <p:cNvSpPr/>
          <p:nvPr>
            <p:ph idx="2" type="pic"/>
          </p:nvPr>
        </p:nvSpPr>
        <p:spPr>
          <a:xfrm>
            <a:off x="629917" y="1259798"/>
            <a:ext cx="1826700" cy="2493000"/>
          </a:xfrm>
          <a:prstGeom prst="rect">
            <a:avLst/>
          </a:prstGeom>
          <a:solidFill>
            <a:schemeClr val="lt2"/>
          </a:solidFill>
          <a:ln>
            <a:noFill/>
          </a:ln>
        </p:spPr>
      </p:sp>
      <p:sp>
        <p:nvSpPr>
          <p:cNvPr id="161" name="Google Shape;161;p32"/>
          <p:cNvSpPr/>
          <p:nvPr>
            <p:ph idx="3" type="pic"/>
          </p:nvPr>
        </p:nvSpPr>
        <p:spPr>
          <a:xfrm>
            <a:off x="2655585" y="1259798"/>
            <a:ext cx="1826700" cy="2493000"/>
          </a:xfrm>
          <a:prstGeom prst="rect">
            <a:avLst/>
          </a:prstGeom>
          <a:solidFill>
            <a:schemeClr val="lt2"/>
          </a:solidFill>
          <a:ln>
            <a:noFill/>
          </a:ln>
        </p:spPr>
      </p:sp>
      <p:sp>
        <p:nvSpPr>
          <p:cNvPr id="162" name="Google Shape;162;p32"/>
          <p:cNvSpPr/>
          <p:nvPr>
            <p:ph idx="4" type="pic"/>
          </p:nvPr>
        </p:nvSpPr>
        <p:spPr>
          <a:xfrm>
            <a:off x="6706920" y="1259798"/>
            <a:ext cx="1826700" cy="2493000"/>
          </a:xfrm>
          <a:prstGeom prst="rect">
            <a:avLst/>
          </a:prstGeom>
          <a:solidFill>
            <a:schemeClr val="lt2"/>
          </a:solidFill>
          <a:ln>
            <a:noFill/>
          </a:ln>
        </p:spPr>
      </p:sp>
      <p:sp>
        <p:nvSpPr>
          <p:cNvPr id="163" name="Google Shape;163;p32"/>
          <p:cNvSpPr/>
          <p:nvPr>
            <p:ph idx="5" type="pic"/>
          </p:nvPr>
        </p:nvSpPr>
        <p:spPr>
          <a:xfrm>
            <a:off x="4681253" y="1259798"/>
            <a:ext cx="1826700" cy="2493000"/>
          </a:xfrm>
          <a:prstGeom prst="rect">
            <a:avLst/>
          </a:prstGeom>
          <a:solidFill>
            <a:schemeClr val="lt2"/>
          </a:solidFill>
          <a:ln>
            <a:noFill/>
          </a:ln>
        </p:spPr>
      </p:sp>
      <p:sp>
        <p:nvSpPr>
          <p:cNvPr id="164" name="Google Shape;164;p32"/>
          <p:cNvSpPr/>
          <p:nvPr/>
        </p:nvSpPr>
        <p:spPr>
          <a:xfrm>
            <a:off x="8636687" y="4727293"/>
            <a:ext cx="257400" cy="224100"/>
          </a:xfrm>
          <a:prstGeom prst="roundRect">
            <a:avLst>
              <a:gd fmla="val 50000" name="adj"/>
            </a:avLst>
          </a:prstGeom>
          <a:noFill/>
          <a:ln cap="flat" cmpd="sng" w="12700">
            <a:solidFill>
              <a:srgbClr val="BEBEB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7F7F7F"/>
              </a:solidFill>
              <a:latin typeface="Roboto Light"/>
              <a:ea typeface="Roboto Light"/>
              <a:cs typeface="Roboto Light"/>
              <a:sym typeface="Roboto Light"/>
            </a:endParaRPr>
          </a:p>
        </p:txBody>
      </p:sp>
      <p:sp>
        <p:nvSpPr>
          <p:cNvPr id="165" name="Google Shape;165;p32"/>
          <p:cNvSpPr txBox="1"/>
          <p:nvPr>
            <p:ph idx="12" type="sldNum"/>
          </p:nvPr>
        </p:nvSpPr>
        <p:spPr>
          <a:xfrm>
            <a:off x="8603675" y="4693307"/>
            <a:ext cx="323400" cy="2919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sz="800">
                <a:solidFill>
                  <a:srgbClr val="7F7F7F"/>
                </a:solidFill>
                <a:latin typeface="Roboto Light"/>
                <a:ea typeface="Roboto Light"/>
                <a:cs typeface="Roboto Light"/>
                <a:sym typeface="Roboto Light"/>
              </a:defRPr>
            </a:lvl1pPr>
            <a:lvl2pPr indent="0" lvl="1" marL="0" rtl="0" algn="ctr">
              <a:spcBef>
                <a:spcPts val="0"/>
              </a:spcBef>
              <a:buNone/>
              <a:defRPr sz="800">
                <a:solidFill>
                  <a:srgbClr val="7F7F7F"/>
                </a:solidFill>
                <a:latin typeface="Roboto Light"/>
                <a:ea typeface="Roboto Light"/>
                <a:cs typeface="Roboto Light"/>
                <a:sym typeface="Roboto Light"/>
              </a:defRPr>
            </a:lvl2pPr>
            <a:lvl3pPr indent="0" lvl="2" marL="0" rtl="0" algn="ctr">
              <a:spcBef>
                <a:spcPts val="0"/>
              </a:spcBef>
              <a:buNone/>
              <a:defRPr sz="800">
                <a:solidFill>
                  <a:srgbClr val="7F7F7F"/>
                </a:solidFill>
                <a:latin typeface="Roboto Light"/>
                <a:ea typeface="Roboto Light"/>
                <a:cs typeface="Roboto Light"/>
                <a:sym typeface="Roboto Light"/>
              </a:defRPr>
            </a:lvl3pPr>
            <a:lvl4pPr indent="0" lvl="3" marL="0" rtl="0" algn="ctr">
              <a:spcBef>
                <a:spcPts val="0"/>
              </a:spcBef>
              <a:buNone/>
              <a:defRPr sz="800">
                <a:solidFill>
                  <a:srgbClr val="7F7F7F"/>
                </a:solidFill>
                <a:latin typeface="Roboto Light"/>
                <a:ea typeface="Roboto Light"/>
                <a:cs typeface="Roboto Light"/>
                <a:sym typeface="Roboto Light"/>
              </a:defRPr>
            </a:lvl4pPr>
            <a:lvl5pPr indent="0" lvl="4" marL="0" rtl="0" algn="ctr">
              <a:spcBef>
                <a:spcPts val="0"/>
              </a:spcBef>
              <a:buNone/>
              <a:defRPr sz="800">
                <a:solidFill>
                  <a:srgbClr val="7F7F7F"/>
                </a:solidFill>
                <a:latin typeface="Roboto Light"/>
                <a:ea typeface="Roboto Light"/>
                <a:cs typeface="Roboto Light"/>
                <a:sym typeface="Roboto Light"/>
              </a:defRPr>
            </a:lvl5pPr>
            <a:lvl6pPr indent="0" lvl="5" marL="0" rtl="0" algn="ctr">
              <a:spcBef>
                <a:spcPts val="0"/>
              </a:spcBef>
              <a:buNone/>
              <a:defRPr sz="800">
                <a:solidFill>
                  <a:srgbClr val="7F7F7F"/>
                </a:solidFill>
                <a:latin typeface="Roboto Light"/>
                <a:ea typeface="Roboto Light"/>
                <a:cs typeface="Roboto Light"/>
                <a:sym typeface="Roboto Light"/>
              </a:defRPr>
            </a:lvl6pPr>
            <a:lvl7pPr indent="0" lvl="6" marL="0" rtl="0" algn="ctr">
              <a:spcBef>
                <a:spcPts val="0"/>
              </a:spcBef>
              <a:buNone/>
              <a:defRPr sz="800">
                <a:solidFill>
                  <a:srgbClr val="7F7F7F"/>
                </a:solidFill>
                <a:latin typeface="Roboto Light"/>
                <a:ea typeface="Roboto Light"/>
                <a:cs typeface="Roboto Light"/>
                <a:sym typeface="Roboto Light"/>
              </a:defRPr>
            </a:lvl7pPr>
            <a:lvl8pPr indent="0" lvl="7" marL="0" rtl="0" algn="ctr">
              <a:spcBef>
                <a:spcPts val="0"/>
              </a:spcBef>
              <a:buNone/>
              <a:defRPr sz="800">
                <a:solidFill>
                  <a:srgbClr val="7F7F7F"/>
                </a:solidFill>
                <a:latin typeface="Roboto Light"/>
                <a:ea typeface="Roboto Light"/>
                <a:cs typeface="Roboto Light"/>
                <a:sym typeface="Roboto Light"/>
              </a:defRPr>
            </a:lvl8pPr>
            <a:lvl9pPr indent="0" lvl="8" marL="0" rtl="0" algn="ctr">
              <a:spcBef>
                <a:spcPts val="0"/>
              </a:spcBef>
              <a:buNone/>
              <a:defRPr sz="800">
                <a:solidFill>
                  <a:srgbClr val="7F7F7F"/>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GB"/>
              <a:t>‹#›</a:t>
            </a:fld>
            <a:endParaRPr/>
          </a:p>
        </p:txBody>
      </p:sp>
      <p:sp>
        <p:nvSpPr>
          <p:cNvPr id="166" name="Google Shape;166;p32"/>
          <p:cNvSpPr txBox="1"/>
          <p:nvPr/>
        </p:nvSpPr>
        <p:spPr>
          <a:xfrm>
            <a:off x="209827" y="4746880"/>
            <a:ext cx="11025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800">
                <a:solidFill>
                  <a:srgbClr val="7F7F7F"/>
                </a:solidFill>
                <a:latin typeface="Roboto Light"/>
                <a:ea typeface="Roboto Light"/>
                <a:cs typeface="Roboto Light"/>
                <a:sym typeface="Roboto Light"/>
              </a:rPr>
              <a:t>www.</a:t>
            </a:r>
            <a:r>
              <a:rPr b="0" lang="en-GB" sz="800">
                <a:solidFill>
                  <a:srgbClr val="353535"/>
                </a:solidFill>
                <a:latin typeface="Roboto Black"/>
                <a:ea typeface="Roboto Black"/>
                <a:cs typeface="Roboto Black"/>
                <a:sym typeface="Roboto Black"/>
              </a:rPr>
              <a:t>slideproject</a:t>
            </a:r>
            <a:r>
              <a:rPr lang="en-GB" sz="800">
                <a:solidFill>
                  <a:srgbClr val="7F7F7F"/>
                </a:solidFill>
                <a:latin typeface="Roboto Light"/>
                <a:ea typeface="Roboto Light"/>
                <a:cs typeface="Roboto Light"/>
                <a:sym typeface="Roboto Light"/>
              </a:rPr>
              <a:t>.com</a:t>
            </a:r>
            <a:endParaRPr sz="800">
              <a:solidFill>
                <a:srgbClr val="7F7F7F"/>
              </a:solidFill>
              <a:latin typeface="Roboto Light"/>
              <a:ea typeface="Roboto Light"/>
              <a:cs typeface="Roboto Light"/>
              <a:sym typeface="Roboto Light"/>
            </a:endParaRPr>
          </a:p>
        </p:txBody>
      </p:sp>
      <p:sp>
        <p:nvSpPr>
          <p:cNvPr id="167" name="Google Shape;167;p32"/>
          <p:cNvSpPr txBox="1"/>
          <p:nvPr>
            <p:ph idx="1" type="body"/>
          </p:nvPr>
        </p:nvSpPr>
        <p:spPr>
          <a:xfrm>
            <a:off x="478411" y="469388"/>
            <a:ext cx="8178900" cy="2286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2"/>
              </a:buClr>
              <a:buSzPts val="1500"/>
              <a:buNone/>
              <a:defRPr sz="1500">
                <a:solidFill>
                  <a:schemeClr val="dk2"/>
                </a:solidFill>
                <a:latin typeface="Roboto Medium"/>
                <a:ea typeface="Roboto Medium"/>
                <a:cs typeface="Roboto Medium"/>
                <a:sym typeface="Roboto Medium"/>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8" name="Google Shape;168;p32"/>
          <p:cNvSpPr txBox="1"/>
          <p:nvPr>
            <p:ph idx="6" type="body"/>
          </p:nvPr>
        </p:nvSpPr>
        <p:spPr>
          <a:xfrm>
            <a:off x="487936" y="311570"/>
            <a:ext cx="8178900" cy="117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BFBFBF"/>
              </a:buClr>
              <a:buSzPts val="800"/>
              <a:buNone/>
              <a:defRPr sz="800">
                <a:solidFill>
                  <a:srgbClr val="BFBFBF"/>
                </a:solidFill>
                <a:latin typeface="Roboto Light"/>
                <a:ea typeface="Roboto Light"/>
                <a:cs typeface="Roboto Light"/>
                <a:sym typeface="Roboto Light"/>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9" name="Google Shape;169;p32"/>
          <p:cNvSpPr/>
          <p:nvPr/>
        </p:nvSpPr>
        <p:spPr>
          <a:xfrm>
            <a:off x="487936" y="762000"/>
            <a:ext cx="479700" cy="342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118CE7"/>
              </a:solidFill>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0" st="0"/>
                                            </p:txEl>
                                          </p:spTgt>
                                        </p:tgtEl>
                                        <p:attrNameLst>
                                          <p:attrName>style.visibility</p:attrName>
                                        </p:attrNameLst>
                                      </p:cBhvr>
                                      <p:to>
                                        <p:strVal val="visible"/>
                                      </p:to>
                                    </p:set>
                                    <p:animEffect filter="fade" transition="in">
                                      <p:cBhvr>
                                        <p:cTn dur="500"/>
                                        <p:tgtEl>
                                          <p:spTgt spid="1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1" st="1"/>
                                            </p:txEl>
                                          </p:spTgt>
                                        </p:tgtEl>
                                        <p:attrNameLst>
                                          <p:attrName>style.visibility</p:attrName>
                                        </p:attrNameLst>
                                      </p:cBhvr>
                                      <p:to>
                                        <p:strVal val="visible"/>
                                      </p:to>
                                    </p:set>
                                    <p:animEffect filter="fade" transition="in">
                                      <p:cBhvr>
                                        <p:cTn dur="500"/>
                                        <p:tgtEl>
                                          <p:spTgt spid="1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2" st="2"/>
                                            </p:txEl>
                                          </p:spTgt>
                                        </p:tgtEl>
                                        <p:attrNameLst>
                                          <p:attrName>style.visibility</p:attrName>
                                        </p:attrNameLst>
                                      </p:cBhvr>
                                      <p:to>
                                        <p:strVal val="visible"/>
                                      </p:to>
                                    </p:set>
                                    <p:animEffect filter="fade" transition="in">
                                      <p:cBhvr>
                                        <p:cTn dur="500"/>
                                        <p:tgtEl>
                                          <p:spTgt spid="16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3" st="3"/>
                                            </p:txEl>
                                          </p:spTgt>
                                        </p:tgtEl>
                                        <p:attrNameLst>
                                          <p:attrName>style.visibility</p:attrName>
                                        </p:attrNameLst>
                                      </p:cBhvr>
                                      <p:to>
                                        <p:strVal val="visible"/>
                                      </p:to>
                                    </p:set>
                                    <p:animEffect filter="fade" transition="in">
                                      <p:cBhvr>
                                        <p:cTn dur="500"/>
                                        <p:tgtEl>
                                          <p:spTgt spid="16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4" st="4"/>
                                            </p:txEl>
                                          </p:spTgt>
                                        </p:tgtEl>
                                        <p:attrNameLst>
                                          <p:attrName>style.visibility</p:attrName>
                                        </p:attrNameLst>
                                      </p:cBhvr>
                                      <p:to>
                                        <p:strVal val="visible"/>
                                      </p:to>
                                    </p:set>
                                    <p:animEffect filter="fade" transition="in">
                                      <p:cBhvr>
                                        <p:cTn dur="500"/>
                                        <p:tgtEl>
                                          <p:spTgt spid="16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5" st="5"/>
                                            </p:txEl>
                                          </p:spTgt>
                                        </p:tgtEl>
                                        <p:attrNameLst>
                                          <p:attrName>style.visibility</p:attrName>
                                        </p:attrNameLst>
                                      </p:cBhvr>
                                      <p:to>
                                        <p:strVal val="visible"/>
                                      </p:to>
                                    </p:set>
                                    <p:animEffect filter="fade" transition="in">
                                      <p:cBhvr>
                                        <p:cTn dur="500"/>
                                        <p:tgtEl>
                                          <p:spTgt spid="16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6" st="6"/>
                                            </p:txEl>
                                          </p:spTgt>
                                        </p:tgtEl>
                                        <p:attrNameLst>
                                          <p:attrName>style.visibility</p:attrName>
                                        </p:attrNameLst>
                                      </p:cBhvr>
                                      <p:to>
                                        <p:strVal val="visible"/>
                                      </p:to>
                                    </p:set>
                                    <p:animEffect filter="fade" transition="in">
                                      <p:cBhvr>
                                        <p:cTn dur="500"/>
                                        <p:tgtEl>
                                          <p:spTgt spid="16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7" st="7"/>
                                            </p:txEl>
                                          </p:spTgt>
                                        </p:tgtEl>
                                        <p:attrNameLst>
                                          <p:attrName>style.visibility</p:attrName>
                                        </p:attrNameLst>
                                      </p:cBhvr>
                                      <p:to>
                                        <p:strVal val="visible"/>
                                      </p:to>
                                    </p:set>
                                    <p:animEffect filter="fade" transition="in">
                                      <p:cBhvr>
                                        <p:cTn dur="500"/>
                                        <p:tgtEl>
                                          <p:spTgt spid="16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8" st="8"/>
                                            </p:txEl>
                                          </p:spTgt>
                                        </p:tgtEl>
                                        <p:attrNameLst>
                                          <p:attrName>style.visibility</p:attrName>
                                        </p:attrNameLst>
                                      </p:cBhvr>
                                      <p:to>
                                        <p:strVal val="visible"/>
                                      </p:to>
                                    </p:set>
                                    <p:animEffect filter="fade" transition="in">
                                      <p:cBhvr>
                                        <p:cTn dur="500"/>
                                        <p:tgtEl>
                                          <p:spTgt spid="16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0" st="0"/>
                                            </p:txEl>
                                          </p:spTgt>
                                        </p:tgtEl>
                                        <p:attrNameLst>
                                          <p:attrName>style.visibility</p:attrName>
                                        </p:attrNameLst>
                                      </p:cBhvr>
                                      <p:to>
                                        <p:strVal val="visible"/>
                                      </p:to>
                                    </p:set>
                                    <p:animEffect filter="fade" transition="in">
                                      <p:cBhvr>
                                        <p:cTn dur="500"/>
                                        <p:tgtEl>
                                          <p:spTgt spid="1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1" st="1"/>
                                            </p:txEl>
                                          </p:spTgt>
                                        </p:tgtEl>
                                        <p:attrNameLst>
                                          <p:attrName>style.visibility</p:attrName>
                                        </p:attrNameLst>
                                      </p:cBhvr>
                                      <p:to>
                                        <p:strVal val="visible"/>
                                      </p:to>
                                    </p:set>
                                    <p:animEffect filter="fade" transition="in">
                                      <p:cBhvr>
                                        <p:cTn dur="500"/>
                                        <p:tgtEl>
                                          <p:spTgt spid="16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2" st="2"/>
                                            </p:txEl>
                                          </p:spTgt>
                                        </p:tgtEl>
                                        <p:attrNameLst>
                                          <p:attrName>style.visibility</p:attrName>
                                        </p:attrNameLst>
                                      </p:cBhvr>
                                      <p:to>
                                        <p:strVal val="visible"/>
                                      </p:to>
                                    </p:set>
                                    <p:animEffect filter="fade" transition="in">
                                      <p:cBhvr>
                                        <p:cTn dur="500"/>
                                        <p:tgtEl>
                                          <p:spTgt spid="16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3" st="3"/>
                                            </p:txEl>
                                          </p:spTgt>
                                        </p:tgtEl>
                                        <p:attrNameLst>
                                          <p:attrName>style.visibility</p:attrName>
                                        </p:attrNameLst>
                                      </p:cBhvr>
                                      <p:to>
                                        <p:strVal val="visible"/>
                                      </p:to>
                                    </p:set>
                                    <p:animEffect filter="fade" transition="in">
                                      <p:cBhvr>
                                        <p:cTn dur="500"/>
                                        <p:tgtEl>
                                          <p:spTgt spid="16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4" st="4"/>
                                            </p:txEl>
                                          </p:spTgt>
                                        </p:tgtEl>
                                        <p:attrNameLst>
                                          <p:attrName>style.visibility</p:attrName>
                                        </p:attrNameLst>
                                      </p:cBhvr>
                                      <p:to>
                                        <p:strVal val="visible"/>
                                      </p:to>
                                    </p:set>
                                    <p:animEffect filter="fade" transition="in">
                                      <p:cBhvr>
                                        <p:cTn dur="500"/>
                                        <p:tgtEl>
                                          <p:spTgt spid="16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5" st="5"/>
                                            </p:txEl>
                                          </p:spTgt>
                                        </p:tgtEl>
                                        <p:attrNameLst>
                                          <p:attrName>style.visibility</p:attrName>
                                        </p:attrNameLst>
                                      </p:cBhvr>
                                      <p:to>
                                        <p:strVal val="visible"/>
                                      </p:to>
                                    </p:set>
                                    <p:animEffect filter="fade" transition="in">
                                      <p:cBhvr>
                                        <p:cTn dur="500"/>
                                        <p:tgtEl>
                                          <p:spTgt spid="16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6" st="6"/>
                                            </p:txEl>
                                          </p:spTgt>
                                        </p:tgtEl>
                                        <p:attrNameLst>
                                          <p:attrName>style.visibility</p:attrName>
                                        </p:attrNameLst>
                                      </p:cBhvr>
                                      <p:to>
                                        <p:strVal val="visible"/>
                                      </p:to>
                                    </p:set>
                                    <p:animEffect filter="fade" transition="in">
                                      <p:cBhvr>
                                        <p:cTn dur="500"/>
                                        <p:tgtEl>
                                          <p:spTgt spid="16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7" st="7"/>
                                            </p:txEl>
                                          </p:spTgt>
                                        </p:tgtEl>
                                        <p:attrNameLst>
                                          <p:attrName>style.visibility</p:attrName>
                                        </p:attrNameLst>
                                      </p:cBhvr>
                                      <p:to>
                                        <p:strVal val="visible"/>
                                      </p:to>
                                    </p:set>
                                    <p:animEffect filter="fade" transition="in">
                                      <p:cBhvr>
                                        <p:cTn dur="500"/>
                                        <p:tgtEl>
                                          <p:spTgt spid="16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8" st="8"/>
                                            </p:txEl>
                                          </p:spTgt>
                                        </p:tgtEl>
                                        <p:attrNameLst>
                                          <p:attrName>style.visibility</p:attrName>
                                        </p:attrNameLst>
                                      </p:cBhvr>
                                      <p:to>
                                        <p:strVal val="visible"/>
                                      </p:to>
                                    </p:set>
                                    <p:animEffect filter="fade" transition="in">
                                      <p:cBhvr>
                                        <p:cTn dur="500"/>
                                        <p:tgtEl>
                                          <p:spTgt spid="168">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spTree>
      <p:nvGrpSpPr>
        <p:cNvPr id="170" name="Shape 170"/>
        <p:cNvGrpSpPr/>
        <p:nvPr/>
      </p:nvGrpSpPr>
      <p:grpSpPr>
        <a:xfrm>
          <a:off x="0" y="0"/>
          <a:ext cx="0" cy="0"/>
          <a:chOff x="0" y="0"/>
          <a:chExt cx="0" cy="0"/>
        </a:xfrm>
      </p:grpSpPr>
      <p:sp>
        <p:nvSpPr>
          <p:cNvPr id="171" name="Google Shape;171;p33"/>
          <p:cNvSpPr/>
          <p:nvPr>
            <p:ph idx="2" type="pic"/>
          </p:nvPr>
        </p:nvSpPr>
        <p:spPr>
          <a:xfrm>
            <a:off x="682670" y="1154290"/>
            <a:ext cx="1748700" cy="1051500"/>
          </a:xfrm>
          <a:prstGeom prst="rect">
            <a:avLst/>
          </a:prstGeom>
          <a:solidFill>
            <a:schemeClr val="lt2"/>
          </a:solidFill>
          <a:ln>
            <a:noFill/>
          </a:ln>
        </p:spPr>
      </p:sp>
      <p:sp>
        <p:nvSpPr>
          <p:cNvPr id="172" name="Google Shape;172;p33"/>
          <p:cNvSpPr/>
          <p:nvPr>
            <p:ph idx="3" type="pic"/>
          </p:nvPr>
        </p:nvSpPr>
        <p:spPr>
          <a:xfrm>
            <a:off x="2708338" y="1154290"/>
            <a:ext cx="1748700" cy="1051500"/>
          </a:xfrm>
          <a:prstGeom prst="rect">
            <a:avLst/>
          </a:prstGeom>
          <a:solidFill>
            <a:schemeClr val="lt2"/>
          </a:solidFill>
          <a:ln>
            <a:noFill/>
          </a:ln>
        </p:spPr>
      </p:sp>
      <p:sp>
        <p:nvSpPr>
          <p:cNvPr id="173" name="Google Shape;173;p33"/>
          <p:cNvSpPr/>
          <p:nvPr>
            <p:ph idx="4" type="pic"/>
          </p:nvPr>
        </p:nvSpPr>
        <p:spPr>
          <a:xfrm>
            <a:off x="6759673" y="1154290"/>
            <a:ext cx="1748700" cy="1051500"/>
          </a:xfrm>
          <a:prstGeom prst="rect">
            <a:avLst/>
          </a:prstGeom>
          <a:solidFill>
            <a:schemeClr val="lt2"/>
          </a:solidFill>
          <a:ln>
            <a:noFill/>
          </a:ln>
        </p:spPr>
      </p:sp>
      <p:sp>
        <p:nvSpPr>
          <p:cNvPr id="174" name="Google Shape;174;p33"/>
          <p:cNvSpPr/>
          <p:nvPr>
            <p:ph idx="5" type="pic"/>
          </p:nvPr>
        </p:nvSpPr>
        <p:spPr>
          <a:xfrm>
            <a:off x="4734005" y="1154290"/>
            <a:ext cx="1748700" cy="1051500"/>
          </a:xfrm>
          <a:prstGeom prst="rect">
            <a:avLst/>
          </a:prstGeom>
          <a:solidFill>
            <a:schemeClr val="lt2"/>
          </a:solidFill>
          <a:ln>
            <a:noFill/>
          </a:ln>
        </p:spPr>
      </p:sp>
      <p:sp>
        <p:nvSpPr>
          <p:cNvPr id="175" name="Google Shape;175;p33"/>
          <p:cNvSpPr/>
          <p:nvPr>
            <p:ph idx="6" type="pic"/>
          </p:nvPr>
        </p:nvSpPr>
        <p:spPr>
          <a:xfrm>
            <a:off x="682670" y="2820538"/>
            <a:ext cx="1748700" cy="1051500"/>
          </a:xfrm>
          <a:prstGeom prst="rect">
            <a:avLst/>
          </a:prstGeom>
          <a:solidFill>
            <a:schemeClr val="lt2"/>
          </a:solidFill>
          <a:ln>
            <a:noFill/>
          </a:ln>
        </p:spPr>
      </p:sp>
      <p:sp>
        <p:nvSpPr>
          <p:cNvPr id="176" name="Google Shape;176;p33"/>
          <p:cNvSpPr/>
          <p:nvPr>
            <p:ph idx="7" type="pic"/>
          </p:nvPr>
        </p:nvSpPr>
        <p:spPr>
          <a:xfrm>
            <a:off x="2708338" y="2820538"/>
            <a:ext cx="1748700" cy="1051500"/>
          </a:xfrm>
          <a:prstGeom prst="rect">
            <a:avLst/>
          </a:prstGeom>
          <a:solidFill>
            <a:schemeClr val="lt2"/>
          </a:solidFill>
          <a:ln>
            <a:noFill/>
          </a:ln>
        </p:spPr>
      </p:sp>
      <p:sp>
        <p:nvSpPr>
          <p:cNvPr id="177" name="Google Shape;177;p33"/>
          <p:cNvSpPr/>
          <p:nvPr>
            <p:ph idx="8" type="pic"/>
          </p:nvPr>
        </p:nvSpPr>
        <p:spPr>
          <a:xfrm>
            <a:off x="6759673" y="2820538"/>
            <a:ext cx="1748700" cy="1051500"/>
          </a:xfrm>
          <a:prstGeom prst="rect">
            <a:avLst/>
          </a:prstGeom>
          <a:solidFill>
            <a:schemeClr val="lt2"/>
          </a:solidFill>
          <a:ln>
            <a:noFill/>
          </a:ln>
        </p:spPr>
      </p:sp>
      <p:sp>
        <p:nvSpPr>
          <p:cNvPr id="178" name="Google Shape;178;p33"/>
          <p:cNvSpPr/>
          <p:nvPr>
            <p:ph idx="9" type="pic"/>
          </p:nvPr>
        </p:nvSpPr>
        <p:spPr>
          <a:xfrm>
            <a:off x="4734005" y="2820538"/>
            <a:ext cx="1748700" cy="1051500"/>
          </a:xfrm>
          <a:prstGeom prst="rect">
            <a:avLst/>
          </a:prstGeom>
          <a:solidFill>
            <a:schemeClr val="lt2"/>
          </a:solidFill>
          <a:ln>
            <a:noFill/>
          </a:ln>
        </p:spPr>
      </p:sp>
      <p:sp>
        <p:nvSpPr>
          <p:cNvPr id="179" name="Google Shape;179;p33"/>
          <p:cNvSpPr/>
          <p:nvPr/>
        </p:nvSpPr>
        <p:spPr>
          <a:xfrm>
            <a:off x="8636687" y="4727293"/>
            <a:ext cx="257400" cy="224100"/>
          </a:xfrm>
          <a:prstGeom prst="roundRect">
            <a:avLst>
              <a:gd fmla="val 50000" name="adj"/>
            </a:avLst>
          </a:prstGeom>
          <a:noFill/>
          <a:ln cap="flat" cmpd="sng" w="12700">
            <a:solidFill>
              <a:srgbClr val="BEBEB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7F7F7F"/>
              </a:solidFill>
              <a:latin typeface="Roboto Light"/>
              <a:ea typeface="Roboto Light"/>
              <a:cs typeface="Roboto Light"/>
              <a:sym typeface="Roboto Light"/>
            </a:endParaRPr>
          </a:p>
        </p:txBody>
      </p:sp>
      <p:sp>
        <p:nvSpPr>
          <p:cNvPr id="180" name="Google Shape;180;p33"/>
          <p:cNvSpPr txBox="1"/>
          <p:nvPr>
            <p:ph idx="12" type="sldNum"/>
          </p:nvPr>
        </p:nvSpPr>
        <p:spPr>
          <a:xfrm>
            <a:off x="8603675" y="4693307"/>
            <a:ext cx="323400" cy="2919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sz="800">
                <a:solidFill>
                  <a:srgbClr val="7F7F7F"/>
                </a:solidFill>
                <a:latin typeface="Roboto Light"/>
                <a:ea typeface="Roboto Light"/>
                <a:cs typeface="Roboto Light"/>
                <a:sym typeface="Roboto Light"/>
              </a:defRPr>
            </a:lvl1pPr>
            <a:lvl2pPr indent="0" lvl="1" marL="0" rtl="0" algn="ctr">
              <a:spcBef>
                <a:spcPts val="0"/>
              </a:spcBef>
              <a:buNone/>
              <a:defRPr sz="800">
                <a:solidFill>
                  <a:srgbClr val="7F7F7F"/>
                </a:solidFill>
                <a:latin typeface="Roboto Light"/>
                <a:ea typeface="Roboto Light"/>
                <a:cs typeface="Roboto Light"/>
                <a:sym typeface="Roboto Light"/>
              </a:defRPr>
            </a:lvl2pPr>
            <a:lvl3pPr indent="0" lvl="2" marL="0" rtl="0" algn="ctr">
              <a:spcBef>
                <a:spcPts val="0"/>
              </a:spcBef>
              <a:buNone/>
              <a:defRPr sz="800">
                <a:solidFill>
                  <a:srgbClr val="7F7F7F"/>
                </a:solidFill>
                <a:latin typeface="Roboto Light"/>
                <a:ea typeface="Roboto Light"/>
                <a:cs typeface="Roboto Light"/>
                <a:sym typeface="Roboto Light"/>
              </a:defRPr>
            </a:lvl3pPr>
            <a:lvl4pPr indent="0" lvl="3" marL="0" rtl="0" algn="ctr">
              <a:spcBef>
                <a:spcPts val="0"/>
              </a:spcBef>
              <a:buNone/>
              <a:defRPr sz="800">
                <a:solidFill>
                  <a:srgbClr val="7F7F7F"/>
                </a:solidFill>
                <a:latin typeface="Roboto Light"/>
                <a:ea typeface="Roboto Light"/>
                <a:cs typeface="Roboto Light"/>
                <a:sym typeface="Roboto Light"/>
              </a:defRPr>
            </a:lvl4pPr>
            <a:lvl5pPr indent="0" lvl="4" marL="0" rtl="0" algn="ctr">
              <a:spcBef>
                <a:spcPts val="0"/>
              </a:spcBef>
              <a:buNone/>
              <a:defRPr sz="800">
                <a:solidFill>
                  <a:srgbClr val="7F7F7F"/>
                </a:solidFill>
                <a:latin typeface="Roboto Light"/>
                <a:ea typeface="Roboto Light"/>
                <a:cs typeface="Roboto Light"/>
                <a:sym typeface="Roboto Light"/>
              </a:defRPr>
            </a:lvl5pPr>
            <a:lvl6pPr indent="0" lvl="5" marL="0" rtl="0" algn="ctr">
              <a:spcBef>
                <a:spcPts val="0"/>
              </a:spcBef>
              <a:buNone/>
              <a:defRPr sz="800">
                <a:solidFill>
                  <a:srgbClr val="7F7F7F"/>
                </a:solidFill>
                <a:latin typeface="Roboto Light"/>
                <a:ea typeface="Roboto Light"/>
                <a:cs typeface="Roboto Light"/>
                <a:sym typeface="Roboto Light"/>
              </a:defRPr>
            </a:lvl6pPr>
            <a:lvl7pPr indent="0" lvl="6" marL="0" rtl="0" algn="ctr">
              <a:spcBef>
                <a:spcPts val="0"/>
              </a:spcBef>
              <a:buNone/>
              <a:defRPr sz="800">
                <a:solidFill>
                  <a:srgbClr val="7F7F7F"/>
                </a:solidFill>
                <a:latin typeface="Roboto Light"/>
                <a:ea typeface="Roboto Light"/>
                <a:cs typeface="Roboto Light"/>
                <a:sym typeface="Roboto Light"/>
              </a:defRPr>
            </a:lvl7pPr>
            <a:lvl8pPr indent="0" lvl="7" marL="0" rtl="0" algn="ctr">
              <a:spcBef>
                <a:spcPts val="0"/>
              </a:spcBef>
              <a:buNone/>
              <a:defRPr sz="800">
                <a:solidFill>
                  <a:srgbClr val="7F7F7F"/>
                </a:solidFill>
                <a:latin typeface="Roboto Light"/>
                <a:ea typeface="Roboto Light"/>
                <a:cs typeface="Roboto Light"/>
                <a:sym typeface="Roboto Light"/>
              </a:defRPr>
            </a:lvl8pPr>
            <a:lvl9pPr indent="0" lvl="8" marL="0" rtl="0" algn="ctr">
              <a:spcBef>
                <a:spcPts val="0"/>
              </a:spcBef>
              <a:buNone/>
              <a:defRPr sz="800">
                <a:solidFill>
                  <a:srgbClr val="7F7F7F"/>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GB"/>
              <a:t>‹#›</a:t>
            </a:fld>
            <a:endParaRPr/>
          </a:p>
        </p:txBody>
      </p:sp>
      <p:sp>
        <p:nvSpPr>
          <p:cNvPr id="181" name="Google Shape;181;p33"/>
          <p:cNvSpPr txBox="1"/>
          <p:nvPr/>
        </p:nvSpPr>
        <p:spPr>
          <a:xfrm>
            <a:off x="209827" y="4746880"/>
            <a:ext cx="11025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800">
                <a:solidFill>
                  <a:srgbClr val="7F7F7F"/>
                </a:solidFill>
                <a:latin typeface="Roboto Light"/>
                <a:ea typeface="Roboto Light"/>
                <a:cs typeface="Roboto Light"/>
                <a:sym typeface="Roboto Light"/>
              </a:rPr>
              <a:t>www.</a:t>
            </a:r>
            <a:r>
              <a:rPr b="0" lang="en-GB" sz="800">
                <a:solidFill>
                  <a:srgbClr val="353535"/>
                </a:solidFill>
                <a:latin typeface="Roboto Black"/>
                <a:ea typeface="Roboto Black"/>
                <a:cs typeface="Roboto Black"/>
                <a:sym typeface="Roboto Black"/>
              </a:rPr>
              <a:t>slideproject</a:t>
            </a:r>
            <a:r>
              <a:rPr lang="en-GB" sz="800">
                <a:solidFill>
                  <a:srgbClr val="7F7F7F"/>
                </a:solidFill>
                <a:latin typeface="Roboto Light"/>
                <a:ea typeface="Roboto Light"/>
                <a:cs typeface="Roboto Light"/>
                <a:sym typeface="Roboto Light"/>
              </a:rPr>
              <a:t>.com</a:t>
            </a:r>
            <a:endParaRPr sz="800">
              <a:solidFill>
                <a:srgbClr val="7F7F7F"/>
              </a:solidFill>
              <a:latin typeface="Roboto Light"/>
              <a:ea typeface="Roboto Light"/>
              <a:cs typeface="Roboto Light"/>
              <a:sym typeface="Roboto Light"/>
            </a:endParaRPr>
          </a:p>
        </p:txBody>
      </p:sp>
      <p:sp>
        <p:nvSpPr>
          <p:cNvPr id="182" name="Google Shape;182;p33"/>
          <p:cNvSpPr txBox="1"/>
          <p:nvPr>
            <p:ph idx="1" type="body"/>
          </p:nvPr>
        </p:nvSpPr>
        <p:spPr>
          <a:xfrm>
            <a:off x="478411" y="469388"/>
            <a:ext cx="8178900" cy="2286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2"/>
              </a:buClr>
              <a:buSzPts val="1500"/>
              <a:buNone/>
              <a:defRPr sz="1500">
                <a:solidFill>
                  <a:schemeClr val="dk2"/>
                </a:solidFill>
                <a:latin typeface="Roboto Medium"/>
                <a:ea typeface="Roboto Medium"/>
                <a:cs typeface="Roboto Medium"/>
                <a:sym typeface="Roboto Medium"/>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3" name="Google Shape;183;p33"/>
          <p:cNvSpPr txBox="1"/>
          <p:nvPr>
            <p:ph idx="13" type="body"/>
          </p:nvPr>
        </p:nvSpPr>
        <p:spPr>
          <a:xfrm>
            <a:off x="487936" y="311570"/>
            <a:ext cx="8178900" cy="117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BFBFBF"/>
              </a:buClr>
              <a:buSzPts val="800"/>
              <a:buNone/>
              <a:defRPr sz="800">
                <a:solidFill>
                  <a:srgbClr val="BFBFBF"/>
                </a:solidFill>
                <a:latin typeface="Roboto Light"/>
                <a:ea typeface="Roboto Light"/>
                <a:cs typeface="Roboto Light"/>
                <a:sym typeface="Roboto Light"/>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4" name="Google Shape;184;p33"/>
          <p:cNvSpPr/>
          <p:nvPr/>
        </p:nvSpPr>
        <p:spPr>
          <a:xfrm>
            <a:off x="487936" y="762000"/>
            <a:ext cx="479700" cy="342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118CE7"/>
              </a:solidFill>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0" st="0"/>
                                            </p:txEl>
                                          </p:spTgt>
                                        </p:tgtEl>
                                        <p:attrNameLst>
                                          <p:attrName>style.visibility</p:attrName>
                                        </p:attrNameLst>
                                      </p:cBhvr>
                                      <p:to>
                                        <p:strVal val="visible"/>
                                      </p:to>
                                    </p:set>
                                    <p:animEffect filter="fade" transition="in">
                                      <p:cBhvr>
                                        <p:cTn dur="500"/>
                                        <p:tgtEl>
                                          <p:spTgt spid="1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1" st="1"/>
                                            </p:txEl>
                                          </p:spTgt>
                                        </p:tgtEl>
                                        <p:attrNameLst>
                                          <p:attrName>style.visibility</p:attrName>
                                        </p:attrNameLst>
                                      </p:cBhvr>
                                      <p:to>
                                        <p:strVal val="visible"/>
                                      </p:to>
                                    </p:set>
                                    <p:animEffect filter="fade" transition="in">
                                      <p:cBhvr>
                                        <p:cTn dur="500"/>
                                        <p:tgtEl>
                                          <p:spTgt spid="1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2" st="2"/>
                                            </p:txEl>
                                          </p:spTgt>
                                        </p:tgtEl>
                                        <p:attrNameLst>
                                          <p:attrName>style.visibility</p:attrName>
                                        </p:attrNameLst>
                                      </p:cBhvr>
                                      <p:to>
                                        <p:strVal val="visible"/>
                                      </p:to>
                                    </p:set>
                                    <p:animEffect filter="fade" transition="in">
                                      <p:cBhvr>
                                        <p:cTn dur="500"/>
                                        <p:tgtEl>
                                          <p:spTgt spid="18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3" st="3"/>
                                            </p:txEl>
                                          </p:spTgt>
                                        </p:tgtEl>
                                        <p:attrNameLst>
                                          <p:attrName>style.visibility</p:attrName>
                                        </p:attrNameLst>
                                      </p:cBhvr>
                                      <p:to>
                                        <p:strVal val="visible"/>
                                      </p:to>
                                    </p:set>
                                    <p:animEffect filter="fade" transition="in">
                                      <p:cBhvr>
                                        <p:cTn dur="500"/>
                                        <p:tgtEl>
                                          <p:spTgt spid="18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4" st="4"/>
                                            </p:txEl>
                                          </p:spTgt>
                                        </p:tgtEl>
                                        <p:attrNameLst>
                                          <p:attrName>style.visibility</p:attrName>
                                        </p:attrNameLst>
                                      </p:cBhvr>
                                      <p:to>
                                        <p:strVal val="visible"/>
                                      </p:to>
                                    </p:set>
                                    <p:animEffect filter="fade" transition="in">
                                      <p:cBhvr>
                                        <p:cTn dur="500"/>
                                        <p:tgtEl>
                                          <p:spTgt spid="18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5" st="5"/>
                                            </p:txEl>
                                          </p:spTgt>
                                        </p:tgtEl>
                                        <p:attrNameLst>
                                          <p:attrName>style.visibility</p:attrName>
                                        </p:attrNameLst>
                                      </p:cBhvr>
                                      <p:to>
                                        <p:strVal val="visible"/>
                                      </p:to>
                                    </p:set>
                                    <p:animEffect filter="fade" transition="in">
                                      <p:cBhvr>
                                        <p:cTn dur="500"/>
                                        <p:tgtEl>
                                          <p:spTgt spid="18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6" st="6"/>
                                            </p:txEl>
                                          </p:spTgt>
                                        </p:tgtEl>
                                        <p:attrNameLst>
                                          <p:attrName>style.visibility</p:attrName>
                                        </p:attrNameLst>
                                      </p:cBhvr>
                                      <p:to>
                                        <p:strVal val="visible"/>
                                      </p:to>
                                    </p:set>
                                    <p:animEffect filter="fade" transition="in">
                                      <p:cBhvr>
                                        <p:cTn dur="500"/>
                                        <p:tgtEl>
                                          <p:spTgt spid="18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7" st="7"/>
                                            </p:txEl>
                                          </p:spTgt>
                                        </p:tgtEl>
                                        <p:attrNameLst>
                                          <p:attrName>style.visibility</p:attrName>
                                        </p:attrNameLst>
                                      </p:cBhvr>
                                      <p:to>
                                        <p:strVal val="visible"/>
                                      </p:to>
                                    </p:set>
                                    <p:animEffect filter="fade" transition="in">
                                      <p:cBhvr>
                                        <p:cTn dur="500"/>
                                        <p:tgtEl>
                                          <p:spTgt spid="18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8" st="8"/>
                                            </p:txEl>
                                          </p:spTgt>
                                        </p:tgtEl>
                                        <p:attrNameLst>
                                          <p:attrName>style.visibility</p:attrName>
                                        </p:attrNameLst>
                                      </p:cBhvr>
                                      <p:to>
                                        <p:strVal val="visible"/>
                                      </p:to>
                                    </p:set>
                                    <p:animEffect filter="fade" transition="in">
                                      <p:cBhvr>
                                        <p:cTn dur="500"/>
                                        <p:tgtEl>
                                          <p:spTgt spid="182">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0" st="0"/>
                                            </p:txEl>
                                          </p:spTgt>
                                        </p:tgtEl>
                                        <p:attrNameLst>
                                          <p:attrName>style.visibility</p:attrName>
                                        </p:attrNameLst>
                                      </p:cBhvr>
                                      <p:to>
                                        <p:strVal val="visible"/>
                                      </p:to>
                                    </p:set>
                                    <p:animEffect filter="fade" transition="in">
                                      <p:cBhvr>
                                        <p:cTn dur="500"/>
                                        <p:tgtEl>
                                          <p:spTgt spid="1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1" st="1"/>
                                            </p:txEl>
                                          </p:spTgt>
                                        </p:tgtEl>
                                        <p:attrNameLst>
                                          <p:attrName>style.visibility</p:attrName>
                                        </p:attrNameLst>
                                      </p:cBhvr>
                                      <p:to>
                                        <p:strVal val="visible"/>
                                      </p:to>
                                    </p:set>
                                    <p:animEffect filter="fade" transition="in">
                                      <p:cBhvr>
                                        <p:cTn dur="500"/>
                                        <p:tgtEl>
                                          <p:spTgt spid="1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2" st="2"/>
                                            </p:txEl>
                                          </p:spTgt>
                                        </p:tgtEl>
                                        <p:attrNameLst>
                                          <p:attrName>style.visibility</p:attrName>
                                        </p:attrNameLst>
                                      </p:cBhvr>
                                      <p:to>
                                        <p:strVal val="visible"/>
                                      </p:to>
                                    </p:set>
                                    <p:animEffect filter="fade" transition="in">
                                      <p:cBhvr>
                                        <p:cTn dur="500"/>
                                        <p:tgtEl>
                                          <p:spTgt spid="18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3" st="3"/>
                                            </p:txEl>
                                          </p:spTgt>
                                        </p:tgtEl>
                                        <p:attrNameLst>
                                          <p:attrName>style.visibility</p:attrName>
                                        </p:attrNameLst>
                                      </p:cBhvr>
                                      <p:to>
                                        <p:strVal val="visible"/>
                                      </p:to>
                                    </p:set>
                                    <p:animEffect filter="fade" transition="in">
                                      <p:cBhvr>
                                        <p:cTn dur="500"/>
                                        <p:tgtEl>
                                          <p:spTgt spid="18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4" st="4"/>
                                            </p:txEl>
                                          </p:spTgt>
                                        </p:tgtEl>
                                        <p:attrNameLst>
                                          <p:attrName>style.visibility</p:attrName>
                                        </p:attrNameLst>
                                      </p:cBhvr>
                                      <p:to>
                                        <p:strVal val="visible"/>
                                      </p:to>
                                    </p:set>
                                    <p:animEffect filter="fade" transition="in">
                                      <p:cBhvr>
                                        <p:cTn dur="500"/>
                                        <p:tgtEl>
                                          <p:spTgt spid="18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5" st="5"/>
                                            </p:txEl>
                                          </p:spTgt>
                                        </p:tgtEl>
                                        <p:attrNameLst>
                                          <p:attrName>style.visibility</p:attrName>
                                        </p:attrNameLst>
                                      </p:cBhvr>
                                      <p:to>
                                        <p:strVal val="visible"/>
                                      </p:to>
                                    </p:set>
                                    <p:animEffect filter="fade" transition="in">
                                      <p:cBhvr>
                                        <p:cTn dur="500"/>
                                        <p:tgtEl>
                                          <p:spTgt spid="18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6" st="6"/>
                                            </p:txEl>
                                          </p:spTgt>
                                        </p:tgtEl>
                                        <p:attrNameLst>
                                          <p:attrName>style.visibility</p:attrName>
                                        </p:attrNameLst>
                                      </p:cBhvr>
                                      <p:to>
                                        <p:strVal val="visible"/>
                                      </p:to>
                                    </p:set>
                                    <p:animEffect filter="fade" transition="in">
                                      <p:cBhvr>
                                        <p:cTn dur="500"/>
                                        <p:tgtEl>
                                          <p:spTgt spid="18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7" st="7"/>
                                            </p:txEl>
                                          </p:spTgt>
                                        </p:tgtEl>
                                        <p:attrNameLst>
                                          <p:attrName>style.visibility</p:attrName>
                                        </p:attrNameLst>
                                      </p:cBhvr>
                                      <p:to>
                                        <p:strVal val="visible"/>
                                      </p:to>
                                    </p:set>
                                    <p:animEffect filter="fade" transition="in">
                                      <p:cBhvr>
                                        <p:cTn dur="500"/>
                                        <p:tgtEl>
                                          <p:spTgt spid="18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8" st="8"/>
                                            </p:txEl>
                                          </p:spTgt>
                                        </p:tgtEl>
                                        <p:attrNameLst>
                                          <p:attrName>style.visibility</p:attrName>
                                        </p:attrNameLst>
                                      </p:cBhvr>
                                      <p:to>
                                        <p:strVal val="visible"/>
                                      </p:to>
                                    </p:set>
                                    <p:animEffect filter="fade" transition="in">
                                      <p:cBhvr>
                                        <p:cTn dur="500"/>
                                        <p:tgtEl>
                                          <p:spTgt spid="183">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Slide">
  <p:cSld name="19_Title Slide">
    <p:spTree>
      <p:nvGrpSpPr>
        <p:cNvPr id="185" name="Shape 185"/>
        <p:cNvGrpSpPr/>
        <p:nvPr/>
      </p:nvGrpSpPr>
      <p:grpSpPr>
        <a:xfrm>
          <a:off x="0" y="0"/>
          <a:ext cx="0" cy="0"/>
          <a:chOff x="0" y="0"/>
          <a:chExt cx="0" cy="0"/>
        </a:xfrm>
      </p:grpSpPr>
      <p:sp>
        <p:nvSpPr>
          <p:cNvPr id="186" name="Google Shape;186;p34"/>
          <p:cNvSpPr/>
          <p:nvPr>
            <p:ph idx="2" type="pic"/>
          </p:nvPr>
        </p:nvSpPr>
        <p:spPr>
          <a:xfrm>
            <a:off x="1059656" y="1651715"/>
            <a:ext cx="1596600" cy="2127000"/>
          </a:xfrm>
          <a:prstGeom prst="rect">
            <a:avLst/>
          </a:prstGeom>
          <a:noFill/>
          <a:ln>
            <a:noFill/>
          </a:ln>
        </p:spPr>
      </p:sp>
      <p:sp>
        <p:nvSpPr>
          <p:cNvPr id="187" name="Google Shape;187;p34"/>
          <p:cNvSpPr/>
          <p:nvPr>
            <p:ph idx="3" type="pic"/>
          </p:nvPr>
        </p:nvSpPr>
        <p:spPr>
          <a:xfrm>
            <a:off x="2923726" y="2331050"/>
            <a:ext cx="792900" cy="1409100"/>
          </a:xfrm>
          <a:prstGeom prst="rect">
            <a:avLst/>
          </a:prstGeom>
          <a:noFill/>
          <a:ln>
            <a:noFill/>
          </a:ln>
        </p:spPr>
      </p:sp>
      <p:sp>
        <p:nvSpPr>
          <p:cNvPr id="188" name="Google Shape;188;p34"/>
          <p:cNvSpPr/>
          <p:nvPr/>
        </p:nvSpPr>
        <p:spPr>
          <a:xfrm>
            <a:off x="8636687" y="4727293"/>
            <a:ext cx="257400" cy="224100"/>
          </a:xfrm>
          <a:prstGeom prst="roundRect">
            <a:avLst>
              <a:gd fmla="val 50000" name="adj"/>
            </a:avLst>
          </a:prstGeom>
          <a:noFill/>
          <a:ln cap="flat" cmpd="sng" w="12700">
            <a:solidFill>
              <a:srgbClr val="BEBEB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7F7F7F"/>
              </a:solidFill>
              <a:latin typeface="Roboto Light"/>
              <a:ea typeface="Roboto Light"/>
              <a:cs typeface="Roboto Light"/>
              <a:sym typeface="Roboto Light"/>
            </a:endParaRPr>
          </a:p>
        </p:txBody>
      </p:sp>
      <p:sp>
        <p:nvSpPr>
          <p:cNvPr id="189" name="Google Shape;189;p34"/>
          <p:cNvSpPr txBox="1"/>
          <p:nvPr>
            <p:ph idx="12" type="sldNum"/>
          </p:nvPr>
        </p:nvSpPr>
        <p:spPr>
          <a:xfrm>
            <a:off x="8603675" y="4693307"/>
            <a:ext cx="323400" cy="2919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sz="800">
                <a:solidFill>
                  <a:srgbClr val="7F7F7F"/>
                </a:solidFill>
                <a:latin typeface="Roboto Light"/>
                <a:ea typeface="Roboto Light"/>
                <a:cs typeface="Roboto Light"/>
                <a:sym typeface="Roboto Light"/>
              </a:defRPr>
            </a:lvl1pPr>
            <a:lvl2pPr indent="0" lvl="1" marL="0" rtl="0" algn="ctr">
              <a:spcBef>
                <a:spcPts val="0"/>
              </a:spcBef>
              <a:buNone/>
              <a:defRPr sz="800">
                <a:solidFill>
                  <a:srgbClr val="7F7F7F"/>
                </a:solidFill>
                <a:latin typeface="Roboto Light"/>
                <a:ea typeface="Roboto Light"/>
                <a:cs typeface="Roboto Light"/>
                <a:sym typeface="Roboto Light"/>
              </a:defRPr>
            </a:lvl2pPr>
            <a:lvl3pPr indent="0" lvl="2" marL="0" rtl="0" algn="ctr">
              <a:spcBef>
                <a:spcPts val="0"/>
              </a:spcBef>
              <a:buNone/>
              <a:defRPr sz="800">
                <a:solidFill>
                  <a:srgbClr val="7F7F7F"/>
                </a:solidFill>
                <a:latin typeface="Roboto Light"/>
                <a:ea typeface="Roboto Light"/>
                <a:cs typeface="Roboto Light"/>
                <a:sym typeface="Roboto Light"/>
              </a:defRPr>
            </a:lvl3pPr>
            <a:lvl4pPr indent="0" lvl="3" marL="0" rtl="0" algn="ctr">
              <a:spcBef>
                <a:spcPts val="0"/>
              </a:spcBef>
              <a:buNone/>
              <a:defRPr sz="800">
                <a:solidFill>
                  <a:srgbClr val="7F7F7F"/>
                </a:solidFill>
                <a:latin typeface="Roboto Light"/>
                <a:ea typeface="Roboto Light"/>
                <a:cs typeface="Roboto Light"/>
                <a:sym typeface="Roboto Light"/>
              </a:defRPr>
            </a:lvl4pPr>
            <a:lvl5pPr indent="0" lvl="4" marL="0" rtl="0" algn="ctr">
              <a:spcBef>
                <a:spcPts val="0"/>
              </a:spcBef>
              <a:buNone/>
              <a:defRPr sz="800">
                <a:solidFill>
                  <a:srgbClr val="7F7F7F"/>
                </a:solidFill>
                <a:latin typeface="Roboto Light"/>
                <a:ea typeface="Roboto Light"/>
                <a:cs typeface="Roboto Light"/>
                <a:sym typeface="Roboto Light"/>
              </a:defRPr>
            </a:lvl5pPr>
            <a:lvl6pPr indent="0" lvl="5" marL="0" rtl="0" algn="ctr">
              <a:spcBef>
                <a:spcPts val="0"/>
              </a:spcBef>
              <a:buNone/>
              <a:defRPr sz="800">
                <a:solidFill>
                  <a:srgbClr val="7F7F7F"/>
                </a:solidFill>
                <a:latin typeface="Roboto Light"/>
                <a:ea typeface="Roboto Light"/>
                <a:cs typeface="Roboto Light"/>
                <a:sym typeface="Roboto Light"/>
              </a:defRPr>
            </a:lvl6pPr>
            <a:lvl7pPr indent="0" lvl="6" marL="0" rtl="0" algn="ctr">
              <a:spcBef>
                <a:spcPts val="0"/>
              </a:spcBef>
              <a:buNone/>
              <a:defRPr sz="800">
                <a:solidFill>
                  <a:srgbClr val="7F7F7F"/>
                </a:solidFill>
                <a:latin typeface="Roboto Light"/>
                <a:ea typeface="Roboto Light"/>
                <a:cs typeface="Roboto Light"/>
                <a:sym typeface="Roboto Light"/>
              </a:defRPr>
            </a:lvl7pPr>
            <a:lvl8pPr indent="0" lvl="7" marL="0" rtl="0" algn="ctr">
              <a:spcBef>
                <a:spcPts val="0"/>
              </a:spcBef>
              <a:buNone/>
              <a:defRPr sz="800">
                <a:solidFill>
                  <a:srgbClr val="7F7F7F"/>
                </a:solidFill>
                <a:latin typeface="Roboto Light"/>
                <a:ea typeface="Roboto Light"/>
                <a:cs typeface="Roboto Light"/>
                <a:sym typeface="Roboto Light"/>
              </a:defRPr>
            </a:lvl8pPr>
            <a:lvl9pPr indent="0" lvl="8" marL="0" rtl="0" algn="ctr">
              <a:spcBef>
                <a:spcPts val="0"/>
              </a:spcBef>
              <a:buNone/>
              <a:defRPr sz="800">
                <a:solidFill>
                  <a:srgbClr val="7F7F7F"/>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GB"/>
              <a:t>‹#›</a:t>
            </a:fld>
            <a:endParaRPr/>
          </a:p>
        </p:txBody>
      </p:sp>
      <p:sp>
        <p:nvSpPr>
          <p:cNvPr id="190" name="Google Shape;190;p34"/>
          <p:cNvSpPr txBox="1"/>
          <p:nvPr/>
        </p:nvSpPr>
        <p:spPr>
          <a:xfrm>
            <a:off x="209827" y="4746880"/>
            <a:ext cx="11025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800">
                <a:solidFill>
                  <a:srgbClr val="7F7F7F"/>
                </a:solidFill>
                <a:latin typeface="Roboto Light"/>
                <a:ea typeface="Roboto Light"/>
                <a:cs typeface="Roboto Light"/>
                <a:sym typeface="Roboto Light"/>
              </a:rPr>
              <a:t>www.</a:t>
            </a:r>
            <a:r>
              <a:rPr b="0" lang="en-GB" sz="800">
                <a:solidFill>
                  <a:srgbClr val="353535"/>
                </a:solidFill>
                <a:latin typeface="Roboto Black"/>
                <a:ea typeface="Roboto Black"/>
                <a:cs typeface="Roboto Black"/>
                <a:sym typeface="Roboto Black"/>
              </a:rPr>
              <a:t>slideproject</a:t>
            </a:r>
            <a:r>
              <a:rPr lang="en-GB" sz="800">
                <a:solidFill>
                  <a:srgbClr val="7F7F7F"/>
                </a:solidFill>
                <a:latin typeface="Roboto Light"/>
                <a:ea typeface="Roboto Light"/>
                <a:cs typeface="Roboto Light"/>
                <a:sym typeface="Roboto Light"/>
              </a:rPr>
              <a:t>.com</a:t>
            </a:r>
            <a:endParaRPr sz="800">
              <a:solidFill>
                <a:srgbClr val="7F7F7F"/>
              </a:solidFill>
              <a:latin typeface="Roboto Light"/>
              <a:ea typeface="Roboto Light"/>
              <a:cs typeface="Roboto Light"/>
              <a:sym typeface="Roboto Light"/>
            </a:endParaRPr>
          </a:p>
        </p:txBody>
      </p:sp>
      <p:sp>
        <p:nvSpPr>
          <p:cNvPr id="191" name="Google Shape;191;p34"/>
          <p:cNvSpPr txBox="1"/>
          <p:nvPr>
            <p:ph idx="1" type="body"/>
          </p:nvPr>
        </p:nvSpPr>
        <p:spPr>
          <a:xfrm>
            <a:off x="478411" y="469388"/>
            <a:ext cx="8178900" cy="2286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2"/>
              </a:buClr>
              <a:buSzPts val="1500"/>
              <a:buNone/>
              <a:defRPr sz="1500">
                <a:solidFill>
                  <a:schemeClr val="dk2"/>
                </a:solidFill>
                <a:latin typeface="Roboto Medium"/>
                <a:ea typeface="Roboto Medium"/>
                <a:cs typeface="Roboto Medium"/>
                <a:sym typeface="Roboto Medium"/>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2" name="Google Shape;192;p34"/>
          <p:cNvSpPr txBox="1"/>
          <p:nvPr>
            <p:ph idx="4" type="body"/>
          </p:nvPr>
        </p:nvSpPr>
        <p:spPr>
          <a:xfrm>
            <a:off x="487936" y="311570"/>
            <a:ext cx="8178900" cy="117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BFBFBF"/>
              </a:buClr>
              <a:buSzPts val="800"/>
              <a:buNone/>
              <a:defRPr sz="800">
                <a:solidFill>
                  <a:srgbClr val="BFBFBF"/>
                </a:solidFill>
                <a:latin typeface="Roboto Light"/>
                <a:ea typeface="Roboto Light"/>
                <a:cs typeface="Roboto Light"/>
                <a:sym typeface="Roboto Light"/>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3" name="Google Shape;193;p34"/>
          <p:cNvSpPr/>
          <p:nvPr/>
        </p:nvSpPr>
        <p:spPr>
          <a:xfrm>
            <a:off x="487936" y="762000"/>
            <a:ext cx="479700" cy="342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118CE7"/>
              </a:solidFill>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0" st="0"/>
                                            </p:txEl>
                                          </p:spTgt>
                                        </p:tgtEl>
                                        <p:attrNameLst>
                                          <p:attrName>style.visibility</p:attrName>
                                        </p:attrNameLst>
                                      </p:cBhvr>
                                      <p:to>
                                        <p:strVal val="visible"/>
                                      </p:to>
                                    </p:set>
                                    <p:animEffect filter="fade" transition="in">
                                      <p:cBhvr>
                                        <p:cTn dur="500"/>
                                        <p:tgtEl>
                                          <p:spTgt spid="1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1" st="1"/>
                                            </p:txEl>
                                          </p:spTgt>
                                        </p:tgtEl>
                                        <p:attrNameLst>
                                          <p:attrName>style.visibility</p:attrName>
                                        </p:attrNameLst>
                                      </p:cBhvr>
                                      <p:to>
                                        <p:strVal val="visible"/>
                                      </p:to>
                                    </p:set>
                                    <p:animEffect filter="fade" transition="in">
                                      <p:cBhvr>
                                        <p:cTn dur="500"/>
                                        <p:tgtEl>
                                          <p:spTgt spid="19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2" st="2"/>
                                            </p:txEl>
                                          </p:spTgt>
                                        </p:tgtEl>
                                        <p:attrNameLst>
                                          <p:attrName>style.visibility</p:attrName>
                                        </p:attrNameLst>
                                      </p:cBhvr>
                                      <p:to>
                                        <p:strVal val="visible"/>
                                      </p:to>
                                    </p:set>
                                    <p:animEffect filter="fade" transition="in">
                                      <p:cBhvr>
                                        <p:cTn dur="500"/>
                                        <p:tgtEl>
                                          <p:spTgt spid="19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3" st="3"/>
                                            </p:txEl>
                                          </p:spTgt>
                                        </p:tgtEl>
                                        <p:attrNameLst>
                                          <p:attrName>style.visibility</p:attrName>
                                        </p:attrNameLst>
                                      </p:cBhvr>
                                      <p:to>
                                        <p:strVal val="visible"/>
                                      </p:to>
                                    </p:set>
                                    <p:animEffect filter="fade" transition="in">
                                      <p:cBhvr>
                                        <p:cTn dur="500"/>
                                        <p:tgtEl>
                                          <p:spTgt spid="19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4" st="4"/>
                                            </p:txEl>
                                          </p:spTgt>
                                        </p:tgtEl>
                                        <p:attrNameLst>
                                          <p:attrName>style.visibility</p:attrName>
                                        </p:attrNameLst>
                                      </p:cBhvr>
                                      <p:to>
                                        <p:strVal val="visible"/>
                                      </p:to>
                                    </p:set>
                                    <p:animEffect filter="fade" transition="in">
                                      <p:cBhvr>
                                        <p:cTn dur="500"/>
                                        <p:tgtEl>
                                          <p:spTgt spid="19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5" st="5"/>
                                            </p:txEl>
                                          </p:spTgt>
                                        </p:tgtEl>
                                        <p:attrNameLst>
                                          <p:attrName>style.visibility</p:attrName>
                                        </p:attrNameLst>
                                      </p:cBhvr>
                                      <p:to>
                                        <p:strVal val="visible"/>
                                      </p:to>
                                    </p:set>
                                    <p:animEffect filter="fade" transition="in">
                                      <p:cBhvr>
                                        <p:cTn dur="500"/>
                                        <p:tgtEl>
                                          <p:spTgt spid="19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6" st="6"/>
                                            </p:txEl>
                                          </p:spTgt>
                                        </p:tgtEl>
                                        <p:attrNameLst>
                                          <p:attrName>style.visibility</p:attrName>
                                        </p:attrNameLst>
                                      </p:cBhvr>
                                      <p:to>
                                        <p:strVal val="visible"/>
                                      </p:to>
                                    </p:set>
                                    <p:animEffect filter="fade" transition="in">
                                      <p:cBhvr>
                                        <p:cTn dur="500"/>
                                        <p:tgtEl>
                                          <p:spTgt spid="19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7" st="7"/>
                                            </p:txEl>
                                          </p:spTgt>
                                        </p:tgtEl>
                                        <p:attrNameLst>
                                          <p:attrName>style.visibility</p:attrName>
                                        </p:attrNameLst>
                                      </p:cBhvr>
                                      <p:to>
                                        <p:strVal val="visible"/>
                                      </p:to>
                                    </p:set>
                                    <p:animEffect filter="fade" transition="in">
                                      <p:cBhvr>
                                        <p:cTn dur="500"/>
                                        <p:tgtEl>
                                          <p:spTgt spid="19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8" st="8"/>
                                            </p:txEl>
                                          </p:spTgt>
                                        </p:tgtEl>
                                        <p:attrNameLst>
                                          <p:attrName>style.visibility</p:attrName>
                                        </p:attrNameLst>
                                      </p:cBhvr>
                                      <p:to>
                                        <p:strVal val="visible"/>
                                      </p:to>
                                    </p:set>
                                    <p:animEffect filter="fade" transition="in">
                                      <p:cBhvr>
                                        <p:cTn dur="500"/>
                                        <p:tgtEl>
                                          <p:spTgt spid="191">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xEl>
                                              <p:pRg end="0" st="0"/>
                                            </p:txEl>
                                          </p:spTgt>
                                        </p:tgtEl>
                                        <p:attrNameLst>
                                          <p:attrName>style.visibility</p:attrName>
                                        </p:attrNameLst>
                                      </p:cBhvr>
                                      <p:to>
                                        <p:strVal val="visible"/>
                                      </p:to>
                                    </p:set>
                                    <p:animEffect filter="fade" transition="in">
                                      <p:cBhvr>
                                        <p:cTn dur="500"/>
                                        <p:tgtEl>
                                          <p:spTgt spid="1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xEl>
                                              <p:pRg end="1" st="1"/>
                                            </p:txEl>
                                          </p:spTgt>
                                        </p:tgtEl>
                                        <p:attrNameLst>
                                          <p:attrName>style.visibility</p:attrName>
                                        </p:attrNameLst>
                                      </p:cBhvr>
                                      <p:to>
                                        <p:strVal val="visible"/>
                                      </p:to>
                                    </p:set>
                                    <p:animEffect filter="fade" transition="in">
                                      <p:cBhvr>
                                        <p:cTn dur="500"/>
                                        <p:tgtEl>
                                          <p:spTgt spid="19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xEl>
                                              <p:pRg end="2" st="2"/>
                                            </p:txEl>
                                          </p:spTgt>
                                        </p:tgtEl>
                                        <p:attrNameLst>
                                          <p:attrName>style.visibility</p:attrName>
                                        </p:attrNameLst>
                                      </p:cBhvr>
                                      <p:to>
                                        <p:strVal val="visible"/>
                                      </p:to>
                                    </p:set>
                                    <p:animEffect filter="fade" transition="in">
                                      <p:cBhvr>
                                        <p:cTn dur="500"/>
                                        <p:tgtEl>
                                          <p:spTgt spid="19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xEl>
                                              <p:pRg end="3" st="3"/>
                                            </p:txEl>
                                          </p:spTgt>
                                        </p:tgtEl>
                                        <p:attrNameLst>
                                          <p:attrName>style.visibility</p:attrName>
                                        </p:attrNameLst>
                                      </p:cBhvr>
                                      <p:to>
                                        <p:strVal val="visible"/>
                                      </p:to>
                                    </p:set>
                                    <p:animEffect filter="fade" transition="in">
                                      <p:cBhvr>
                                        <p:cTn dur="500"/>
                                        <p:tgtEl>
                                          <p:spTgt spid="19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xEl>
                                              <p:pRg end="4" st="4"/>
                                            </p:txEl>
                                          </p:spTgt>
                                        </p:tgtEl>
                                        <p:attrNameLst>
                                          <p:attrName>style.visibility</p:attrName>
                                        </p:attrNameLst>
                                      </p:cBhvr>
                                      <p:to>
                                        <p:strVal val="visible"/>
                                      </p:to>
                                    </p:set>
                                    <p:animEffect filter="fade" transition="in">
                                      <p:cBhvr>
                                        <p:cTn dur="500"/>
                                        <p:tgtEl>
                                          <p:spTgt spid="19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xEl>
                                              <p:pRg end="5" st="5"/>
                                            </p:txEl>
                                          </p:spTgt>
                                        </p:tgtEl>
                                        <p:attrNameLst>
                                          <p:attrName>style.visibility</p:attrName>
                                        </p:attrNameLst>
                                      </p:cBhvr>
                                      <p:to>
                                        <p:strVal val="visible"/>
                                      </p:to>
                                    </p:set>
                                    <p:animEffect filter="fade" transition="in">
                                      <p:cBhvr>
                                        <p:cTn dur="500"/>
                                        <p:tgtEl>
                                          <p:spTgt spid="19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xEl>
                                              <p:pRg end="6" st="6"/>
                                            </p:txEl>
                                          </p:spTgt>
                                        </p:tgtEl>
                                        <p:attrNameLst>
                                          <p:attrName>style.visibility</p:attrName>
                                        </p:attrNameLst>
                                      </p:cBhvr>
                                      <p:to>
                                        <p:strVal val="visible"/>
                                      </p:to>
                                    </p:set>
                                    <p:animEffect filter="fade" transition="in">
                                      <p:cBhvr>
                                        <p:cTn dur="500"/>
                                        <p:tgtEl>
                                          <p:spTgt spid="19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xEl>
                                              <p:pRg end="7" st="7"/>
                                            </p:txEl>
                                          </p:spTgt>
                                        </p:tgtEl>
                                        <p:attrNameLst>
                                          <p:attrName>style.visibility</p:attrName>
                                        </p:attrNameLst>
                                      </p:cBhvr>
                                      <p:to>
                                        <p:strVal val="visible"/>
                                      </p:to>
                                    </p:set>
                                    <p:animEffect filter="fade" transition="in">
                                      <p:cBhvr>
                                        <p:cTn dur="500"/>
                                        <p:tgtEl>
                                          <p:spTgt spid="19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xEl>
                                              <p:pRg end="8" st="8"/>
                                            </p:txEl>
                                          </p:spTgt>
                                        </p:tgtEl>
                                        <p:attrNameLst>
                                          <p:attrName>style.visibility</p:attrName>
                                        </p:attrNameLst>
                                      </p:cBhvr>
                                      <p:to>
                                        <p:strVal val="visible"/>
                                      </p:to>
                                    </p:set>
                                    <p:animEffect filter="fade" transition="in">
                                      <p:cBhvr>
                                        <p:cTn dur="500"/>
                                        <p:tgtEl>
                                          <p:spTgt spid="192">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Title Slide">
  <p:cSld name="39_Title Slide">
    <p:spTree>
      <p:nvGrpSpPr>
        <p:cNvPr id="194" name="Shape 194"/>
        <p:cNvGrpSpPr/>
        <p:nvPr/>
      </p:nvGrpSpPr>
      <p:grpSpPr>
        <a:xfrm>
          <a:off x="0" y="0"/>
          <a:ext cx="0" cy="0"/>
          <a:chOff x="0" y="0"/>
          <a:chExt cx="0" cy="0"/>
        </a:xfrm>
      </p:grpSpPr>
      <p:sp>
        <p:nvSpPr>
          <p:cNvPr id="195" name="Google Shape;195;p35"/>
          <p:cNvSpPr/>
          <p:nvPr>
            <p:ph idx="2" type="pic"/>
          </p:nvPr>
        </p:nvSpPr>
        <p:spPr>
          <a:xfrm>
            <a:off x="5720214" y="1614345"/>
            <a:ext cx="1902000" cy="2544000"/>
          </a:xfrm>
          <a:prstGeom prst="rect">
            <a:avLst/>
          </a:prstGeom>
          <a:solidFill>
            <a:srgbClr val="D9D9D9"/>
          </a:solidFill>
          <a:ln>
            <a:noFill/>
          </a:ln>
        </p:spPr>
      </p:sp>
      <p:sp>
        <p:nvSpPr>
          <p:cNvPr id="196" name="Google Shape;196;p35"/>
          <p:cNvSpPr/>
          <p:nvPr/>
        </p:nvSpPr>
        <p:spPr>
          <a:xfrm>
            <a:off x="8636687" y="4727293"/>
            <a:ext cx="257400" cy="224100"/>
          </a:xfrm>
          <a:prstGeom prst="roundRect">
            <a:avLst>
              <a:gd fmla="val 50000" name="adj"/>
            </a:avLst>
          </a:prstGeom>
          <a:noFill/>
          <a:ln cap="flat" cmpd="sng" w="12700">
            <a:solidFill>
              <a:srgbClr val="BEBEB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7F7F7F"/>
              </a:solidFill>
              <a:latin typeface="Roboto Light"/>
              <a:ea typeface="Roboto Light"/>
              <a:cs typeface="Roboto Light"/>
              <a:sym typeface="Roboto Light"/>
            </a:endParaRPr>
          </a:p>
        </p:txBody>
      </p:sp>
      <p:sp>
        <p:nvSpPr>
          <p:cNvPr id="197" name="Google Shape;197;p35"/>
          <p:cNvSpPr txBox="1"/>
          <p:nvPr>
            <p:ph idx="12" type="sldNum"/>
          </p:nvPr>
        </p:nvSpPr>
        <p:spPr>
          <a:xfrm>
            <a:off x="8603675" y="4693307"/>
            <a:ext cx="323400" cy="2919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sz="800">
                <a:solidFill>
                  <a:srgbClr val="7F7F7F"/>
                </a:solidFill>
                <a:latin typeface="Roboto Light"/>
                <a:ea typeface="Roboto Light"/>
                <a:cs typeface="Roboto Light"/>
                <a:sym typeface="Roboto Light"/>
              </a:defRPr>
            </a:lvl1pPr>
            <a:lvl2pPr indent="0" lvl="1" marL="0" rtl="0" algn="ctr">
              <a:spcBef>
                <a:spcPts val="0"/>
              </a:spcBef>
              <a:buNone/>
              <a:defRPr sz="800">
                <a:solidFill>
                  <a:srgbClr val="7F7F7F"/>
                </a:solidFill>
                <a:latin typeface="Roboto Light"/>
                <a:ea typeface="Roboto Light"/>
                <a:cs typeface="Roboto Light"/>
                <a:sym typeface="Roboto Light"/>
              </a:defRPr>
            </a:lvl2pPr>
            <a:lvl3pPr indent="0" lvl="2" marL="0" rtl="0" algn="ctr">
              <a:spcBef>
                <a:spcPts val="0"/>
              </a:spcBef>
              <a:buNone/>
              <a:defRPr sz="800">
                <a:solidFill>
                  <a:srgbClr val="7F7F7F"/>
                </a:solidFill>
                <a:latin typeface="Roboto Light"/>
                <a:ea typeface="Roboto Light"/>
                <a:cs typeface="Roboto Light"/>
                <a:sym typeface="Roboto Light"/>
              </a:defRPr>
            </a:lvl3pPr>
            <a:lvl4pPr indent="0" lvl="3" marL="0" rtl="0" algn="ctr">
              <a:spcBef>
                <a:spcPts val="0"/>
              </a:spcBef>
              <a:buNone/>
              <a:defRPr sz="800">
                <a:solidFill>
                  <a:srgbClr val="7F7F7F"/>
                </a:solidFill>
                <a:latin typeface="Roboto Light"/>
                <a:ea typeface="Roboto Light"/>
                <a:cs typeface="Roboto Light"/>
                <a:sym typeface="Roboto Light"/>
              </a:defRPr>
            </a:lvl4pPr>
            <a:lvl5pPr indent="0" lvl="4" marL="0" rtl="0" algn="ctr">
              <a:spcBef>
                <a:spcPts val="0"/>
              </a:spcBef>
              <a:buNone/>
              <a:defRPr sz="800">
                <a:solidFill>
                  <a:srgbClr val="7F7F7F"/>
                </a:solidFill>
                <a:latin typeface="Roboto Light"/>
                <a:ea typeface="Roboto Light"/>
                <a:cs typeface="Roboto Light"/>
                <a:sym typeface="Roboto Light"/>
              </a:defRPr>
            </a:lvl5pPr>
            <a:lvl6pPr indent="0" lvl="5" marL="0" rtl="0" algn="ctr">
              <a:spcBef>
                <a:spcPts val="0"/>
              </a:spcBef>
              <a:buNone/>
              <a:defRPr sz="800">
                <a:solidFill>
                  <a:srgbClr val="7F7F7F"/>
                </a:solidFill>
                <a:latin typeface="Roboto Light"/>
                <a:ea typeface="Roboto Light"/>
                <a:cs typeface="Roboto Light"/>
                <a:sym typeface="Roboto Light"/>
              </a:defRPr>
            </a:lvl6pPr>
            <a:lvl7pPr indent="0" lvl="6" marL="0" rtl="0" algn="ctr">
              <a:spcBef>
                <a:spcPts val="0"/>
              </a:spcBef>
              <a:buNone/>
              <a:defRPr sz="800">
                <a:solidFill>
                  <a:srgbClr val="7F7F7F"/>
                </a:solidFill>
                <a:latin typeface="Roboto Light"/>
                <a:ea typeface="Roboto Light"/>
                <a:cs typeface="Roboto Light"/>
                <a:sym typeface="Roboto Light"/>
              </a:defRPr>
            </a:lvl7pPr>
            <a:lvl8pPr indent="0" lvl="7" marL="0" rtl="0" algn="ctr">
              <a:spcBef>
                <a:spcPts val="0"/>
              </a:spcBef>
              <a:buNone/>
              <a:defRPr sz="800">
                <a:solidFill>
                  <a:srgbClr val="7F7F7F"/>
                </a:solidFill>
                <a:latin typeface="Roboto Light"/>
                <a:ea typeface="Roboto Light"/>
                <a:cs typeface="Roboto Light"/>
                <a:sym typeface="Roboto Light"/>
              </a:defRPr>
            </a:lvl8pPr>
            <a:lvl9pPr indent="0" lvl="8" marL="0" rtl="0" algn="ctr">
              <a:spcBef>
                <a:spcPts val="0"/>
              </a:spcBef>
              <a:buNone/>
              <a:defRPr sz="800">
                <a:solidFill>
                  <a:srgbClr val="7F7F7F"/>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GB"/>
              <a:t>‹#›</a:t>
            </a:fld>
            <a:endParaRPr/>
          </a:p>
        </p:txBody>
      </p:sp>
      <p:sp>
        <p:nvSpPr>
          <p:cNvPr id="198" name="Google Shape;198;p35"/>
          <p:cNvSpPr txBox="1"/>
          <p:nvPr/>
        </p:nvSpPr>
        <p:spPr>
          <a:xfrm>
            <a:off x="209827" y="4746880"/>
            <a:ext cx="11025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800">
                <a:solidFill>
                  <a:srgbClr val="7F7F7F"/>
                </a:solidFill>
                <a:latin typeface="Roboto Light"/>
                <a:ea typeface="Roboto Light"/>
                <a:cs typeface="Roboto Light"/>
                <a:sym typeface="Roboto Light"/>
              </a:rPr>
              <a:t>www.</a:t>
            </a:r>
            <a:r>
              <a:rPr b="0" lang="en-GB" sz="800">
                <a:solidFill>
                  <a:srgbClr val="353535"/>
                </a:solidFill>
                <a:latin typeface="Roboto Black"/>
                <a:ea typeface="Roboto Black"/>
                <a:cs typeface="Roboto Black"/>
                <a:sym typeface="Roboto Black"/>
              </a:rPr>
              <a:t>slideproject</a:t>
            </a:r>
            <a:r>
              <a:rPr lang="en-GB" sz="800">
                <a:solidFill>
                  <a:srgbClr val="7F7F7F"/>
                </a:solidFill>
                <a:latin typeface="Roboto Light"/>
                <a:ea typeface="Roboto Light"/>
                <a:cs typeface="Roboto Light"/>
                <a:sym typeface="Roboto Light"/>
              </a:rPr>
              <a:t>.com</a:t>
            </a:r>
            <a:endParaRPr sz="800">
              <a:solidFill>
                <a:srgbClr val="7F7F7F"/>
              </a:solidFill>
              <a:latin typeface="Roboto Light"/>
              <a:ea typeface="Roboto Light"/>
              <a:cs typeface="Roboto Light"/>
              <a:sym typeface="Roboto Light"/>
            </a:endParaRPr>
          </a:p>
        </p:txBody>
      </p:sp>
      <p:sp>
        <p:nvSpPr>
          <p:cNvPr id="199" name="Google Shape;199;p35"/>
          <p:cNvSpPr txBox="1"/>
          <p:nvPr>
            <p:ph idx="1" type="body"/>
          </p:nvPr>
        </p:nvSpPr>
        <p:spPr>
          <a:xfrm>
            <a:off x="478411" y="469388"/>
            <a:ext cx="8178900" cy="2286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2"/>
              </a:buClr>
              <a:buSzPts val="1500"/>
              <a:buNone/>
              <a:defRPr sz="1500">
                <a:solidFill>
                  <a:schemeClr val="dk2"/>
                </a:solidFill>
                <a:latin typeface="Roboto Medium"/>
                <a:ea typeface="Roboto Medium"/>
                <a:cs typeface="Roboto Medium"/>
                <a:sym typeface="Roboto Medium"/>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0" name="Google Shape;200;p35"/>
          <p:cNvSpPr txBox="1"/>
          <p:nvPr>
            <p:ph idx="3" type="body"/>
          </p:nvPr>
        </p:nvSpPr>
        <p:spPr>
          <a:xfrm>
            <a:off x="487936" y="311570"/>
            <a:ext cx="8178900" cy="117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BFBFBF"/>
              </a:buClr>
              <a:buSzPts val="800"/>
              <a:buNone/>
              <a:defRPr sz="800">
                <a:solidFill>
                  <a:srgbClr val="BFBFBF"/>
                </a:solidFill>
                <a:latin typeface="Roboto Light"/>
                <a:ea typeface="Roboto Light"/>
                <a:cs typeface="Roboto Light"/>
                <a:sym typeface="Roboto Light"/>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1" name="Google Shape;201;p35"/>
          <p:cNvSpPr/>
          <p:nvPr/>
        </p:nvSpPr>
        <p:spPr>
          <a:xfrm>
            <a:off x="487936" y="762000"/>
            <a:ext cx="479700" cy="342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118CE7"/>
              </a:solidFill>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0" st="0"/>
                                            </p:txEl>
                                          </p:spTgt>
                                        </p:tgtEl>
                                        <p:attrNameLst>
                                          <p:attrName>style.visibility</p:attrName>
                                        </p:attrNameLst>
                                      </p:cBhvr>
                                      <p:to>
                                        <p:strVal val="visible"/>
                                      </p:to>
                                    </p:set>
                                    <p:animEffect filter="fade" transition="in">
                                      <p:cBhvr>
                                        <p:cTn dur="500"/>
                                        <p:tgtEl>
                                          <p:spTgt spid="1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1" st="1"/>
                                            </p:txEl>
                                          </p:spTgt>
                                        </p:tgtEl>
                                        <p:attrNameLst>
                                          <p:attrName>style.visibility</p:attrName>
                                        </p:attrNameLst>
                                      </p:cBhvr>
                                      <p:to>
                                        <p:strVal val="visible"/>
                                      </p:to>
                                    </p:set>
                                    <p:animEffect filter="fade" transition="in">
                                      <p:cBhvr>
                                        <p:cTn dur="500"/>
                                        <p:tgtEl>
                                          <p:spTgt spid="19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2" st="2"/>
                                            </p:txEl>
                                          </p:spTgt>
                                        </p:tgtEl>
                                        <p:attrNameLst>
                                          <p:attrName>style.visibility</p:attrName>
                                        </p:attrNameLst>
                                      </p:cBhvr>
                                      <p:to>
                                        <p:strVal val="visible"/>
                                      </p:to>
                                    </p:set>
                                    <p:animEffect filter="fade" transition="in">
                                      <p:cBhvr>
                                        <p:cTn dur="500"/>
                                        <p:tgtEl>
                                          <p:spTgt spid="19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3" st="3"/>
                                            </p:txEl>
                                          </p:spTgt>
                                        </p:tgtEl>
                                        <p:attrNameLst>
                                          <p:attrName>style.visibility</p:attrName>
                                        </p:attrNameLst>
                                      </p:cBhvr>
                                      <p:to>
                                        <p:strVal val="visible"/>
                                      </p:to>
                                    </p:set>
                                    <p:animEffect filter="fade" transition="in">
                                      <p:cBhvr>
                                        <p:cTn dur="500"/>
                                        <p:tgtEl>
                                          <p:spTgt spid="19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4" st="4"/>
                                            </p:txEl>
                                          </p:spTgt>
                                        </p:tgtEl>
                                        <p:attrNameLst>
                                          <p:attrName>style.visibility</p:attrName>
                                        </p:attrNameLst>
                                      </p:cBhvr>
                                      <p:to>
                                        <p:strVal val="visible"/>
                                      </p:to>
                                    </p:set>
                                    <p:animEffect filter="fade" transition="in">
                                      <p:cBhvr>
                                        <p:cTn dur="500"/>
                                        <p:tgtEl>
                                          <p:spTgt spid="19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5" st="5"/>
                                            </p:txEl>
                                          </p:spTgt>
                                        </p:tgtEl>
                                        <p:attrNameLst>
                                          <p:attrName>style.visibility</p:attrName>
                                        </p:attrNameLst>
                                      </p:cBhvr>
                                      <p:to>
                                        <p:strVal val="visible"/>
                                      </p:to>
                                    </p:set>
                                    <p:animEffect filter="fade" transition="in">
                                      <p:cBhvr>
                                        <p:cTn dur="500"/>
                                        <p:tgtEl>
                                          <p:spTgt spid="19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6" st="6"/>
                                            </p:txEl>
                                          </p:spTgt>
                                        </p:tgtEl>
                                        <p:attrNameLst>
                                          <p:attrName>style.visibility</p:attrName>
                                        </p:attrNameLst>
                                      </p:cBhvr>
                                      <p:to>
                                        <p:strVal val="visible"/>
                                      </p:to>
                                    </p:set>
                                    <p:animEffect filter="fade" transition="in">
                                      <p:cBhvr>
                                        <p:cTn dur="500"/>
                                        <p:tgtEl>
                                          <p:spTgt spid="19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7" st="7"/>
                                            </p:txEl>
                                          </p:spTgt>
                                        </p:tgtEl>
                                        <p:attrNameLst>
                                          <p:attrName>style.visibility</p:attrName>
                                        </p:attrNameLst>
                                      </p:cBhvr>
                                      <p:to>
                                        <p:strVal val="visible"/>
                                      </p:to>
                                    </p:set>
                                    <p:animEffect filter="fade" transition="in">
                                      <p:cBhvr>
                                        <p:cTn dur="500"/>
                                        <p:tgtEl>
                                          <p:spTgt spid="199">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xEl>
                                              <p:pRg end="8" st="8"/>
                                            </p:txEl>
                                          </p:spTgt>
                                        </p:tgtEl>
                                        <p:attrNameLst>
                                          <p:attrName>style.visibility</p:attrName>
                                        </p:attrNameLst>
                                      </p:cBhvr>
                                      <p:to>
                                        <p:strVal val="visible"/>
                                      </p:to>
                                    </p:set>
                                    <p:animEffect filter="fade" transition="in">
                                      <p:cBhvr>
                                        <p:cTn dur="500"/>
                                        <p:tgtEl>
                                          <p:spTgt spid="199">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0" st="0"/>
                                            </p:txEl>
                                          </p:spTgt>
                                        </p:tgtEl>
                                        <p:attrNameLst>
                                          <p:attrName>style.visibility</p:attrName>
                                        </p:attrNameLst>
                                      </p:cBhvr>
                                      <p:to>
                                        <p:strVal val="visible"/>
                                      </p:to>
                                    </p:set>
                                    <p:animEffect filter="fade" transition="in">
                                      <p:cBhvr>
                                        <p:cTn dur="500"/>
                                        <p:tgtEl>
                                          <p:spTgt spid="2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1" st="1"/>
                                            </p:txEl>
                                          </p:spTgt>
                                        </p:tgtEl>
                                        <p:attrNameLst>
                                          <p:attrName>style.visibility</p:attrName>
                                        </p:attrNameLst>
                                      </p:cBhvr>
                                      <p:to>
                                        <p:strVal val="visible"/>
                                      </p:to>
                                    </p:set>
                                    <p:animEffect filter="fade" transition="in">
                                      <p:cBhvr>
                                        <p:cTn dur="500"/>
                                        <p:tgtEl>
                                          <p:spTgt spid="20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2" st="2"/>
                                            </p:txEl>
                                          </p:spTgt>
                                        </p:tgtEl>
                                        <p:attrNameLst>
                                          <p:attrName>style.visibility</p:attrName>
                                        </p:attrNameLst>
                                      </p:cBhvr>
                                      <p:to>
                                        <p:strVal val="visible"/>
                                      </p:to>
                                    </p:set>
                                    <p:animEffect filter="fade" transition="in">
                                      <p:cBhvr>
                                        <p:cTn dur="500"/>
                                        <p:tgtEl>
                                          <p:spTgt spid="20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3" st="3"/>
                                            </p:txEl>
                                          </p:spTgt>
                                        </p:tgtEl>
                                        <p:attrNameLst>
                                          <p:attrName>style.visibility</p:attrName>
                                        </p:attrNameLst>
                                      </p:cBhvr>
                                      <p:to>
                                        <p:strVal val="visible"/>
                                      </p:to>
                                    </p:set>
                                    <p:animEffect filter="fade" transition="in">
                                      <p:cBhvr>
                                        <p:cTn dur="500"/>
                                        <p:tgtEl>
                                          <p:spTgt spid="20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4" st="4"/>
                                            </p:txEl>
                                          </p:spTgt>
                                        </p:tgtEl>
                                        <p:attrNameLst>
                                          <p:attrName>style.visibility</p:attrName>
                                        </p:attrNameLst>
                                      </p:cBhvr>
                                      <p:to>
                                        <p:strVal val="visible"/>
                                      </p:to>
                                    </p:set>
                                    <p:animEffect filter="fade" transition="in">
                                      <p:cBhvr>
                                        <p:cTn dur="500"/>
                                        <p:tgtEl>
                                          <p:spTgt spid="20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5" st="5"/>
                                            </p:txEl>
                                          </p:spTgt>
                                        </p:tgtEl>
                                        <p:attrNameLst>
                                          <p:attrName>style.visibility</p:attrName>
                                        </p:attrNameLst>
                                      </p:cBhvr>
                                      <p:to>
                                        <p:strVal val="visible"/>
                                      </p:to>
                                    </p:set>
                                    <p:animEffect filter="fade" transition="in">
                                      <p:cBhvr>
                                        <p:cTn dur="500"/>
                                        <p:tgtEl>
                                          <p:spTgt spid="20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6" st="6"/>
                                            </p:txEl>
                                          </p:spTgt>
                                        </p:tgtEl>
                                        <p:attrNameLst>
                                          <p:attrName>style.visibility</p:attrName>
                                        </p:attrNameLst>
                                      </p:cBhvr>
                                      <p:to>
                                        <p:strVal val="visible"/>
                                      </p:to>
                                    </p:set>
                                    <p:animEffect filter="fade" transition="in">
                                      <p:cBhvr>
                                        <p:cTn dur="500"/>
                                        <p:tgtEl>
                                          <p:spTgt spid="20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7" st="7"/>
                                            </p:txEl>
                                          </p:spTgt>
                                        </p:tgtEl>
                                        <p:attrNameLst>
                                          <p:attrName>style.visibility</p:attrName>
                                        </p:attrNameLst>
                                      </p:cBhvr>
                                      <p:to>
                                        <p:strVal val="visible"/>
                                      </p:to>
                                    </p:set>
                                    <p:animEffect filter="fade" transition="in">
                                      <p:cBhvr>
                                        <p:cTn dur="500"/>
                                        <p:tgtEl>
                                          <p:spTgt spid="20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8" st="8"/>
                                            </p:txEl>
                                          </p:spTgt>
                                        </p:tgtEl>
                                        <p:attrNameLst>
                                          <p:attrName>style.visibility</p:attrName>
                                        </p:attrNameLst>
                                      </p:cBhvr>
                                      <p:to>
                                        <p:strVal val="visible"/>
                                      </p:to>
                                    </p:set>
                                    <p:animEffect filter="fade" transition="in">
                                      <p:cBhvr>
                                        <p:cTn dur="500"/>
                                        <p:tgtEl>
                                          <p:spTgt spid="200">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202" name="Shape 202"/>
        <p:cNvGrpSpPr/>
        <p:nvPr/>
      </p:nvGrpSpPr>
      <p:grpSpPr>
        <a:xfrm>
          <a:off x="0" y="0"/>
          <a:ext cx="0" cy="0"/>
          <a:chOff x="0" y="0"/>
          <a:chExt cx="0" cy="0"/>
        </a:xfrm>
      </p:grpSpPr>
      <p:sp>
        <p:nvSpPr>
          <p:cNvPr id="203" name="Google Shape;203;p36"/>
          <p:cNvSpPr/>
          <p:nvPr>
            <p:ph idx="2" type="pic"/>
          </p:nvPr>
        </p:nvSpPr>
        <p:spPr>
          <a:xfrm>
            <a:off x="3106807" y="1708031"/>
            <a:ext cx="2979000" cy="1675200"/>
          </a:xfrm>
          <a:prstGeom prst="rect">
            <a:avLst/>
          </a:prstGeom>
          <a:solidFill>
            <a:srgbClr val="D9D9D9"/>
          </a:solidFill>
          <a:ln>
            <a:noFill/>
          </a:ln>
        </p:spPr>
      </p:sp>
      <p:sp>
        <p:nvSpPr>
          <p:cNvPr id="204" name="Google Shape;204;p36"/>
          <p:cNvSpPr/>
          <p:nvPr/>
        </p:nvSpPr>
        <p:spPr>
          <a:xfrm>
            <a:off x="8636687" y="4727293"/>
            <a:ext cx="257400" cy="224100"/>
          </a:xfrm>
          <a:prstGeom prst="roundRect">
            <a:avLst>
              <a:gd fmla="val 50000" name="adj"/>
            </a:avLst>
          </a:prstGeom>
          <a:noFill/>
          <a:ln cap="flat" cmpd="sng" w="12700">
            <a:solidFill>
              <a:srgbClr val="BEBEB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7F7F7F"/>
              </a:solidFill>
              <a:latin typeface="Roboto Light"/>
              <a:ea typeface="Roboto Light"/>
              <a:cs typeface="Roboto Light"/>
              <a:sym typeface="Roboto Light"/>
            </a:endParaRPr>
          </a:p>
        </p:txBody>
      </p:sp>
      <p:sp>
        <p:nvSpPr>
          <p:cNvPr id="205" name="Google Shape;205;p36"/>
          <p:cNvSpPr txBox="1"/>
          <p:nvPr>
            <p:ph idx="12" type="sldNum"/>
          </p:nvPr>
        </p:nvSpPr>
        <p:spPr>
          <a:xfrm>
            <a:off x="8603675" y="4693307"/>
            <a:ext cx="323400" cy="2919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sz="800">
                <a:solidFill>
                  <a:srgbClr val="7F7F7F"/>
                </a:solidFill>
                <a:latin typeface="Roboto Light"/>
                <a:ea typeface="Roboto Light"/>
                <a:cs typeface="Roboto Light"/>
                <a:sym typeface="Roboto Light"/>
              </a:defRPr>
            </a:lvl1pPr>
            <a:lvl2pPr indent="0" lvl="1" marL="0" rtl="0" algn="ctr">
              <a:spcBef>
                <a:spcPts val="0"/>
              </a:spcBef>
              <a:buNone/>
              <a:defRPr sz="800">
                <a:solidFill>
                  <a:srgbClr val="7F7F7F"/>
                </a:solidFill>
                <a:latin typeface="Roboto Light"/>
                <a:ea typeface="Roboto Light"/>
                <a:cs typeface="Roboto Light"/>
                <a:sym typeface="Roboto Light"/>
              </a:defRPr>
            </a:lvl2pPr>
            <a:lvl3pPr indent="0" lvl="2" marL="0" rtl="0" algn="ctr">
              <a:spcBef>
                <a:spcPts val="0"/>
              </a:spcBef>
              <a:buNone/>
              <a:defRPr sz="800">
                <a:solidFill>
                  <a:srgbClr val="7F7F7F"/>
                </a:solidFill>
                <a:latin typeface="Roboto Light"/>
                <a:ea typeface="Roboto Light"/>
                <a:cs typeface="Roboto Light"/>
                <a:sym typeface="Roboto Light"/>
              </a:defRPr>
            </a:lvl3pPr>
            <a:lvl4pPr indent="0" lvl="3" marL="0" rtl="0" algn="ctr">
              <a:spcBef>
                <a:spcPts val="0"/>
              </a:spcBef>
              <a:buNone/>
              <a:defRPr sz="800">
                <a:solidFill>
                  <a:srgbClr val="7F7F7F"/>
                </a:solidFill>
                <a:latin typeface="Roboto Light"/>
                <a:ea typeface="Roboto Light"/>
                <a:cs typeface="Roboto Light"/>
                <a:sym typeface="Roboto Light"/>
              </a:defRPr>
            </a:lvl4pPr>
            <a:lvl5pPr indent="0" lvl="4" marL="0" rtl="0" algn="ctr">
              <a:spcBef>
                <a:spcPts val="0"/>
              </a:spcBef>
              <a:buNone/>
              <a:defRPr sz="800">
                <a:solidFill>
                  <a:srgbClr val="7F7F7F"/>
                </a:solidFill>
                <a:latin typeface="Roboto Light"/>
                <a:ea typeface="Roboto Light"/>
                <a:cs typeface="Roboto Light"/>
                <a:sym typeface="Roboto Light"/>
              </a:defRPr>
            </a:lvl5pPr>
            <a:lvl6pPr indent="0" lvl="5" marL="0" rtl="0" algn="ctr">
              <a:spcBef>
                <a:spcPts val="0"/>
              </a:spcBef>
              <a:buNone/>
              <a:defRPr sz="800">
                <a:solidFill>
                  <a:srgbClr val="7F7F7F"/>
                </a:solidFill>
                <a:latin typeface="Roboto Light"/>
                <a:ea typeface="Roboto Light"/>
                <a:cs typeface="Roboto Light"/>
                <a:sym typeface="Roboto Light"/>
              </a:defRPr>
            </a:lvl6pPr>
            <a:lvl7pPr indent="0" lvl="6" marL="0" rtl="0" algn="ctr">
              <a:spcBef>
                <a:spcPts val="0"/>
              </a:spcBef>
              <a:buNone/>
              <a:defRPr sz="800">
                <a:solidFill>
                  <a:srgbClr val="7F7F7F"/>
                </a:solidFill>
                <a:latin typeface="Roboto Light"/>
                <a:ea typeface="Roboto Light"/>
                <a:cs typeface="Roboto Light"/>
                <a:sym typeface="Roboto Light"/>
              </a:defRPr>
            </a:lvl7pPr>
            <a:lvl8pPr indent="0" lvl="7" marL="0" rtl="0" algn="ctr">
              <a:spcBef>
                <a:spcPts val="0"/>
              </a:spcBef>
              <a:buNone/>
              <a:defRPr sz="800">
                <a:solidFill>
                  <a:srgbClr val="7F7F7F"/>
                </a:solidFill>
                <a:latin typeface="Roboto Light"/>
                <a:ea typeface="Roboto Light"/>
                <a:cs typeface="Roboto Light"/>
                <a:sym typeface="Roboto Light"/>
              </a:defRPr>
            </a:lvl8pPr>
            <a:lvl9pPr indent="0" lvl="8" marL="0" rtl="0" algn="ctr">
              <a:spcBef>
                <a:spcPts val="0"/>
              </a:spcBef>
              <a:buNone/>
              <a:defRPr sz="800">
                <a:solidFill>
                  <a:srgbClr val="7F7F7F"/>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GB"/>
              <a:t>‹#›</a:t>
            </a:fld>
            <a:endParaRPr/>
          </a:p>
        </p:txBody>
      </p:sp>
      <p:sp>
        <p:nvSpPr>
          <p:cNvPr id="206" name="Google Shape;206;p36"/>
          <p:cNvSpPr txBox="1"/>
          <p:nvPr/>
        </p:nvSpPr>
        <p:spPr>
          <a:xfrm>
            <a:off x="209827" y="4746880"/>
            <a:ext cx="11025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800">
                <a:solidFill>
                  <a:srgbClr val="7F7F7F"/>
                </a:solidFill>
                <a:latin typeface="Roboto Light"/>
                <a:ea typeface="Roboto Light"/>
                <a:cs typeface="Roboto Light"/>
                <a:sym typeface="Roboto Light"/>
              </a:rPr>
              <a:t>www.</a:t>
            </a:r>
            <a:r>
              <a:rPr b="0" lang="en-GB" sz="800">
                <a:solidFill>
                  <a:srgbClr val="353535"/>
                </a:solidFill>
                <a:latin typeface="Roboto Black"/>
                <a:ea typeface="Roboto Black"/>
                <a:cs typeface="Roboto Black"/>
                <a:sym typeface="Roboto Black"/>
              </a:rPr>
              <a:t>slideproject</a:t>
            </a:r>
            <a:r>
              <a:rPr lang="en-GB" sz="800">
                <a:solidFill>
                  <a:srgbClr val="7F7F7F"/>
                </a:solidFill>
                <a:latin typeface="Roboto Light"/>
                <a:ea typeface="Roboto Light"/>
                <a:cs typeface="Roboto Light"/>
                <a:sym typeface="Roboto Light"/>
              </a:rPr>
              <a:t>.com</a:t>
            </a:r>
            <a:endParaRPr sz="800">
              <a:solidFill>
                <a:srgbClr val="7F7F7F"/>
              </a:solidFill>
              <a:latin typeface="Roboto Light"/>
              <a:ea typeface="Roboto Light"/>
              <a:cs typeface="Roboto Light"/>
              <a:sym typeface="Roboto Light"/>
            </a:endParaRPr>
          </a:p>
        </p:txBody>
      </p:sp>
      <p:sp>
        <p:nvSpPr>
          <p:cNvPr id="207" name="Google Shape;207;p36"/>
          <p:cNvSpPr txBox="1"/>
          <p:nvPr>
            <p:ph idx="1" type="body"/>
          </p:nvPr>
        </p:nvSpPr>
        <p:spPr>
          <a:xfrm>
            <a:off x="478411" y="469388"/>
            <a:ext cx="8178900" cy="2286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2"/>
              </a:buClr>
              <a:buSzPts val="1500"/>
              <a:buNone/>
              <a:defRPr sz="1500">
                <a:solidFill>
                  <a:schemeClr val="dk2"/>
                </a:solidFill>
                <a:latin typeface="Roboto Medium"/>
                <a:ea typeface="Roboto Medium"/>
                <a:cs typeface="Roboto Medium"/>
                <a:sym typeface="Roboto Medium"/>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8" name="Google Shape;208;p36"/>
          <p:cNvSpPr txBox="1"/>
          <p:nvPr>
            <p:ph idx="3" type="body"/>
          </p:nvPr>
        </p:nvSpPr>
        <p:spPr>
          <a:xfrm>
            <a:off x="487936" y="311570"/>
            <a:ext cx="8178900" cy="117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BFBFBF"/>
              </a:buClr>
              <a:buSzPts val="800"/>
              <a:buNone/>
              <a:defRPr sz="800">
                <a:solidFill>
                  <a:srgbClr val="BFBFBF"/>
                </a:solidFill>
                <a:latin typeface="Roboto Light"/>
                <a:ea typeface="Roboto Light"/>
                <a:cs typeface="Roboto Light"/>
                <a:sym typeface="Roboto Light"/>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9" name="Google Shape;209;p36"/>
          <p:cNvSpPr/>
          <p:nvPr/>
        </p:nvSpPr>
        <p:spPr>
          <a:xfrm>
            <a:off x="487936" y="762000"/>
            <a:ext cx="479700" cy="342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118CE7"/>
              </a:solidFill>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xEl>
                                              <p:pRg end="0" st="0"/>
                                            </p:txEl>
                                          </p:spTgt>
                                        </p:tgtEl>
                                        <p:attrNameLst>
                                          <p:attrName>style.visibility</p:attrName>
                                        </p:attrNameLst>
                                      </p:cBhvr>
                                      <p:to>
                                        <p:strVal val="visible"/>
                                      </p:to>
                                    </p:set>
                                    <p:animEffect filter="fade" transition="in">
                                      <p:cBhvr>
                                        <p:cTn dur="500"/>
                                        <p:tgtEl>
                                          <p:spTgt spid="2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xEl>
                                              <p:pRg end="1" st="1"/>
                                            </p:txEl>
                                          </p:spTgt>
                                        </p:tgtEl>
                                        <p:attrNameLst>
                                          <p:attrName>style.visibility</p:attrName>
                                        </p:attrNameLst>
                                      </p:cBhvr>
                                      <p:to>
                                        <p:strVal val="visible"/>
                                      </p:to>
                                    </p:set>
                                    <p:animEffect filter="fade" transition="in">
                                      <p:cBhvr>
                                        <p:cTn dur="500"/>
                                        <p:tgtEl>
                                          <p:spTgt spid="2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xEl>
                                              <p:pRg end="2" st="2"/>
                                            </p:txEl>
                                          </p:spTgt>
                                        </p:tgtEl>
                                        <p:attrNameLst>
                                          <p:attrName>style.visibility</p:attrName>
                                        </p:attrNameLst>
                                      </p:cBhvr>
                                      <p:to>
                                        <p:strVal val="visible"/>
                                      </p:to>
                                    </p:set>
                                    <p:animEffect filter="fade" transition="in">
                                      <p:cBhvr>
                                        <p:cTn dur="500"/>
                                        <p:tgtEl>
                                          <p:spTgt spid="20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xEl>
                                              <p:pRg end="3" st="3"/>
                                            </p:txEl>
                                          </p:spTgt>
                                        </p:tgtEl>
                                        <p:attrNameLst>
                                          <p:attrName>style.visibility</p:attrName>
                                        </p:attrNameLst>
                                      </p:cBhvr>
                                      <p:to>
                                        <p:strVal val="visible"/>
                                      </p:to>
                                    </p:set>
                                    <p:animEffect filter="fade" transition="in">
                                      <p:cBhvr>
                                        <p:cTn dur="500"/>
                                        <p:tgtEl>
                                          <p:spTgt spid="20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xEl>
                                              <p:pRg end="4" st="4"/>
                                            </p:txEl>
                                          </p:spTgt>
                                        </p:tgtEl>
                                        <p:attrNameLst>
                                          <p:attrName>style.visibility</p:attrName>
                                        </p:attrNameLst>
                                      </p:cBhvr>
                                      <p:to>
                                        <p:strVal val="visible"/>
                                      </p:to>
                                    </p:set>
                                    <p:animEffect filter="fade" transition="in">
                                      <p:cBhvr>
                                        <p:cTn dur="500"/>
                                        <p:tgtEl>
                                          <p:spTgt spid="20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xEl>
                                              <p:pRg end="5" st="5"/>
                                            </p:txEl>
                                          </p:spTgt>
                                        </p:tgtEl>
                                        <p:attrNameLst>
                                          <p:attrName>style.visibility</p:attrName>
                                        </p:attrNameLst>
                                      </p:cBhvr>
                                      <p:to>
                                        <p:strVal val="visible"/>
                                      </p:to>
                                    </p:set>
                                    <p:animEffect filter="fade" transition="in">
                                      <p:cBhvr>
                                        <p:cTn dur="500"/>
                                        <p:tgtEl>
                                          <p:spTgt spid="20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xEl>
                                              <p:pRg end="6" st="6"/>
                                            </p:txEl>
                                          </p:spTgt>
                                        </p:tgtEl>
                                        <p:attrNameLst>
                                          <p:attrName>style.visibility</p:attrName>
                                        </p:attrNameLst>
                                      </p:cBhvr>
                                      <p:to>
                                        <p:strVal val="visible"/>
                                      </p:to>
                                    </p:set>
                                    <p:animEffect filter="fade" transition="in">
                                      <p:cBhvr>
                                        <p:cTn dur="500"/>
                                        <p:tgtEl>
                                          <p:spTgt spid="20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xEl>
                                              <p:pRg end="7" st="7"/>
                                            </p:txEl>
                                          </p:spTgt>
                                        </p:tgtEl>
                                        <p:attrNameLst>
                                          <p:attrName>style.visibility</p:attrName>
                                        </p:attrNameLst>
                                      </p:cBhvr>
                                      <p:to>
                                        <p:strVal val="visible"/>
                                      </p:to>
                                    </p:set>
                                    <p:animEffect filter="fade" transition="in">
                                      <p:cBhvr>
                                        <p:cTn dur="500"/>
                                        <p:tgtEl>
                                          <p:spTgt spid="20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xEl>
                                              <p:pRg end="8" st="8"/>
                                            </p:txEl>
                                          </p:spTgt>
                                        </p:tgtEl>
                                        <p:attrNameLst>
                                          <p:attrName>style.visibility</p:attrName>
                                        </p:attrNameLst>
                                      </p:cBhvr>
                                      <p:to>
                                        <p:strVal val="visible"/>
                                      </p:to>
                                    </p:set>
                                    <p:animEffect filter="fade" transition="in">
                                      <p:cBhvr>
                                        <p:cTn dur="500"/>
                                        <p:tgtEl>
                                          <p:spTgt spid="20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0" st="0"/>
                                            </p:txEl>
                                          </p:spTgt>
                                        </p:tgtEl>
                                        <p:attrNameLst>
                                          <p:attrName>style.visibility</p:attrName>
                                        </p:attrNameLst>
                                      </p:cBhvr>
                                      <p:to>
                                        <p:strVal val="visible"/>
                                      </p:to>
                                    </p:set>
                                    <p:animEffect filter="fade" transition="in">
                                      <p:cBhvr>
                                        <p:cTn dur="500"/>
                                        <p:tgtEl>
                                          <p:spTgt spid="2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1" st="1"/>
                                            </p:txEl>
                                          </p:spTgt>
                                        </p:tgtEl>
                                        <p:attrNameLst>
                                          <p:attrName>style.visibility</p:attrName>
                                        </p:attrNameLst>
                                      </p:cBhvr>
                                      <p:to>
                                        <p:strVal val="visible"/>
                                      </p:to>
                                    </p:set>
                                    <p:animEffect filter="fade" transition="in">
                                      <p:cBhvr>
                                        <p:cTn dur="500"/>
                                        <p:tgtEl>
                                          <p:spTgt spid="2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2" st="2"/>
                                            </p:txEl>
                                          </p:spTgt>
                                        </p:tgtEl>
                                        <p:attrNameLst>
                                          <p:attrName>style.visibility</p:attrName>
                                        </p:attrNameLst>
                                      </p:cBhvr>
                                      <p:to>
                                        <p:strVal val="visible"/>
                                      </p:to>
                                    </p:set>
                                    <p:animEffect filter="fade" transition="in">
                                      <p:cBhvr>
                                        <p:cTn dur="500"/>
                                        <p:tgtEl>
                                          <p:spTgt spid="2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3" st="3"/>
                                            </p:txEl>
                                          </p:spTgt>
                                        </p:tgtEl>
                                        <p:attrNameLst>
                                          <p:attrName>style.visibility</p:attrName>
                                        </p:attrNameLst>
                                      </p:cBhvr>
                                      <p:to>
                                        <p:strVal val="visible"/>
                                      </p:to>
                                    </p:set>
                                    <p:animEffect filter="fade" transition="in">
                                      <p:cBhvr>
                                        <p:cTn dur="500"/>
                                        <p:tgtEl>
                                          <p:spTgt spid="20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4" st="4"/>
                                            </p:txEl>
                                          </p:spTgt>
                                        </p:tgtEl>
                                        <p:attrNameLst>
                                          <p:attrName>style.visibility</p:attrName>
                                        </p:attrNameLst>
                                      </p:cBhvr>
                                      <p:to>
                                        <p:strVal val="visible"/>
                                      </p:to>
                                    </p:set>
                                    <p:animEffect filter="fade" transition="in">
                                      <p:cBhvr>
                                        <p:cTn dur="500"/>
                                        <p:tgtEl>
                                          <p:spTgt spid="20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5" st="5"/>
                                            </p:txEl>
                                          </p:spTgt>
                                        </p:tgtEl>
                                        <p:attrNameLst>
                                          <p:attrName>style.visibility</p:attrName>
                                        </p:attrNameLst>
                                      </p:cBhvr>
                                      <p:to>
                                        <p:strVal val="visible"/>
                                      </p:to>
                                    </p:set>
                                    <p:animEffect filter="fade" transition="in">
                                      <p:cBhvr>
                                        <p:cTn dur="500"/>
                                        <p:tgtEl>
                                          <p:spTgt spid="20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6" st="6"/>
                                            </p:txEl>
                                          </p:spTgt>
                                        </p:tgtEl>
                                        <p:attrNameLst>
                                          <p:attrName>style.visibility</p:attrName>
                                        </p:attrNameLst>
                                      </p:cBhvr>
                                      <p:to>
                                        <p:strVal val="visible"/>
                                      </p:to>
                                    </p:set>
                                    <p:animEffect filter="fade" transition="in">
                                      <p:cBhvr>
                                        <p:cTn dur="500"/>
                                        <p:tgtEl>
                                          <p:spTgt spid="20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7" st="7"/>
                                            </p:txEl>
                                          </p:spTgt>
                                        </p:tgtEl>
                                        <p:attrNameLst>
                                          <p:attrName>style.visibility</p:attrName>
                                        </p:attrNameLst>
                                      </p:cBhvr>
                                      <p:to>
                                        <p:strVal val="visible"/>
                                      </p:to>
                                    </p:set>
                                    <p:animEffect filter="fade" transition="in">
                                      <p:cBhvr>
                                        <p:cTn dur="500"/>
                                        <p:tgtEl>
                                          <p:spTgt spid="20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8" st="8"/>
                                            </p:txEl>
                                          </p:spTgt>
                                        </p:tgtEl>
                                        <p:attrNameLst>
                                          <p:attrName>style.visibility</p:attrName>
                                        </p:attrNameLst>
                                      </p:cBhvr>
                                      <p:to>
                                        <p:strVal val="visible"/>
                                      </p:to>
                                    </p:set>
                                    <p:animEffect filter="fade" transition="in">
                                      <p:cBhvr>
                                        <p:cTn dur="500"/>
                                        <p:tgtEl>
                                          <p:spTgt spid="208">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Title Slide">
  <p:cSld name="41_Title Slide">
    <p:spTree>
      <p:nvGrpSpPr>
        <p:cNvPr id="210" name="Shape 210"/>
        <p:cNvGrpSpPr/>
        <p:nvPr/>
      </p:nvGrpSpPr>
      <p:grpSpPr>
        <a:xfrm>
          <a:off x="0" y="0"/>
          <a:ext cx="0" cy="0"/>
          <a:chOff x="0" y="0"/>
          <a:chExt cx="0" cy="0"/>
        </a:xfrm>
      </p:grpSpPr>
      <p:sp>
        <p:nvSpPr>
          <p:cNvPr id="211" name="Google Shape;211;p37"/>
          <p:cNvSpPr/>
          <p:nvPr>
            <p:ph idx="2" type="pic"/>
          </p:nvPr>
        </p:nvSpPr>
        <p:spPr>
          <a:xfrm>
            <a:off x="2554943" y="1349568"/>
            <a:ext cx="4034100" cy="3793800"/>
          </a:xfrm>
          <a:prstGeom prst="rect">
            <a:avLst/>
          </a:prstGeom>
          <a:solidFill>
            <a:srgbClr val="D8D8D8"/>
          </a:solidFill>
          <a:ln>
            <a:noFill/>
          </a:ln>
        </p:spPr>
      </p:sp>
      <p:sp>
        <p:nvSpPr>
          <p:cNvPr id="212" name="Google Shape;212;p37"/>
          <p:cNvSpPr/>
          <p:nvPr/>
        </p:nvSpPr>
        <p:spPr>
          <a:xfrm>
            <a:off x="8636687" y="4727293"/>
            <a:ext cx="257400" cy="224100"/>
          </a:xfrm>
          <a:prstGeom prst="roundRect">
            <a:avLst>
              <a:gd fmla="val 50000" name="adj"/>
            </a:avLst>
          </a:prstGeom>
          <a:noFill/>
          <a:ln cap="flat" cmpd="sng" w="12700">
            <a:solidFill>
              <a:srgbClr val="BEBEB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7F7F7F"/>
              </a:solidFill>
              <a:latin typeface="Roboto Light"/>
              <a:ea typeface="Roboto Light"/>
              <a:cs typeface="Roboto Light"/>
              <a:sym typeface="Roboto Light"/>
            </a:endParaRPr>
          </a:p>
        </p:txBody>
      </p:sp>
      <p:sp>
        <p:nvSpPr>
          <p:cNvPr id="213" name="Google Shape;213;p37"/>
          <p:cNvSpPr txBox="1"/>
          <p:nvPr>
            <p:ph idx="12" type="sldNum"/>
          </p:nvPr>
        </p:nvSpPr>
        <p:spPr>
          <a:xfrm>
            <a:off x="8603675" y="4693307"/>
            <a:ext cx="323400" cy="2919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sz="800">
                <a:solidFill>
                  <a:srgbClr val="7F7F7F"/>
                </a:solidFill>
                <a:latin typeface="Roboto Light"/>
                <a:ea typeface="Roboto Light"/>
                <a:cs typeface="Roboto Light"/>
                <a:sym typeface="Roboto Light"/>
              </a:defRPr>
            </a:lvl1pPr>
            <a:lvl2pPr indent="0" lvl="1" marL="0" rtl="0" algn="ctr">
              <a:spcBef>
                <a:spcPts val="0"/>
              </a:spcBef>
              <a:buNone/>
              <a:defRPr sz="800">
                <a:solidFill>
                  <a:srgbClr val="7F7F7F"/>
                </a:solidFill>
                <a:latin typeface="Roboto Light"/>
                <a:ea typeface="Roboto Light"/>
                <a:cs typeface="Roboto Light"/>
                <a:sym typeface="Roboto Light"/>
              </a:defRPr>
            </a:lvl2pPr>
            <a:lvl3pPr indent="0" lvl="2" marL="0" rtl="0" algn="ctr">
              <a:spcBef>
                <a:spcPts val="0"/>
              </a:spcBef>
              <a:buNone/>
              <a:defRPr sz="800">
                <a:solidFill>
                  <a:srgbClr val="7F7F7F"/>
                </a:solidFill>
                <a:latin typeface="Roboto Light"/>
                <a:ea typeface="Roboto Light"/>
                <a:cs typeface="Roboto Light"/>
                <a:sym typeface="Roboto Light"/>
              </a:defRPr>
            </a:lvl3pPr>
            <a:lvl4pPr indent="0" lvl="3" marL="0" rtl="0" algn="ctr">
              <a:spcBef>
                <a:spcPts val="0"/>
              </a:spcBef>
              <a:buNone/>
              <a:defRPr sz="800">
                <a:solidFill>
                  <a:srgbClr val="7F7F7F"/>
                </a:solidFill>
                <a:latin typeface="Roboto Light"/>
                <a:ea typeface="Roboto Light"/>
                <a:cs typeface="Roboto Light"/>
                <a:sym typeface="Roboto Light"/>
              </a:defRPr>
            </a:lvl4pPr>
            <a:lvl5pPr indent="0" lvl="4" marL="0" rtl="0" algn="ctr">
              <a:spcBef>
                <a:spcPts val="0"/>
              </a:spcBef>
              <a:buNone/>
              <a:defRPr sz="800">
                <a:solidFill>
                  <a:srgbClr val="7F7F7F"/>
                </a:solidFill>
                <a:latin typeface="Roboto Light"/>
                <a:ea typeface="Roboto Light"/>
                <a:cs typeface="Roboto Light"/>
                <a:sym typeface="Roboto Light"/>
              </a:defRPr>
            </a:lvl5pPr>
            <a:lvl6pPr indent="0" lvl="5" marL="0" rtl="0" algn="ctr">
              <a:spcBef>
                <a:spcPts val="0"/>
              </a:spcBef>
              <a:buNone/>
              <a:defRPr sz="800">
                <a:solidFill>
                  <a:srgbClr val="7F7F7F"/>
                </a:solidFill>
                <a:latin typeface="Roboto Light"/>
                <a:ea typeface="Roboto Light"/>
                <a:cs typeface="Roboto Light"/>
                <a:sym typeface="Roboto Light"/>
              </a:defRPr>
            </a:lvl6pPr>
            <a:lvl7pPr indent="0" lvl="6" marL="0" rtl="0" algn="ctr">
              <a:spcBef>
                <a:spcPts val="0"/>
              </a:spcBef>
              <a:buNone/>
              <a:defRPr sz="800">
                <a:solidFill>
                  <a:srgbClr val="7F7F7F"/>
                </a:solidFill>
                <a:latin typeface="Roboto Light"/>
                <a:ea typeface="Roboto Light"/>
                <a:cs typeface="Roboto Light"/>
                <a:sym typeface="Roboto Light"/>
              </a:defRPr>
            </a:lvl7pPr>
            <a:lvl8pPr indent="0" lvl="7" marL="0" rtl="0" algn="ctr">
              <a:spcBef>
                <a:spcPts val="0"/>
              </a:spcBef>
              <a:buNone/>
              <a:defRPr sz="800">
                <a:solidFill>
                  <a:srgbClr val="7F7F7F"/>
                </a:solidFill>
                <a:latin typeface="Roboto Light"/>
                <a:ea typeface="Roboto Light"/>
                <a:cs typeface="Roboto Light"/>
                <a:sym typeface="Roboto Light"/>
              </a:defRPr>
            </a:lvl8pPr>
            <a:lvl9pPr indent="0" lvl="8" marL="0" rtl="0" algn="ctr">
              <a:spcBef>
                <a:spcPts val="0"/>
              </a:spcBef>
              <a:buNone/>
              <a:defRPr sz="800">
                <a:solidFill>
                  <a:srgbClr val="7F7F7F"/>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GB"/>
              <a:t>‹#›</a:t>
            </a:fld>
            <a:endParaRPr/>
          </a:p>
        </p:txBody>
      </p:sp>
      <p:sp>
        <p:nvSpPr>
          <p:cNvPr id="214" name="Google Shape;214;p37"/>
          <p:cNvSpPr txBox="1"/>
          <p:nvPr/>
        </p:nvSpPr>
        <p:spPr>
          <a:xfrm>
            <a:off x="209827" y="4746880"/>
            <a:ext cx="11025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800">
                <a:solidFill>
                  <a:srgbClr val="7F7F7F"/>
                </a:solidFill>
                <a:latin typeface="Roboto Light"/>
                <a:ea typeface="Roboto Light"/>
                <a:cs typeface="Roboto Light"/>
                <a:sym typeface="Roboto Light"/>
              </a:rPr>
              <a:t>www.</a:t>
            </a:r>
            <a:r>
              <a:rPr b="0" lang="en-GB" sz="800">
                <a:solidFill>
                  <a:srgbClr val="353535"/>
                </a:solidFill>
                <a:latin typeface="Roboto Black"/>
                <a:ea typeface="Roboto Black"/>
                <a:cs typeface="Roboto Black"/>
                <a:sym typeface="Roboto Black"/>
              </a:rPr>
              <a:t>slideproject</a:t>
            </a:r>
            <a:r>
              <a:rPr lang="en-GB" sz="800">
                <a:solidFill>
                  <a:srgbClr val="7F7F7F"/>
                </a:solidFill>
                <a:latin typeface="Roboto Light"/>
                <a:ea typeface="Roboto Light"/>
                <a:cs typeface="Roboto Light"/>
                <a:sym typeface="Roboto Light"/>
              </a:rPr>
              <a:t>.com</a:t>
            </a:r>
            <a:endParaRPr sz="800">
              <a:solidFill>
                <a:srgbClr val="7F7F7F"/>
              </a:solidFill>
              <a:latin typeface="Roboto Light"/>
              <a:ea typeface="Roboto Light"/>
              <a:cs typeface="Roboto Light"/>
              <a:sym typeface="Roboto Light"/>
            </a:endParaRPr>
          </a:p>
        </p:txBody>
      </p:sp>
      <p:sp>
        <p:nvSpPr>
          <p:cNvPr id="215" name="Google Shape;215;p37"/>
          <p:cNvSpPr txBox="1"/>
          <p:nvPr>
            <p:ph idx="1" type="body"/>
          </p:nvPr>
        </p:nvSpPr>
        <p:spPr>
          <a:xfrm>
            <a:off x="478411" y="469388"/>
            <a:ext cx="8178900" cy="2286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2"/>
              </a:buClr>
              <a:buSzPts val="1500"/>
              <a:buNone/>
              <a:defRPr sz="1500">
                <a:solidFill>
                  <a:schemeClr val="dk2"/>
                </a:solidFill>
                <a:latin typeface="Roboto Medium"/>
                <a:ea typeface="Roboto Medium"/>
                <a:cs typeface="Roboto Medium"/>
                <a:sym typeface="Roboto Medium"/>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6" name="Google Shape;216;p37"/>
          <p:cNvSpPr txBox="1"/>
          <p:nvPr>
            <p:ph idx="3" type="body"/>
          </p:nvPr>
        </p:nvSpPr>
        <p:spPr>
          <a:xfrm>
            <a:off x="487936" y="311570"/>
            <a:ext cx="8178900" cy="117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BFBFBF"/>
              </a:buClr>
              <a:buSzPts val="800"/>
              <a:buNone/>
              <a:defRPr sz="800">
                <a:solidFill>
                  <a:srgbClr val="BFBFBF"/>
                </a:solidFill>
                <a:latin typeface="Roboto Light"/>
                <a:ea typeface="Roboto Light"/>
                <a:cs typeface="Roboto Light"/>
                <a:sym typeface="Roboto Light"/>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7" name="Google Shape;217;p37"/>
          <p:cNvSpPr/>
          <p:nvPr/>
        </p:nvSpPr>
        <p:spPr>
          <a:xfrm>
            <a:off x="487936" y="762000"/>
            <a:ext cx="479700" cy="342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118CE7"/>
              </a:solidFill>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0" st="0"/>
                                            </p:txEl>
                                          </p:spTgt>
                                        </p:tgtEl>
                                        <p:attrNameLst>
                                          <p:attrName>style.visibility</p:attrName>
                                        </p:attrNameLst>
                                      </p:cBhvr>
                                      <p:to>
                                        <p:strVal val="visible"/>
                                      </p:to>
                                    </p:set>
                                    <p:animEffect filter="fade" transition="in">
                                      <p:cBhvr>
                                        <p:cTn dur="500"/>
                                        <p:tgtEl>
                                          <p:spTgt spid="2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1" st="1"/>
                                            </p:txEl>
                                          </p:spTgt>
                                        </p:tgtEl>
                                        <p:attrNameLst>
                                          <p:attrName>style.visibility</p:attrName>
                                        </p:attrNameLst>
                                      </p:cBhvr>
                                      <p:to>
                                        <p:strVal val="visible"/>
                                      </p:to>
                                    </p:set>
                                    <p:animEffect filter="fade" transition="in">
                                      <p:cBhvr>
                                        <p:cTn dur="500"/>
                                        <p:tgtEl>
                                          <p:spTgt spid="2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2" st="2"/>
                                            </p:txEl>
                                          </p:spTgt>
                                        </p:tgtEl>
                                        <p:attrNameLst>
                                          <p:attrName>style.visibility</p:attrName>
                                        </p:attrNameLst>
                                      </p:cBhvr>
                                      <p:to>
                                        <p:strVal val="visible"/>
                                      </p:to>
                                    </p:set>
                                    <p:animEffect filter="fade" transition="in">
                                      <p:cBhvr>
                                        <p:cTn dur="500"/>
                                        <p:tgtEl>
                                          <p:spTgt spid="2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3" st="3"/>
                                            </p:txEl>
                                          </p:spTgt>
                                        </p:tgtEl>
                                        <p:attrNameLst>
                                          <p:attrName>style.visibility</p:attrName>
                                        </p:attrNameLst>
                                      </p:cBhvr>
                                      <p:to>
                                        <p:strVal val="visible"/>
                                      </p:to>
                                    </p:set>
                                    <p:animEffect filter="fade" transition="in">
                                      <p:cBhvr>
                                        <p:cTn dur="500"/>
                                        <p:tgtEl>
                                          <p:spTgt spid="2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4" st="4"/>
                                            </p:txEl>
                                          </p:spTgt>
                                        </p:tgtEl>
                                        <p:attrNameLst>
                                          <p:attrName>style.visibility</p:attrName>
                                        </p:attrNameLst>
                                      </p:cBhvr>
                                      <p:to>
                                        <p:strVal val="visible"/>
                                      </p:to>
                                    </p:set>
                                    <p:animEffect filter="fade" transition="in">
                                      <p:cBhvr>
                                        <p:cTn dur="500"/>
                                        <p:tgtEl>
                                          <p:spTgt spid="21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5" st="5"/>
                                            </p:txEl>
                                          </p:spTgt>
                                        </p:tgtEl>
                                        <p:attrNameLst>
                                          <p:attrName>style.visibility</p:attrName>
                                        </p:attrNameLst>
                                      </p:cBhvr>
                                      <p:to>
                                        <p:strVal val="visible"/>
                                      </p:to>
                                    </p:set>
                                    <p:animEffect filter="fade" transition="in">
                                      <p:cBhvr>
                                        <p:cTn dur="500"/>
                                        <p:tgtEl>
                                          <p:spTgt spid="21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6" st="6"/>
                                            </p:txEl>
                                          </p:spTgt>
                                        </p:tgtEl>
                                        <p:attrNameLst>
                                          <p:attrName>style.visibility</p:attrName>
                                        </p:attrNameLst>
                                      </p:cBhvr>
                                      <p:to>
                                        <p:strVal val="visible"/>
                                      </p:to>
                                    </p:set>
                                    <p:animEffect filter="fade" transition="in">
                                      <p:cBhvr>
                                        <p:cTn dur="500"/>
                                        <p:tgtEl>
                                          <p:spTgt spid="21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7" st="7"/>
                                            </p:txEl>
                                          </p:spTgt>
                                        </p:tgtEl>
                                        <p:attrNameLst>
                                          <p:attrName>style.visibility</p:attrName>
                                        </p:attrNameLst>
                                      </p:cBhvr>
                                      <p:to>
                                        <p:strVal val="visible"/>
                                      </p:to>
                                    </p:set>
                                    <p:animEffect filter="fade" transition="in">
                                      <p:cBhvr>
                                        <p:cTn dur="500"/>
                                        <p:tgtEl>
                                          <p:spTgt spid="21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8" st="8"/>
                                            </p:txEl>
                                          </p:spTgt>
                                        </p:tgtEl>
                                        <p:attrNameLst>
                                          <p:attrName>style.visibility</p:attrName>
                                        </p:attrNameLst>
                                      </p:cBhvr>
                                      <p:to>
                                        <p:strVal val="visible"/>
                                      </p:to>
                                    </p:set>
                                    <p:animEffect filter="fade" transition="in">
                                      <p:cBhvr>
                                        <p:cTn dur="500"/>
                                        <p:tgtEl>
                                          <p:spTgt spid="215">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0" st="0"/>
                                            </p:txEl>
                                          </p:spTgt>
                                        </p:tgtEl>
                                        <p:attrNameLst>
                                          <p:attrName>style.visibility</p:attrName>
                                        </p:attrNameLst>
                                      </p:cBhvr>
                                      <p:to>
                                        <p:strVal val="visible"/>
                                      </p:to>
                                    </p:set>
                                    <p:animEffect filter="fade" transition="in">
                                      <p:cBhvr>
                                        <p:cTn dur="500"/>
                                        <p:tgtEl>
                                          <p:spTgt spid="2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1" st="1"/>
                                            </p:txEl>
                                          </p:spTgt>
                                        </p:tgtEl>
                                        <p:attrNameLst>
                                          <p:attrName>style.visibility</p:attrName>
                                        </p:attrNameLst>
                                      </p:cBhvr>
                                      <p:to>
                                        <p:strVal val="visible"/>
                                      </p:to>
                                    </p:set>
                                    <p:animEffect filter="fade" transition="in">
                                      <p:cBhvr>
                                        <p:cTn dur="500"/>
                                        <p:tgtEl>
                                          <p:spTgt spid="2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2" st="2"/>
                                            </p:txEl>
                                          </p:spTgt>
                                        </p:tgtEl>
                                        <p:attrNameLst>
                                          <p:attrName>style.visibility</p:attrName>
                                        </p:attrNameLst>
                                      </p:cBhvr>
                                      <p:to>
                                        <p:strVal val="visible"/>
                                      </p:to>
                                    </p:set>
                                    <p:animEffect filter="fade" transition="in">
                                      <p:cBhvr>
                                        <p:cTn dur="500"/>
                                        <p:tgtEl>
                                          <p:spTgt spid="21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3" st="3"/>
                                            </p:txEl>
                                          </p:spTgt>
                                        </p:tgtEl>
                                        <p:attrNameLst>
                                          <p:attrName>style.visibility</p:attrName>
                                        </p:attrNameLst>
                                      </p:cBhvr>
                                      <p:to>
                                        <p:strVal val="visible"/>
                                      </p:to>
                                    </p:set>
                                    <p:animEffect filter="fade" transition="in">
                                      <p:cBhvr>
                                        <p:cTn dur="500"/>
                                        <p:tgtEl>
                                          <p:spTgt spid="21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4" st="4"/>
                                            </p:txEl>
                                          </p:spTgt>
                                        </p:tgtEl>
                                        <p:attrNameLst>
                                          <p:attrName>style.visibility</p:attrName>
                                        </p:attrNameLst>
                                      </p:cBhvr>
                                      <p:to>
                                        <p:strVal val="visible"/>
                                      </p:to>
                                    </p:set>
                                    <p:animEffect filter="fade" transition="in">
                                      <p:cBhvr>
                                        <p:cTn dur="500"/>
                                        <p:tgtEl>
                                          <p:spTgt spid="21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5" st="5"/>
                                            </p:txEl>
                                          </p:spTgt>
                                        </p:tgtEl>
                                        <p:attrNameLst>
                                          <p:attrName>style.visibility</p:attrName>
                                        </p:attrNameLst>
                                      </p:cBhvr>
                                      <p:to>
                                        <p:strVal val="visible"/>
                                      </p:to>
                                    </p:set>
                                    <p:animEffect filter="fade" transition="in">
                                      <p:cBhvr>
                                        <p:cTn dur="500"/>
                                        <p:tgtEl>
                                          <p:spTgt spid="21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6" st="6"/>
                                            </p:txEl>
                                          </p:spTgt>
                                        </p:tgtEl>
                                        <p:attrNameLst>
                                          <p:attrName>style.visibility</p:attrName>
                                        </p:attrNameLst>
                                      </p:cBhvr>
                                      <p:to>
                                        <p:strVal val="visible"/>
                                      </p:to>
                                    </p:set>
                                    <p:animEffect filter="fade" transition="in">
                                      <p:cBhvr>
                                        <p:cTn dur="500"/>
                                        <p:tgtEl>
                                          <p:spTgt spid="21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7" st="7"/>
                                            </p:txEl>
                                          </p:spTgt>
                                        </p:tgtEl>
                                        <p:attrNameLst>
                                          <p:attrName>style.visibility</p:attrName>
                                        </p:attrNameLst>
                                      </p:cBhvr>
                                      <p:to>
                                        <p:strVal val="visible"/>
                                      </p:to>
                                    </p:set>
                                    <p:animEffect filter="fade" transition="in">
                                      <p:cBhvr>
                                        <p:cTn dur="500"/>
                                        <p:tgtEl>
                                          <p:spTgt spid="21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xEl>
                                              <p:pRg end="8" st="8"/>
                                            </p:txEl>
                                          </p:spTgt>
                                        </p:tgtEl>
                                        <p:attrNameLst>
                                          <p:attrName>style.visibility</p:attrName>
                                        </p:attrNameLst>
                                      </p:cBhvr>
                                      <p:to>
                                        <p:strVal val="visible"/>
                                      </p:to>
                                    </p:set>
                                    <p:animEffect filter="fade" transition="in">
                                      <p:cBhvr>
                                        <p:cTn dur="500"/>
                                        <p:tgtEl>
                                          <p:spTgt spid="216">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Slide">
  <p:cSld name="16_Title Slide">
    <p:spTree>
      <p:nvGrpSpPr>
        <p:cNvPr id="218" name="Shape 218"/>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219" name="Shape 219"/>
        <p:cNvGrpSpPr/>
        <p:nvPr/>
      </p:nvGrpSpPr>
      <p:grpSpPr>
        <a:xfrm>
          <a:off x="0" y="0"/>
          <a:ext cx="0" cy="0"/>
          <a:chOff x="0" y="0"/>
          <a:chExt cx="0" cy="0"/>
        </a:xfrm>
      </p:grpSpPr>
      <p:sp>
        <p:nvSpPr>
          <p:cNvPr id="220" name="Google Shape;220;p39"/>
          <p:cNvSpPr/>
          <p:nvPr>
            <p:ph idx="2" type="pic"/>
          </p:nvPr>
        </p:nvSpPr>
        <p:spPr>
          <a:xfrm>
            <a:off x="4541825" y="1183815"/>
            <a:ext cx="1639800" cy="3291300"/>
          </a:xfrm>
          <a:prstGeom prst="rect">
            <a:avLst/>
          </a:prstGeom>
          <a:solidFill>
            <a:srgbClr val="D9D9D9"/>
          </a:solidFill>
          <a:ln>
            <a:noFill/>
          </a:ln>
        </p:spPr>
      </p:sp>
      <p:sp>
        <p:nvSpPr>
          <p:cNvPr id="221" name="Google Shape;221;p39"/>
          <p:cNvSpPr/>
          <p:nvPr/>
        </p:nvSpPr>
        <p:spPr>
          <a:xfrm>
            <a:off x="8636687" y="4727293"/>
            <a:ext cx="257400" cy="224100"/>
          </a:xfrm>
          <a:prstGeom prst="roundRect">
            <a:avLst>
              <a:gd fmla="val 50000" name="adj"/>
            </a:avLst>
          </a:prstGeom>
          <a:noFill/>
          <a:ln cap="flat" cmpd="sng" w="12700">
            <a:solidFill>
              <a:srgbClr val="BEBEB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7F7F7F"/>
              </a:solidFill>
              <a:latin typeface="Roboto Light"/>
              <a:ea typeface="Roboto Light"/>
              <a:cs typeface="Roboto Light"/>
              <a:sym typeface="Roboto Light"/>
            </a:endParaRPr>
          </a:p>
        </p:txBody>
      </p:sp>
      <p:sp>
        <p:nvSpPr>
          <p:cNvPr id="222" name="Google Shape;222;p39"/>
          <p:cNvSpPr txBox="1"/>
          <p:nvPr>
            <p:ph idx="12" type="sldNum"/>
          </p:nvPr>
        </p:nvSpPr>
        <p:spPr>
          <a:xfrm>
            <a:off x="8603675" y="4693307"/>
            <a:ext cx="323400" cy="2919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sz="800">
                <a:solidFill>
                  <a:srgbClr val="7F7F7F"/>
                </a:solidFill>
                <a:latin typeface="Roboto Light"/>
                <a:ea typeface="Roboto Light"/>
                <a:cs typeface="Roboto Light"/>
                <a:sym typeface="Roboto Light"/>
              </a:defRPr>
            </a:lvl1pPr>
            <a:lvl2pPr indent="0" lvl="1" marL="0" rtl="0" algn="ctr">
              <a:spcBef>
                <a:spcPts val="0"/>
              </a:spcBef>
              <a:buNone/>
              <a:defRPr sz="800">
                <a:solidFill>
                  <a:srgbClr val="7F7F7F"/>
                </a:solidFill>
                <a:latin typeface="Roboto Light"/>
                <a:ea typeface="Roboto Light"/>
                <a:cs typeface="Roboto Light"/>
                <a:sym typeface="Roboto Light"/>
              </a:defRPr>
            </a:lvl2pPr>
            <a:lvl3pPr indent="0" lvl="2" marL="0" rtl="0" algn="ctr">
              <a:spcBef>
                <a:spcPts val="0"/>
              </a:spcBef>
              <a:buNone/>
              <a:defRPr sz="800">
                <a:solidFill>
                  <a:srgbClr val="7F7F7F"/>
                </a:solidFill>
                <a:latin typeface="Roboto Light"/>
                <a:ea typeface="Roboto Light"/>
                <a:cs typeface="Roboto Light"/>
                <a:sym typeface="Roboto Light"/>
              </a:defRPr>
            </a:lvl3pPr>
            <a:lvl4pPr indent="0" lvl="3" marL="0" rtl="0" algn="ctr">
              <a:spcBef>
                <a:spcPts val="0"/>
              </a:spcBef>
              <a:buNone/>
              <a:defRPr sz="800">
                <a:solidFill>
                  <a:srgbClr val="7F7F7F"/>
                </a:solidFill>
                <a:latin typeface="Roboto Light"/>
                <a:ea typeface="Roboto Light"/>
                <a:cs typeface="Roboto Light"/>
                <a:sym typeface="Roboto Light"/>
              </a:defRPr>
            </a:lvl4pPr>
            <a:lvl5pPr indent="0" lvl="4" marL="0" rtl="0" algn="ctr">
              <a:spcBef>
                <a:spcPts val="0"/>
              </a:spcBef>
              <a:buNone/>
              <a:defRPr sz="800">
                <a:solidFill>
                  <a:srgbClr val="7F7F7F"/>
                </a:solidFill>
                <a:latin typeface="Roboto Light"/>
                <a:ea typeface="Roboto Light"/>
                <a:cs typeface="Roboto Light"/>
                <a:sym typeface="Roboto Light"/>
              </a:defRPr>
            </a:lvl5pPr>
            <a:lvl6pPr indent="0" lvl="5" marL="0" rtl="0" algn="ctr">
              <a:spcBef>
                <a:spcPts val="0"/>
              </a:spcBef>
              <a:buNone/>
              <a:defRPr sz="800">
                <a:solidFill>
                  <a:srgbClr val="7F7F7F"/>
                </a:solidFill>
                <a:latin typeface="Roboto Light"/>
                <a:ea typeface="Roboto Light"/>
                <a:cs typeface="Roboto Light"/>
                <a:sym typeface="Roboto Light"/>
              </a:defRPr>
            </a:lvl6pPr>
            <a:lvl7pPr indent="0" lvl="6" marL="0" rtl="0" algn="ctr">
              <a:spcBef>
                <a:spcPts val="0"/>
              </a:spcBef>
              <a:buNone/>
              <a:defRPr sz="800">
                <a:solidFill>
                  <a:srgbClr val="7F7F7F"/>
                </a:solidFill>
                <a:latin typeface="Roboto Light"/>
                <a:ea typeface="Roboto Light"/>
                <a:cs typeface="Roboto Light"/>
                <a:sym typeface="Roboto Light"/>
              </a:defRPr>
            </a:lvl7pPr>
            <a:lvl8pPr indent="0" lvl="7" marL="0" rtl="0" algn="ctr">
              <a:spcBef>
                <a:spcPts val="0"/>
              </a:spcBef>
              <a:buNone/>
              <a:defRPr sz="800">
                <a:solidFill>
                  <a:srgbClr val="7F7F7F"/>
                </a:solidFill>
                <a:latin typeface="Roboto Light"/>
                <a:ea typeface="Roboto Light"/>
                <a:cs typeface="Roboto Light"/>
                <a:sym typeface="Roboto Light"/>
              </a:defRPr>
            </a:lvl8pPr>
            <a:lvl9pPr indent="0" lvl="8" marL="0" rtl="0" algn="ctr">
              <a:spcBef>
                <a:spcPts val="0"/>
              </a:spcBef>
              <a:buNone/>
              <a:defRPr sz="800">
                <a:solidFill>
                  <a:srgbClr val="7F7F7F"/>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GB"/>
              <a:t>‹#›</a:t>
            </a:fld>
            <a:endParaRPr/>
          </a:p>
        </p:txBody>
      </p:sp>
      <p:sp>
        <p:nvSpPr>
          <p:cNvPr id="223" name="Google Shape;223;p39"/>
          <p:cNvSpPr txBox="1"/>
          <p:nvPr/>
        </p:nvSpPr>
        <p:spPr>
          <a:xfrm>
            <a:off x="209827" y="4746880"/>
            <a:ext cx="11025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800">
                <a:solidFill>
                  <a:srgbClr val="7F7F7F"/>
                </a:solidFill>
                <a:latin typeface="Roboto Light"/>
                <a:ea typeface="Roboto Light"/>
                <a:cs typeface="Roboto Light"/>
                <a:sym typeface="Roboto Light"/>
              </a:rPr>
              <a:t>www.</a:t>
            </a:r>
            <a:r>
              <a:rPr b="0" lang="en-GB" sz="800">
                <a:solidFill>
                  <a:srgbClr val="353535"/>
                </a:solidFill>
                <a:latin typeface="Roboto Black"/>
                <a:ea typeface="Roboto Black"/>
                <a:cs typeface="Roboto Black"/>
                <a:sym typeface="Roboto Black"/>
              </a:rPr>
              <a:t>slideproject</a:t>
            </a:r>
            <a:r>
              <a:rPr lang="en-GB" sz="800">
                <a:solidFill>
                  <a:srgbClr val="7F7F7F"/>
                </a:solidFill>
                <a:latin typeface="Roboto Light"/>
                <a:ea typeface="Roboto Light"/>
                <a:cs typeface="Roboto Light"/>
                <a:sym typeface="Roboto Light"/>
              </a:rPr>
              <a:t>.com</a:t>
            </a:r>
            <a:endParaRPr sz="800">
              <a:solidFill>
                <a:srgbClr val="7F7F7F"/>
              </a:solidFill>
              <a:latin typeface="Roboto Light"/>
              <a:ea typeface="Roboto Light"/>
              <a:cs typeface="Roboto Light"/>
              <a:sym typeface="Roboto Light"/>
            </a:endParaRPr>
          </a:p>
        </p:txBody>
      </p:sp>
      <p:sp>
        <p:nvSpPr>
          <p:cNvPr id="224" name="Google Shape;224;p39"/>
          <p:cNvSpPr txBox="1"/>
          <p:nvPr>
            <p:ph idx="1" type="body"/>
          </p:nvPr>
        </p:nvSpPr>
        <p:spPr>
          <a:xfrm>
            <a:off x="478411" y="469388"/>
            <a:ext cx="8178900" cy="2286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2"/>
              </a:buClr>
              <a:buSzPts val="1500"/>
              <a:buNone/>
              <a:defRPr sz="1500">
                <a:solidFill>
                  <a:schemeClr val="dk2"/>
                </a:solidFill>
                <a:latin typeface="Roboto Medium"/>
                <a:ea typeface="Roboto Medium"/>
                <a:cs typeface="Roboto Medium"/>
                <a:sym typeface="Roboto Medium"/>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5" name="Google Shape;225;p39"/>
          <p:cNvSpPr txBox="1"/>
          <p:nvPr>
            <p:ph idx="3" type="body"/>
          </p:nvPr>
        </p:nvSpPr>
        <p:spPr>
          <a:xfrm>
            <a:off x="487936" y="311570"/>
            <a:ext cx="8178900" cy="117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BFBFBF"/>
              </a:buClr>
              <a:buSzPts val="800"/>
              <a:buNone/>
              <a:defRPr sz="800">
                <a:solidFill>
                  <a:srgbClr val="BFBFBF"/>
                </a:solidFill>
                <a:latin typeface="Roboto Light"/>
                <a:ea typeface="Roboto Light"/>
                <a:cs typeface="Roboto Light"/>
                <a:sym typeface="Roboto Light"/>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6" name="Google Shape;226;p39"/>
          <p:cNvSpPr/>
          <p:nvPr/>
        </p:nvSpPr>
        <p:spPr>
          <a:xfrm>
            <a:off x="487936" y="762000"/>
            <a:ext cx="479700" cy="342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118CE7"/>
              </a:solidFill>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0" st="0"/>
                                            </p:txEl>
                                          </p:spTgt>
                                        </p:tgtEl>
                                        <p:attrNameLst>
                                          <p:attrName>style.visibility</p:attrName>
                                        </p:attrNameLst>
                                      </p:cBhvr>
                                      <p:to>
                                        <p:strVal val="visible"/>
                                      </p:to>
                                    </p:set>
                                    <p:animEffect filter="fade" transition="in">
                                      <p:cBhvr>
                                        <p:cTn dur="500"/>
                                        <p:tgtEl>
                                          <p:spTgt spid="22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1" st="1"/>
                                            </p:txEl>
                                          </p:spTgt>
                                        </p:tgtEl>
                                        <p:attrNameLst>
                                          <p:attrName>style.visibility</p:attrName>
                                        </p:attrNameLst>
                                      </p:cBhvr>
                                      <p:to>
                                        <p:strVal val="visible"/>
                                      </p:to>
                                    </p:set>
                                    <p:animEffect filter="fade" transition="in">
                                      <p:cBhvr>
                                        <p:cTn dur="500"/>
                                        <p:tgtEl>
                                          <p:spTgt spid="22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2" st="2"/>
                                            </p:txEl>
                                          </p:spTgt>
                                        </p:tgtEl>
                                        <p:attrNameLst>
                                          <p:attrName>style.visibility</p:attrName>
                                        </p:attrNameLst>
                                      </p:cBhvr>
                                      <p:to>
                                        <p:strVal val="visible"/>
                                      </p:to>
                                    </p:set>
                                    <p:animEffect filter="fade" transition="in">
                                      <p:cBhvr>
                                        <p:cTn dur="500"/>
                                        <p:tgtEl>
                                          <p:spTgt spid="22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3" st="3"/>
                                            </p:txEl>
                                          </p:spTgt>
                                        </p:tgtEl>
                                        <p:attrNameLst>
                                          <p:attrName>style.visibility</p:attrName>
                                        </p:attrNameLst>
                                      </p:cBhvr>
                                      <p:to>
                                        <p:strVal val="visible"/>
                                      </p:to>
                                    </p:set>
                                    <p:animEffect filter="fade" transition="in">
                                      <p:cBhvr>
                                        <p:cTn dur="500"/>
                                        <p:tgtEl>
                                          <p:spTgt spid="22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4" st="4"/>
                                            </p:txEl>
                                          </p:spTgt>
                                        </p:tgtEl>
                                        <p:attrNameLst>
                                          <p:attrName>style.visibility</p:attrName>
                                        </p:attrNameLst>
                                      </p:cBhvr>
                                      <p:to>
                                        <p:strVal val="visible"/>
                                      </p:to>
                                    </p:set>
                                    <p:animEffect filter="fade" transition="in">
                                      <p:cBhvr>
                                        <p:cTn dur="500"/>
                                        <p:tgtEl>
                                          <p:spTgt spid="22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5" st="5"/>
                                            </p:txEl>
                                          </p:spTgt>
                                        </p:tgtEl>
                                        <p:attrNameLst>
                                          <p:attrName>style.visibility</p:attrName>
                                        </p:attrNameLst>
                                      </p:cBhvr>
                                      <p:to>
                                        <p:strVal val="visible"/>
                                      </p:to>
                                    </p:set>
                                    <p:animEffect filter="fade" transition="in">
                                      <p:cBhvr>
                                        <p:cTn dur="500"/>
                                        <p:tgtEl>
                                          <p:spTgt spid="22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6" st="6"/>
                                            </p:txEl>
                                          </p:spTgt>
                                        </p:tgtEl>
                                        <p:attrNameLst>
                                          <p:attrName>style.visibility</p:attrName>
                                        </p:attrNameLst>
                                      </p:cBhvr>
                                      <p:to>
                                        <p:strVal val="visible"/>
                                      </p:to>
                                    </p:set>
                                    <p:animEffect filter="fade" transition="in">
                                      <p:cBhvr>
                                        <p:cTn dur="500"/>
                                        <p:tgtEl>
                                          <p:spTgt spid="22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7" st="7"/>
                                            </p:txEl>
                                          </p:spTgt>
                                        </p:tgtEl>
                                        <p:attrNameLst>
                                          <p:attrName>style.visibility</p:attrName>
                                        </p:attrNameLst>
                                      </p:cBhvr>
                                      <p:to>
                                        <p:strVal val="visible"/>
                                      </p:to>
                                    </p:set>
                                    <p:animEffect filter="fade" transition="in">
                                      <p:cBhvr>
                                        <p:cTn dur="500"/>
                                        <p:tgtEl>
                                          <p:spTgt spid="22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xEl>
                                              <p:pRg end="8" st="8"/>
                                            </p:txEl>
                                          </p:spTgt>
                                        </p:tgtEl>
                                        <p:attrNameLst>
                                          <p:attrName>style.visibility</p:attrName>
                                        </p:attrNameLst>
                                      </p:cBhvr>
                                      <p:to>
                                        <p:strVal val="visible"/>
                                      </p:to>
                                    </p:set>
                                    <p:animEffect filter="fade" transition="in">
                                      <p:cBhvr>
                                        <p:cTn dur="500"/>
                                        <p:tgtEl>
                                          <p:spTgt spid="224">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0" st="0"/>
                                            </p:txEl>
                                          </p:spTgt>
                                        </p:tgtEl>
                                        <p:attrNameLst>
                                          <p:attrName>style.visibility</p:attrName>
                                        </p:attrNameLst>
                                      </p:cBhvr>
                                      <p:to>
                                        <p:strVal val="visible"/>
                                      </p:to>
                                    </p:set>
                                    <p:animEffect filter="fade" transition="in">
                                      <p:cBhvr>
                                        <p:cTn dur="500"/>
                                        <p:tgtEl>
                                          <p:spTgt spid="2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1" st="1"/>
                                            </p:txEl>
                                          </p:spTgt>
                                        </p:tgtEl>
                                        <p:attrNameLst>
                                          <p:attrName>style.visibility</p:attrName>
                                        </p:attrNameLst>
                                      </p:cBhvr>
                                      <p:to>
                                        <p:strVal val="visible"/>
                                      </p:to>
                                    </p:set>
                                    <p:animEffect filter="fade" transition="in">
                                      <p:cBhvr>
                                        <p:cTn dur="500"/>
                                        <p:tgtEl>
                                          <p:spTgt spid="2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2" st="2"/>
                                            </p:txEl>
                                          </p:spTgt>
                                        </p:tgtEl>
                                        <p:attrNameLst>
                                          <p:attrName>style.visibility</p:attrName>
                                        </p:attrNameLst>
                                      </p:cBhvr>
                                      <p:to>
                                        <p:strVal val="visible"/>
                                      </p:to>
                                    </p:set>
                                    <p:animEffect filter="fade" transition="in">
                                      <p:cBhvr>
                                        <p:cTn dur="500"/>
                                        <p:tgtEl>
                                          <p:spTgt spid="22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3" st="3"/>
                                            </p:txEl>
                                          </p:spTgt>
                                        </p:tgtEl>
                                        <p:attrNameLst>
                                          <p:attrName>style.visibility</p:attrName>
                                        </p:attrNameLst>
                                      </p:cBhvr>
                                      <p:to>
                                        <p:strVal val="visible"/>
                                      </p:to>
                                    </p:set>
                                    <p:animEffect filter="fade" transition="in">
                                      <p:cBhvr>
                                        <p:cTn dur="500"/>
                                        <p:tgtEl>
                                          <p:spTgt spid="22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4" st="4"/>
                                            </p:txEl>
                                          </p:spTgt>
                                        </p:tgtEl>
                                        <p:attrNameLst>
                                          <p:attrName>style.visibility</p:attrName>
                                        </p:attrNameLst>
                                      </p:cBhvr>
                                      <p:to>
                                        <p:strVal val="visible"/>
                                      </p:to>
                                    </p:set>
                                    <p:animEffect filter="fade" transition="in">
                                      <p:cBhvr>
                                        <p:cTn dur="500"/>
                                        <p:tgtEl>
                                          <p:spTgt spid="22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5" st="5"/>
                                            </p:txEl>
                                          </p:spTgt>
                                        </p:tgtEl>
                                        <p:attrNameLst>
                                          <p:attrName>style.visibility</p:attrName>
                                        </p:attrNameLst>
                                      </p:cBhvr>
                                      <p:to>
                                        <p:strVal val="visible"/>
                                      </p:to>
                                    </p:set>
                                    <p:animEffect filter="fade" transition="in">
                                      <p:cBhvr>
                                        <p:cTn dur="500"/>
                                        <p:tgtEl>
                                          <p:spTgt spid="22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6" st="6"/>
                                            </p:txEl>
                                          </p:spTgt>
                                        </p:tgtEl>
                                        <p:attrNameLst>
                                          <p:attrName>style.visibility</p:attrName>
                                        </p:attrNameLst>
                                      </p:cBhvr>
                                      <p:to>
                                        <p:strVal val="visible"/>
                                      </p:to>
                                    </p:set>
                                    <p:animEffect filter="fade" transition="in">
                                      <p:cBhvr>
                                        <p:cTn dur="500"/>
                                        <p:tgtEl>
                                          <p:spTgt spid="22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7" st="7"/>
                                            </p:txEl>
                                          </p:spTgt>
                                        </p:tgtEl>
                                        <p:attrNameLst>
                                          <p:attrName>style.visibility</p:attrName>
                                        </p:attrNameLst>
                                      </p:cBhvr>
                                      <p:to>
                                        <p:strVal val="visible"/>
                                      </p:to>
                                    </p:set>
                                    <p:animEffect filter="fade" transition="in">
                                      <p:cBhvr>
                                        <p:cTn dur="500"/>
                                        <p:tgtEl>
                                          <p:spTgt spid="22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xEl>
                                              <p:pRg end="8" st="8"/>
                                            </p:txEl>
                                          </p:spTgt>
                                        </p:tgtEl>
                                        <p:attrNameLst>
                                          <p:attrName>style.visibility</p:attrName>
                                        </p:attrNameLst>
                                      </p:cBhvr>
                                      <p:to>
                                        <p:strVal val="visible"/>
                                      </p:to>
                                    </p:set>
                                    <p:animEffect filter="fade" transition="in">
                                      <p:cBhvr>
                                        <p:cTn dur="500"/>
                                        <p:tgtEl>
                                          <p:spTgt spid="225">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Slide">
  <p:cSld name="20_Title Slide">
    <p:spTree>
      <p:nvGrpSpPr>
        <p:cNvPr id="227" name="Shape 227"/>
        <p:cNvGrpSpPr/>
        <p:nvPr/>
      </p:nvGrpSpPr>
      <p:grpSpPr>
        <a:xfrm>
          <a:off x="0" y="0"/>
          <a:ext cx="0" cy="0"/>
          <a:chOff x="0" y="0"/>
          <a:chExt cx="0" cy="0"/>
        </a:xfrm>
      </p:grpSpPr>
      <p:sp>
        <p:nvSpPr>
          <p:cNvPr id="228" name="Google Shape;228;p40"/>
          <p:cNvSpPr/>
          <p:nvPr>
            <p:ph idx="2" type="pic"/>
          </p:nvPr>
        </p:nvSpPr>
        <p:spPr>
          <a:xfrm>
            <a:off x="1005840" y="1234441"/>
            <a:ext cx="2359200" cy="1494900"/>
          </a:xfrm>
          <a:prstGeom prst="rect">
            <a:avLst/>
          </a:prstGeom>
          <a:solidFill>
            <a:srgbClr val="D9D9D9"/>
          </a:solidFill>
          <a:ln>
            <a:noFill/>
          </a:ln>
        </p:spPr>
      </p:sp>
      <p:sp>
        <p:nvSpPr>
          <p:cNvPr id="229" name="Google Shape;229;p40"/>
          <p:cNvSpPr/>
          <p:nvPr/>
        </p:nvSpPr>
        <p:spPr>
          <a:xfrm>
            <a:off x="8636687" y="4727293"/>
            <a:ext cx="257400" cy="224100"/>
          </a:xfrm>
          <a:prstGeom prst="roundRect">
            <a:avLst>
              <a:gd fmla="val 50000" name="adj"/>
            </a:avLst>
          </a:prstGeom>
          <a:noFill/>
          <a:ln cap="flat" cmpd="sng" w="12700">
            <a:solidFill>
              <a:srgbClr val="BEBEB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7F7F7F"/>
              </a:solidFill>
              <a:latin typeface="Roboto Light"/>
              <a:ea typeface="Roboto Light"/>
              <a:cs typeface="Roboto Light"/>
              <a:sym typeface="Roboto Light"/>
            </a:endParaRPr>
          </a:p>
        </p:txBody>
      </p:sp>
      <p:sp>
        <p:nvSpPr>
          <p:cNvPr id="230" name="Google Shape;230;p40"/>
          <p:cNvSpPr txBox="1"/>
          <p:nvPr>
            <p:ph idx="12" type="sldNum"/>
          </p:nvPr>
        </p:nvSpPr>
        <p:spPr>
          <a:xfrm>
            <a:off x="8603675" y="4693307"/>
            <a:ext cx="323400" cy="2919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sz="800">
                <a:solidFill>
                  <a:srgbClr val="7F7F7F"/>
                </a:solidFill>
                <a:latin typeface="Roboto Light"/>
                <a:ea typeface="Roboto Light"/>
                <a:cs typeface="Roboto Light"/>
                <a:sym typeface="Roboto Light"/>
              </a:defRPr>
            </a:lvl1pPr>
            <a:lvl2pPr indent="0" lvl="1" marL="0" rtl="0" algn="ctr">
              <a:spcBef>
                <a:spcPts val="0"/>
              </a:spcBef>
              <a:buNone/>
              <a:defRPr sz="800">
                <a:solidFill>
                  <a:srgbClr val="7F7F7F"/>
                </a:solidFill>
                <a:latin typeface="Roboto Light"/>
                <a:ea typeface="Roboto Light"/>
                <a:cs typeface="Roboto Light"/>
                <a:sym typeface="Roboto Light"/>
              </a:defRPr>
            </a:lvl2pPr>
            <a:lvl3pPr indent="0" lvl="2" marL="0" rtl="0" algn="ctr">
              <a:spcBef>
                <a:spcPts val="0"/>
              </a:spcBef>
              <a:buNone/>
              <a:defRPr sz="800">
                <a:solidFill>
                  <a:srgbClr val="7F7F7F"/>
                </a:solidFill>
                <a:latin typeface="Roboto Light"/>
                <a:ea typeface="Roboto Light"/>
                <a:cs typeface="Roboto Light"/>
                <a:sym typeface="Roboto Light"/>
              </a:defRPr>
            </a:lvl3pPr>
            <a:lvl4pPr indent="0" lvl="3" marL="0" rtl="0" algn="ctr">
              <a:spcBef>
                <a:spcPts val="0"/>
              </a:spcBef>
              <a:buNone/>
              <a:defRPr sz="800">
                <a:solidFill>
                  <a:srgbClr val="7F7F7F"/>
                </a:solidFill>
                <a:latin typeface="Roboto Light"/>
                <a:ea typeface="Roboto Light"/>
                <a:cs typeface="Roboto Light"/>
                <a:sym typeface="Roboto Light"/>
              </a:defRPr>
            </a:lvl4pPr>
            <a:lvl5pPr indent="0" lvl="4" marL="0" rtl="0" algn="ctr">
              <a:spcBef>
                <a:spcPts val="0"/>
              </a:spcBef>
              <a:buNone/>
              <a:defRPr sz="800">
                <a:solidFill>
                  <a:srgbClr val="7F7F7F"/>
                </a:solidFill>
                <a:latin typeface="Roboto Light"/>
                <a:ea typeface="Roboto Light"/>
                <a:cs typeface="Roboto Light"/>
                <a:sym typeface="Roboto Light"/>
              </a:defRPr>
            </a:lvl5pPr>
            <a:lvl6pPr indent="0" lvl="5" marL="0" rtl="0" algn="ctr">
              <a:spcBef>
                <a:spcPts val="0"/>
              </a:spcBef>
              <a:buNone/>
              <a:defRPr sz="800">
                <a:solidFill>
                  <a:srgbClr val="7F7F7F"/>
                </a:solidFill>
                <a:latin typeface="Roboto Light"/>
                <a:ea typeface="Roboto Light"/>
                <a:cs typeface="Roboto Light"/>
                <a:sym typeface="Roboto Light"/>
              </a:defRPr>
            </a:lvl6pPr>
            <a:lvl7pPr indent="0" lvl="6" marL="0" rtl="0" algn="ctr">
              <a:spcBef>
                <a:spcPts val="0"/>
              </a:spcBef>
              <a:buNone/>
              <a:defRPr sz="800">
                <a:solidFill>
                  <a:srgbClr val="7F7F7F"/>
                </a:solidFill>
                <a:latin typeface="Roboto Light"/>
                <a:ea typeface="Roboto Light"/>
                <a:cs typeface="Roboto Light"/>
                <a:sym typeface="Roboto Light"/>
              </a:defRPr>
            </a:lvl7pPr>
            <a:lvl8pPr indent="0" lvl="7" marL="0" rtl="0" algn="ctr">
              <a:spcBef>
                <a:spcPts val="0"/>
              </a:spcBef>
              <a:buNone/>
              <a:defRPr sz="800">
                <a:solidFill>
                  <a:srgbClr val="7F7F7F"/>
                </a:solidFill>
                <a:latin typeface="Roboto Light"/>
                <a:ea typeface="Roboto Light"/>
                <a:cs typeface="Roboto Light"/>
                <a:sym typeface="Roboto Light"/>
              </a:defRPr>
            </a:lvl8pPr>
            <a:lvl9pPr indent="0" lvl="8" marL="0" rtl="0" algn="ctr">
              <a:spcBef>
                <a:spcPts val="0"/>
              </a:spcBef>
              <a:buNone/>
              <a:defRPr sz="800">
                <a:solidFill>
                  <a:srgbClr val="7F7F7F"/>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GB"/>
              <a:t>‹#›</a:t>
            </a:fld>
            <a:endParaRPr/>
          </a:p>
        </p:txBody>
      </p:sp>
      <p:sp>
        <p:nvSpPr>
          <p:cNvPr id="231" name="Google Shape;231;p40"/>
          <p:cNvSpPr txBox="1"/>
          <p:nvPr/>
        </p:nvSpPr>
        <p:spPr>
          <a:xfrm>
            <a:off x="209827" y="4746880"/>
            <a:ext cx="11025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800">
                <a:solidFill>
                  <a:srgbClr val="7F7F7F"/>
                </a:solidFill>
                <a:latin typeface="Roboto Light"/>
                <a:ea typeface="Roboto Light"/>
                <a:cs typeface="Roboto Light"/>
                <a:sym typeface="Roboto Light"/>
              </a:rPr>
              <a:t>www.</a:t>
            </a:r>
            <a:r>
              <a:rPr b="0" lang="en-GB" sz="800">
                <a:solidFill>
                  <a:srgbClr val="353535"/>
                </a:solidFill>
                <a:latin typeface="Roboto Black"/>
                <a:ea typeface="Roboto Black"/>
                <a:cs typeface="Roboto Black"/>
                <a:sym typeface="Roboto Black"/>
              </a:rPr>
              <a:t>slideproject</a:t>
            </a:r>
            <a:r>
              <a:rPr lang="en-GB" sz="800">
                <a:solidFill>
                  <a:srgbClr val="7F7F7F"/>
                </a:solidFill>
                <a:latin typeface="Roboto Light"/>
                <a:ea typeface="Roboto Light"/>
                <a:cs typeface="Roboto Light"/>
                <a:sym typeface="Roboto Light"/>
              </a:rPr>
              <a:t>.com</a:t>
            </a:r>
            <a:endParaRPr sz="800">
              <a:solidFill>
                <a:srgbClr val="7F7F7F"/>
              </a:solidFill>
              <a:latin typeface="Roboto Light"/>
              <a:ea typeface="Roboto Light"/>
              <a:cs typeface="Roboto Light"/>
              <a:sym typeface="Roboto Light"/>
            </a:endParaRPr>
          </a:p>
        </p:txBody>
      </p:sp>
      <p:sp>
        <p:nvSpPr>
          <p:cNvPr id="232" name="Google Shape;232;p40"/>
          <p:cNvSpPr txBox="1"/>
          <p:nvPr>
            <p:ph idx="1" type="body"/>
          </p:nvPr>
        </p:nvSpPr>
        <p:spPr>
          <a:xfrm>
            <a:off x="478411" y="469388"/>
            <a:ext cx="8178900" cy="2286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2"/>
              </a:buClr>
              <a:buSzPts val="1500"/>
              <a:buNone/>
              <a:defRPr sz="1500">
                <a:solidFill>
                  <a:schemeClr val="dk2"/>
                </a:solidFill>
                <a:latin typeface="Roboto Medium"/>
                <a:ea typeface="Roboto Medium"/>
                <a:cs typeface="Roboto Medium"/>
                <a:sym typeface="Roboto Medium"/>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3" name="Google Shape;233;p40"/>
          <p:cNvSpPr txBox="1"/>
          <p:nvPr>
            <p:ph idx="3" type="body"/>
          </p:nvPr>
        </p:nvSpPr>
        <p:spPr>
          <a:xfrm>
            <a:off x="487936" y="311570"/>
            <a:ext cx="8178900" cy="117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BFBFBF"/>
              </a:buClr>
              <a:buSzPts val="800"/>
              <a:buNone/>
              <a:defRPr sz="800">
                <a:solidFill>
                  <a:srgbClr val="BFBFBF"/>
                </a:solidFill>
                <a:latin typeface="Roboto Light"/>
                <a:ea typeface="Roboto Light"/>
                <a:cs typeface="Roboto Light"/>
                <a:sym typeface="Roboto Light"/>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4" name="Google Shape;234;p40"/>
          <p:cNvSpPr/>
          <p:nvPr/>
        </p:nvSpPr>
        <p:spPr>
          <a:xfrm>
            <a:off x="487936" y="762000"/>
            <a:ext cx="479700" cy="342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118CE7"/>
              </a:solidFill>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0" st="0"/>
                                            </p:txEl>
                                          </p:spTgt>
                                        </p:tgtEl>
                                        <p:attrNameLst>
                                          <p:attrName>style.visibility</p:attrName>
                                        </p:attrNameLst>
                                      </p:cBhvr>
                                      <p:to>
                                        <p:strVal val="visible"/>
                                      </p:to>
                                    </p:set>
                                    <p:animEffect filter="fade" transition="in">
                                      <p:cBhvr>
                                        <p:cTn dur="500"/>
                                        <p:tgtEl>
                                          <p:spTgt spid="23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1" st="1"/>
                                            </p:txEl>
                                          </p:spTgt>
                                        </p:tgtEl>
                                        <p:attrNameLst>
                                          <p:attrName>style.visibility</p:attrName>
                                        </p:attrNameLst>
                                      </p:cBhvr>
                                      <p:to>
                                        <p:strVal val="visible"/>
                                      </p:to>
                                    </p:set>
                                    <p:animEffect filter="fade" transition="in">
                                      <p:cBhvr>
                                        <p:cTn dur="500"/>
                                        <p:tgtEl>
                                          <p:spTgt spid="23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2" st="2"/>
                                            </p:txEl>
                                          </p:spTgt>
                                        </p:tgtEl>
                                        <p:attrNameLst>
                                          <p:attrName>style.visibility</p:attrName>
                                        </p:attrNameLst>
                                      </p:cBhvr>
                                      <p:to>
                                        <p:strVal val="visible"/>
                                      </p:to>
                                    </p:set>
                                    <p:animEffect filter="fade" transition="in">
                                      <p:cBhvr>
                                        <p:cTn dur="500"/>
                                        <p:tgtEl>
                                          <p:spTgt spid="23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3" st="3"/>
                                            </p:txEl>
                                          </p:spTgt>
                                        </p:tgtEl>
                                        <p:attrNameLst>
                                          <p:attrName>style.visibility</p:attrName>
                                        </p:attrNameLst>
                                      </p:cBhvr>
                                      <p:to>
                                        <p:strVal val="visible"/>
                                      </p:to>
                                    </p:set>
                                    <p:animEffect filter="fade" transition="in">
                                      <p:cBhvr>
                                        <p:cTn dur="500"/>
                                        <p:tgtEl>
                                          <p:spTgt spid="23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4" st="4"/>
                                            </p:txEl>
                                          </p:spTgt>
                                        </p:tgtEl>
                                        <p:attrNameLst>
                                          <p:attrName>style.visibility</p:attrName>
                                        </p:attrNameLst>
                                      </p:cBhvr>
                                      <p:to>
                                        <p:strVal val="visible"/>
                                      </p:to>
                                    </p:set>
                                    <p:animEffect filter="fade" transition="in">
                                      <p:cBhvr>
                                        <p:cTn dur="500"/>
                                        <p:tgtEl>
                                          <p:spTgt spid="23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5" st="5"/>
                                            </p:txEl>
                                          </p:spTgt>
                                        </p:tgtEl>
                                        <p:attrNameLst>
                                          <p:attrName>style.visibility</p:attrName>
                                        </p:attrNameLst>
                                      </p:cBhvr>
                                      <p:to>
                                        <p:strVal val="visible"/>
                                      </p:to>
                                    </p:set>
                                    <p:animEffect filter="fade" transition="in">
                                      <p:cBhvr>
                                        <p:cTn dur="500"/>
                                        <p:tgtEl>
                                          <p:spTgt spid="23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6" st="6"/>
                                            </p:txEl>
                                          </p:spTgt>
                                        </p:tgtEl>
                                        <p:attrNameLst>
                                          <p:attrName>style.visibility</p:attrName>
                                        </p:attrNameLst>
                                      </p:cBhvr>
                                      <p:to>
                                        <p:strVal val="visible"/>
                                      </p:to>
                                    </p:set>
                                    <p:animEffect filter="fade" transition="in">
                                      <p:cBhvr>
                                        <p:cTn dur="500"/>
                                        <p:tgtEl>
                                          <p:spTgt spid="23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7" st="7"/>
                                            </p:txEl>
                                          </p:spTgt>
                                        </p:tgtEl>
                                        <p:attrNameLst>
                                          <p:attrName>style.visibility</p:attrName>
                                        </p:attrNameLst>
                                      </p:cBhvr>
                                      <p:to>
                                        <p:strVal val="visible"/>
                                      </p:to>
                                    </p:set>
                                    <p:animEffect filter="fade" transition="in">
                                      <p:cBhvr>
                                        <p:cTn dur="500"/>
                                        <p:tgtEl>
                                          <p:spTgt spid="23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xEl>
                                              <p:pRg end="8" st="8"/>
                                            </p:txEl>
                                          </p:spTgt>
                                        </p:tgtEl>
                                        <p:attrNameLst>
                                          <p:attrName>style.visibility</p:attrName>
                                        </p:attrNameLst>
                                      </p:cBhvr>
                                      <p:to>
                                        <p:strVal val="visible"/>
                                      </p:to>
                                    </p:set>
                                    <p:animEffect filter="fade" transition="in">
                                      <p:cBhvr>
                                        <p:cTn dur="500"/>
                                        <p:tgtEl>
                                          <p:spTgt spid="232">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0" st="0"/>
                                            </p:txEl>
                                          </p:spTgt>
                                        </p:tgtEl>
                                        <p:attrNameLst>
                                          <p:attrName>style.visibility</p:attrName>
                                        </p:attrNameLst>
                                      </p:cBhvr>
                                      <p:to>
                                        <p:strVal val="visible"/>
                                      </p:to>
                                    </p:set>
                                    <p:animEffect filter="fade" transition="in">
                                      <p:cBhvr>
                                        <p:cTn dur="500"/>
                                        <p:tgtEl>
                                          <p:spTgt spid="2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1" st="1"/>
                                            </p:txEl>
                                          </p:spTgt>
                                        </p:tgtEl>
                                        <p:attrNameLst>
                                          <p:attrName>style.visibility</p:attrName>
                                        </p:attrNameLst>
                                      </p:cBhvr>
                                      <p:to>
                                        <p:strVal val="visible"/>
                                      </p:to>
                                    </p:set>
                                    <p:animEffect filter="fade" transition="in">
                                      <p:cBhvr>
                                        <p:cTn dur="500"/>
                                        <p:tgtEl>
                                          <p:spTgt spid="2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2" st="2"/>
                                            </p:txEl>
                                          </p:spTgt>
                                        </p:tgtEl>
                                        <p:attrNameLst>
                                          <p:attrName>style.visibility</p:attrName>
                                        </p:attrNameLst>
                                      </p:cBhvr>
                                      <p:to>
                                        <p:strVal val="visible"/>
                                      </p:to>
                                    </p:set>
                                    <p:animEffect filter="fade" transition="in">
                                      <p:cBhvr>
                                        <p:cTn dur="500"/>
                                        <p:tgtEl>
                                          <p:spTgt spid="2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3" st="3"/>
                                            </p:txEl>
                                          </p:spTgt>
                                        </p:tgtEl>
                                        <p:attrNameLst>
                                          <p:attrName>style.visibility</p:attrName>
                                        </p:attrNameLst>
                                      </p:cBhvr>
                                      <p:to>
                                        <p:strVal val="visible"/>
                                      </p:to>
                                    </p:set>
                                    <p:animEffect filter="fade" transition="in">
                                      <p:cBhvr>
                                        <p:cTn dur="500"/>
                                        <p:tgtEl>
                                          <p:spTgt spid="23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4" st="4"/>
                                            </p:txEl>
                                          </p:spTgt>
                                        </p:tgtEl>
                                        <p:attrNameLst>
                                          <p:attrName>style.visibility</p:attrName>
                                        </p:attrNameLst>
                                      </p:cBhvr>
                                      <p:to>
                                        <p:strVal val="visible"/>
                                      </p:to>
                                    </p:set>
                                    <p:animEffect filter="fade" transition="in">
                                      <p:cBhvr>
                                        <p:cTn dur="500"/>
                                        <p:tgtEl>
                                          <p:spTgt spid="23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5" st="5"/>
                                            </p:txEl>
                                          </p:spTgt>
                                        </p:tgtEl>
                                        <p:attrNameLst>
                                          <p:attrName>style.visibility</p:attrName>
                                        </p:attrNameLst>
                                      </p:cBhvr>
                                      <p:to>
                                        <p:strVal val="visible"/>
                                      </p:to>
                                    </p:set>
                                    <p:animEffect filter="fade" transition="in">
                                      <p:cBhvr>
                                        <p:cTn dur="500"/>
                                        <p:tgtEl>
                                          <p:spTgt spid="23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6" st="6"/>
                                            </p:txEl>
                                          </p:spTgt>
                                        </p:tgtEl>
                                        <p:attrNameLst>
                                          <p:attrName>style.visibility</p:attrName>
                                        </p:attrNameLst>
                                      </p:cBhvr>
                                      <p:to>
                                        <p:strVal val="visible"/>
                                      </p:to>
                                    </p:set>
                                    <p:animEffect filter="fade" transition="in">
                                      <p:cBhvr>
                                        <p:cTn dur="500"/>
                                        <p:tgtEl>
                                          <p:spTgt spid="23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7" st="7"/>
                                            </p:txEl>
                                          </p:spTgt>
                                        </p:tgtEl>
                                        <p:attrNameLst>
                                          <p:attrName>style.visibility</p:attrName>
                                        </p:attrNameLst>
                                      </p:cBhvr>
                                      <p:to>
                                        <p:strVal val="visible"/>
                                      </p:to>
                                    </p:set>
                                    <p:animEffect filter="fade" transition="in">
                                      <p:cBhvr>
                                        <p:cTn dur="500"/>
                                        <p:tgtEl>
                                          <p:spTgt spid="23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xEl>
                                              <p:pRg end="8" st="8"/>
                                            </p:txEl>
                                          </p:spTgt>
                                        </p:tgtEl>
                                        <p:attrNameLst>
                                          <p:attrName>style.visibility</p:attrName>
                                        </p:attrNameLst>
                                      </p:cBhvr>
                                      <p:to>
                                        <p:strVal val="visible"/>
                                      </p:to>
                                    </p:set>
                                    <p:animEffect filter="fade" transition="in">
                                      <p:cBhvr>
                                        <p:cTn dur="500"/>
                                        <p:tgtEl>
                                          <p:spTgt spid="233">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tle Slide">
  <p:cSld name="38_Title Slide">
    <p:spTree>
      <p:nvGrpSpPr>
        <p:cNvPr id="235" name="Shape 235"/>
        <p:cNvGrpSpPr/>
        <p:nvPr/>
      </p:nvGrpSpPr>
      <p:grpSpPr>
        <a:xfrm>
          <a:off x="0" y="0"/>
          <a:ext cx="0" cy="0"/>
          <a:chOff x="0" y="0"/>
          <a:chExt cx="0" cy="0"/>
        </a:xfrm>
      </p:grpSpPr>
      <p:sp>
        <p:nvSpPr>
          <p:cNvPr id="236" name="Google Shape;236;p41"/>
          <p:cNvSpPr/>
          <p:nvPr>
            <p:ph idx="2" type="pic"/>
          </p:nvPr>
        </p:nvSpPr>
        <p:spPr>
          <a:xfrm>
            <a:off x="3273319" y="1447618"/>
            <a:ext cx="2597400" cy="2597400"/>
          </a:xfrm>
          <a:prstGeom prst="ellipse">
            <a:avLst/>
          </a:prstGeom>
          <a:solidFill>
            <a:srgbClr val="D8D8D8"/>
          </a:solidFill>
          <a:ln>
            <a:noFill/>
          </a:ln>
        </p:spPr>
      </p:sp>
      <p:sp>
        <p:nvSpPr>
          <p:cNvPr id="237" name="Google Shape;237;p41"/>
          <p:cNvSpPr/>
          <p:nvPr/>
        </p:nvSpPr>
        <p:spPr>
          <a:xfrm>
            <a:off x="8636687" y="4727293"/>
            <a:ext cx="257400" cy="224100"/>
          </a:xfrm>
          <a:prstGeom prst="roundRect">
            <a:avLst>
              <a:gd fmla="val 50000" name="adj"/>
            </a:avLst>
          </a:prstGeom>
          <a:noFill/>
          <a:ln cap="flat" cmpd="sng" w="12700">
            <a:solidFill>
              <a:srgbClr val="BEBEB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7F7F7F"/>
              </a:solidFill>
              <a:latin typeface="Roboto Light"/>
              <a:ea typeface="Roboto Light"/>
              <a:cs typeface="Roboto Light"/>
              <a:sym typeface="Roboto Light"/>
            </a:endParaRPr>
          </a:p>
        </p:txBody>
      </p:sp>
      <p:sp>
        <p:nvSpPr>
          <p:cNvPr id="238" name="Google Shape;238;p41"/>
          <p:cNvSpPr txBox="1"/>
          <p:nvPr>
            <p:ph idx="12" type="sldNum"/>
          </p:nvPr>
        </p:nvSpPr>
        <p:spPr>
          <a:xfrm>
            <a:off x="8603675" y="4693307"/>
            <a:ext cx="323400" cy="2919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sz="800">
                <a:solidFill>
                  <a:srgbClr val="7F7F7F"/>
                </a:solidFill>
                <a:latin typeface="Roboto Light"/>
                <a:ea typeface="Roboto Light"/>
                <a:cs typeface="Roboto Light"/>
                <a:sym typeface="Roboto Light"/>
              </a:defRPr>
            </a:lvl1pPr>
            <a:lvl2pPr indent="0" lvl="1" marL="0" rtl="0" algn="ctr">
              <a:spcBef>
                <a:spcPts val="0"/>
              </a:spcBef>
              <a:buNone/>
              <a:defRPr sz="800">
                <a:solidFill>
                  <a:srgbClr val="7F7F7F"/>
                </a:solidFill>
                <a:latin typeface="Roboto Light"/>
                <a:ea typeface="Roboto Light"/>
                <a:cs typeface="Roboto Light"/>
                <a:sym typeface="Roboto Light"/>
              </a:defRPr>
            </a:lvl2pPr>
            <a:lvl3pPr indent="0" lvl="2" marL="0" rtl="0" algn="ctr">
              <a:spcBef>
                <a:spcPts val="0"/>
              </a:spcBef>
              <a:buNone/>
              <a:defRPr sz="800">
                <a:solidFill>
                  <a:srgbClr val="7F7F7F"/>
                </a:solidFill>
                <a:latin typeface="Roboto Light"/>
                <a:ea typeface="Roboto Light"/>
                <a:cs typeface="Roboto Light"/>
                <a:sym typeface="Roboto Light"/>
              </a:defRPr>
            </a:lvl3pPr>
            <a:lvl4pPr indent="0" lvl="3" marL="0" rtl="0" algn="ctr">
              <a:spcBef>
                <a:spcPts val="0"/>
              </a:spcBef>
              <a:buNone/>
              <a:defRPr sz="800">
                <a:solidFill>
                  <a:srgbClr val="7F7F7F"/>
                </a:solidFill>
                <a:latin typeface="Roboto Light"/>
                <a:ea typeface="Roboto Light"/>
                <a:cs typeface="Roboto Light"/>
                <a:sym typeface="Roboto Light"/>
              </a:defRPr>
            </a:lvl4pPr>
            <a:lvl5pPr indent="0" lvl="4" marL="0" rtl="0" algn="ctr">
              <a:spcBef>
                <a:spcPts val="0"/>
              </a:spcBef>
              <a:buNone/>
              <a:defRPr sz="800">
                <a:solidFill>
                  <a:srgbClr val="7F7F7F"/>
                </a:solidFill>
                <a:latin typeface="Roboto Light"/>
                <a:ea typeface="Roboto Light"/>
                <a:cs typeface="Roboto Light"/>
                <a:sym typeface="Roboto Light"/>
              </a:defRPr>
            </a:lvl5pPr>
            <a:lvl6pPr indent="0" lvl="5" marL="0" rtl="0" algn="ctr">
              <a:spcBef>
                <a:spcPts val="0"/>
              </a:spcBef>
              <a:buNone/>
              <a:defRPr sz="800">
                <a:solidFill>
                  <a:srgbClr val="7F7F7F"/>
                </a:solidFill>
                <a:latin typeface="Roboto Light"/>
                <a:ea typeface="Roboto Light"/>
                <a:cs typeface="Roboto Light"/>
                <a:sym typeface="Roboto Light"/>
              </a:defRPr>
            </a:lvl6pPr>
            <a:lvl7pPr indent="0" lvl="6" marL="0" rtl="0" algn="ctr">
              <a:spcBef>
                <a:spcPts val="0"/>
              </a:spcBef>
              <a:buNone/>
              <a:defRPr sz="800">
                <a:solidFill>
                  <a:srgbClr val="7F7F7F"/>
                </a:solidFill>
                <a:latin typeface="Roboto Light"/>
                <a:ea typeface="Roboto Light"/>
                <a:cs typeface="Roboto Light"/>
                <a:sym typeface="Roboto Light"/>
              </a:defRPr>
            </a:lvl7pPr>
            <a:lvl8pPr indent="0" lvl="7" marL="0" rtl="0" algn="ctr">
              <a:spcBef>
                <a:spcPts val="0"/>
              </a:spcBef>
              <a:buNone/>
              <a:defRPr sz="800">
                <a:solidFill>
                  <a:srgbClr val="7F7F7F"/>
                </a:solidFill>
                <a:latin typeface="Roboto Light"/>
                <a:ea typeface="Roboto Light"/>
                <a:cs typeface="Roboto Light"/>
                <a:sym typeface="Roboto Light"/>
              </a:defRPr>
            </a:lvl8pPr>
            <a:lvl9pPr indent="0" lvl="8" marL="0" rtl="0" algn="ctr">
              <a:spcBef>
                <a:spcPts val="0"/>
              </a:spcBef>
              <a:buNone/>
              <a:defRPr sz="800">
                <a:solidFill>
                  <a:srgbClr val="7F7F7F"/>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GB"/>
              <a:t>‹#›</a:t>
            </a:fld>
            <a:endParaRPr/>
          </a:p>
        </p:txBody>
      </p:sp>
      <p:sp>
        <p:nvSpPr>
          <p:cNvPr id="239" name="Google Shape;239;p41"/>
          <p:cNvSpPr txBox="1"/>
          <p:nvPr/>
        </p:nvSpPr>
        <p:spPr>
          <a:xfrm>
            <a:off x="209827" y="4746880"/>
            <a:ext cx="11025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800">
                <a:solidFill>
                  <a:srgbClr val="7F7F7F"/>
                </a:solidFill>
                <a:latin typeface="Roboto Light"/>
                <a:ea typeface="Roboto Light"/>
                <a:cs typeface="Roboto Light"/>
                <a:sym typeface="Roboto Light"/>
              </a:rPr>
              <a:t>www.</a:t>
            </a:r>
            <a:r>
              <a:rPr b="0" lang="en-GB" sz="800">
                <a:solidFill>
                  <a:srgbClr val="353535"/>
                </a:solidFill>
                <a:latin typeface="Roboto Black"/>
                <a:ea typeface="Roboto Black"/>
                <a:cs typeface="Roboto Black"/>
                <a:sym typeface="Roboto Black"/>
              </a:rPr>
              <a:t>slideproject</a:t>
            </a:r>
            <a:r>
              <a:rPr lang="en-GB" sz="800">
                <a:solidFill>
                  <a:srgbClr val="7F7F7F"/>
                </a:solidFill>
                <a:latin typeface="Roboto Light"/>
                <a:ea typeface="Roboto Light"/>
                <a:cs typeface="Roboto Light"/>
                <a:sym typeface="Roboto Light"/>
              </a:rPr>
              <a:t>.com</a:t>
            </a:r>
            <a:endParaRPr sz="800">
              <a:solidFill>
                <a:srgbClr val="7F7F7F"/>
              </a:solidFill>
              <a:latin typeface="Roboto Light"/>
              <a:ea typeface="Roboto Light"/>
              <a:cs typeface="Roboto Light"/>
              <a:sym typeface="Roboto Light"/>
            </a:endParaRPr>
          </a:p>
        </p:txBody>
      </p:sp>
      <p:sp>
        <p:nvSpPr>
          <p:cNvPr id="240" name="Google Shape;240;p41"/>
          <p:cNvSpPr txBox="1"/>
          <p:nvPr>
            <p:ph idx="1" type="body"/>
          </p:nvPr>
        </p:nvSpPr>
        <p:spPr>
          <a:xfrm>
            <a:off x="478411" y="469388"/>
            <a:ext cx="8178900" cy="2286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2"/>
              </a:buClr>
              <a:buSzPts val="1500"/>
              <a:buNone/>
              <a:defRPr sz="1500">
                <a:solidFill>
                  <a:schemeClr val="dk2"/>
                </a:solidFill>
                <a:latin typeface="Roboto Medium"/>
                <a:ea typeface="Roboto Medium"/>
                <a:cs typeface="Roboto Medium"/>
                <a:sym typeface="Roboto Medium"/>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1" name="Google Shape;241;p41"/>
          <p:cNvSpPr txBox="1"/>
          <p:nvPr>
            <p:ph idx="3" type="body"/>
          </p:nvPr>
        </p:nvSpPr>
        <p:spPr>
          <a:xfrm>
            <a:off x="487936" y="311570"/>
            <a:ext cx="8178900" cy="117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BFBFBF"/>
              </a:buClr>
              <a:buSzPts val="800"/>
              <a:buNone/>
              <a:defRPr sz="800">
                <a:solidFill>
                  <a:srgbClr val="BFBFBF"/>
                </a:solidFill>
                <a:latin typeface="Roboto Light"/>
                <a:ea typeface="Roboto Light"/>
                <a:cs typeface="Roboto Light"/>
                <a:sym typeface="Roboto Light"/>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2" name="Google Shape;242;p41"/>
          <p:cNvSpPr/>
          <p:nvPr/>
        </p:nvSpPr>
        <p:spPr>
          <a:xfrm>
            <a:off x="487936" y="762000"/>
            <a:ext cx="479700" cy="342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118CE7"/>
              </a:solidFill>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xEl>
                                              <p:pRg end="0" st="0"/>
                                            </p:txEl>
                                          </p:spTgt>
                                        </p:tgtEl>
                                        <p:attrNameLst>
                                          <p:attrName>style.visibility</p:attrName>
                                        </p:attrNameLst>
                                      </p:cBhvr>
                                      <p:to>
                                        <p:strVal val="visible"/>
                                      </p:to>
                                    </p:set>
                                    <p:animEffect filter="fade" transition="in">
                                      <p:cBhvr>
                                        <p:cTn dur="500"/>
                                        <p:tgtEl>
                                          <p:spTgt spid="24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xEl>
                                              <p:pRg end="1" st="1"/>
                                            </p:txEl>
                                          </p:spTgt>
                                        </p:tgtEl>
                                        <p:attrNameLst>
                                          <p:attrName>style.visibility</p:attrName>
                                        </p:attrNameLst>
                                      </p:cBhvr>
                                      <p:to>
                                        <p:strVal val="visible"/>
                                      </p:to>
                                    </p:set>
                                    <p:animEffect filter="fade" transition="in">
                                      <p:cBhvr>
                                        <p:cTn dur="500"/>
                                        <p:tgtEl>
                                          <p:spTgt spid="24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xEl>
                                              <p:pRg end="2" st="2"/>
                                            </p:txEl>
                                          </p:spTgt>
                                        </p:tgtEl>
                                        <p:attrNameLst>
                                          <p:attrName>style.visibility</p:attrName>
                                        </p:attrNameLst>
                                      </p:cBhvr>
                                      <p:to>
                                        <p:strVal val="visible"/>
                                      </p:to>
                                    </p:set>
                                    <p:animEffect filter="fade" transition="in">
                                      <p:cBhvr>
                                        <p:cTn dur="500"/>
                                        <p:tgtEl>
                                          <p:spTgt spid="24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xEl>
                                              <p:pRg end="3" st="3"/>
                                            </p:txEl>
                                          </p:spTgt>
                                        </p:tgtEl>
                                        <p:attrNameLst>
                                          <p:attrName>style.visibility</p:attrName>
                                        </p:attrNameLst>
                                      </p:cBhvr>
                                      <p:to>
                                        <p:strVal val="visible"/>
                                      </p:to>
                                    </p:set>
                                    <p:animEffect filter="fade" transition="in">
                                      <p:cBhvr>
                                        <p:cTn dur="500"/>
                                        <p:tgtEl>
                                          <p:spTgt spid="24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xEl>
                                              <p:pRg end="4" st="4"/>
                                            </p:txEl>
                                          </p:spTgt>
                                        </p:tgtEl>
                                        <p:attrNameLst>
                                          <p:attrName>style.visibility</p:attrName>
                                        </p:attrNameLst>
                                      </p:cBhvr>
                                      <p:to>
                                        <p:strVal val="visible"/>
                                      </p:to>
                                    </p:set>
                                    <p:animEffect filter="fade" transition="in">
                                      <p:cBhvr>
                                        <p:cTn dur="500"/>
                                        <p:tgtEl>
                                          <p:spTgt spid="24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xEl>
                                              <p:pRg end="5" st="5"/>
                                            </p:txEl>
                                          </p:spTgt>
                                        </p:tgtEl>
                                        <p:attrNameLst>
                                          <p:attrName>style.visibility</p:attrName>
                                        </p:attrNameLst>
                                      </p:cBhvr>
                                      <p:to>
                                        <p:strVal val="visible"/>
                                      </p:to>
                                    </p:set>
                                    <p:animEffect filter="fade" transition="in">
                                      <p:cBhvr>
                                        <p:cTn dur="500"/>
                                        <p:tgtEl>
                                          <p:spTgt spid="24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xEl>
                                              <p:pRg end="6" st="6"/>
                                            </p:txEl>
                                          </p:spTgt>
                                        </p:tgtEl>
                                        <p:attrNameLst>
                                          <p:attrName>style.visibility</p:attrName>
                                        </p:attrNameLst>
                                      </p:cBhvr>
                                      <p:to>
                                        <p:strVal val="visible"/>
                                      </p:to>
                                    </p:set>
                                    <p:animEffect filter="fade" transition="in">
                                      <p:cBhvr>
                                        <p:cTn dur="500"/>
                                        <p:tgtEl>
                                          <p:spTgt spid="24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xEl>
                                              <p:pRg end="7" st="7"/>
                                            </p:txEl>
                                          </p:spTgt>
                                        </p:tgtEl>
                                        <p:attrNameLst>
                                          <p:attrName>style.visibility</p:attrName>
                                        </p:attrNameLst>
                                      </p:cBhvr>
                                      <p:to>
                                        <p:strVal val="visible"/>
                                      </p:to>
                                    </p:set>
                                    <p:animEffect filter="fade" transition="in">
                                      <p:cBhvr>
                                        <p:cTn dur="500"/>
                                        <p:tgtEl>
                                          <p:spTgt spid="24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xEl>
                                              <p:pRg end="8" st="8"/>
                                            </p:txEl>
                                          </p:spTgt>
                                        </p:tgtEl>
                                        <p:attrNameLst>
                                          <p:attrName>style.visibility</p:attrName>
                                        </p:attrNameLst>
                                      </p:cBhvr>
                                      <p:to>
                                        <p:strVal val="visible"/>
                                      </p:to>
                                    </p:set>
                                    <p:animEffect filter="fade" transition="in">
                                      <p:cBhvr>
                                        <p:cTn dur="500"/>
                                        <p:tgtEl>
                                          <p:spTgt spid="24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xEl>
                                              <p:pRg end="0" st="0"/>
                                            </p:txEl>
                                          </p:spTgt>
                                        </p:tgtEl>
                                        <p:attrNameLst>
                                          <p:attrName>style.visibility</p:attrName>
                                        </p:attrNameLst>
                                      </p:cBhvr>
                                      <p:to>
                                        <p:strVal val="visible"/>
                                      </p:to>
                                    </p:set>
                                    <p:animEffect filter="fade" transition="in">
                                      <p:cBhvr>
                                        <p:cTn dur="500"/>
                                        <p:tgtEl>
                                          <p:spTgt spid="24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xEl>
                                              <p:pRg end="1" st="1"/>
                                            </p:txEl>
                                          </p:spTgt>
                                        </p:tgtEl>
                                        <p:attrNameLst>
                                          <p:attrName>style.visibility</p:attrName>
                                        </p:attrNameLst>
                                      </p:cBhvr>
                                      <p:to>
                                        <p:strVal val="visible"/>
                                      </p:to>
                                    </p:set>
                                    <p:animEffect filter="fade" transition="in">
                                      <p:cBhvr>
                                        <p:cTn dur="500"/>
                                        <p:tgtEl>
                                          <p:spTgt spid="24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xEl>
                                              <p:pRg end="2" st="2"/>
                                            </p:txEl>
                                          </p:spTgt>
                                        </p:tgtEl>
                                        <p:attrNameLst>
                                          <p:attrName>style.visibility</p:attrName>
                                        </p:attrNameLst>
                                      </p:cBhvr>
                                      <p:to>
                                        <p:strVal val="visible"/>
                                      </p:to>
                                    </p:set>
                                    <p:animEffect filter="fade" transition="in">
                                      <p:cBhvr>
                                        <p:cTn dur="500"/>
                                        <p:tgtEl>
                                          <p:spTgt spid="24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xEl>
                                              <p:pRg end="3" st="3"/>
                                            </p:txEl>
                                          </p:spTgt>
                                        </p:tgtEl>
                                        <p:attrNameLst>
                                          <p:attrName>style.visibility</p:attrName>
                                        </p:attrNameLst>
                                      </p:cBhvr>
                                      <p:to>
                                        <p:strVal val="visible"/>
                                      </p:to>
                                    </p:set>
                                    <p:animEffect filter="fade" transition="in">
                                      <p:cBhvr>
                                        <p:cTn dur="500"/>
                                        <p:tgtEl>
                                          <p:spTgt spid="24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xEl>
                                              <p:pRg end="4" st="4"/>
                                            </p:txEl>
                                          </p:spTgt>
                                        </p:tgtEl>
                                        <p:attrNameLst>
                                          <p:attrName>style.visibility</p:attrName>
                                        </p:attrNameLst>
                                      </p:cBhvr>
                                      <p:to>
                                        <p:strVal val="visible"/>
                                      </p:to>
                                    </p:set>
                                    <p:animEffect filter="fade" transition="in">
                                      <p:cBhvr>
                                        <p:cTn dur="500"/>
                                        <p:tgtEl>
                                          <p:spTgt spid="24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xEl>
                                              <p:pRg end="5" st="5"/>
                                            </p:txEl>
                                          </p:spTgt>
                                        </p:tgtEl>
                                        <p:attrNameLst>
                                          <p:attrName>style.visibility</p:attrName>
                                        </p:attrNameLst>
                                      </p:cBhvr>
                                      <p:to>
                                        <p:strVal val="visible"/>
                                      </p:to>
                                    </p:set>
                                    <p:animEffect filter="fade" transition="in">
                                      <p:cBhvr>
                                        <p:cTn dur="500"/>
                                        <p:tgtEl>
                                          <p:spTgt spid="24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xEl>
                                              <p:pRg end="6" st="6"/>
                                            </p:txEl>
                                          </p:spTgt>
                                        </p:tgtEl>
                                        <p:attrNameLst>
                                          <p:attrName>style.visibility</p:attrName>
                                        </p:attrNameLst>
                                      </p:cBhvr>
                                      <p:to>
                                        <p:strVal val="visible"/>
                                      </p:to>
                                    </p:set>
                                    <p:animEffect filter="fade" transition="in">
                                      <p:cBhvr>
                                        <p:cTn dur="500"/>
                                        <p:tgtEl>
                                          <p:spTgt spid="24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xEl>
                                              <p:pRg end="7" st="7"/>
                                            </p:txEl>
                                          </p:spTgt>
                                        </p:tgtEl>
                                        <p:attrNameLst>
                                          <p:attrName>style.visibility</p:attrName>
                                        </p:attrNameLst>
                                      </p:cBhvr>
                                      <p:to>
                                        <p:strVal val="visible"/>
                                      </p:to>
                                    </p:set>
                                    <p:animEffect filter="fade" transition="in">
                                      <p:cBhvr>
                                        <p:cTn dur="500"/>
                                        <p:tgtEl>
                                          <p:spTgt spid="24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xEl>
                                              <p:pRg end="8" st="8"/>
                                            </p:txEl>
                                          </p:spTgt>
                                        </p:tgtEl>
                                        <p:attrNameLst>
                                          <p:attrName>style.visibility</p:attrName>
                                        </p:attrNameLst>
                                      </p:cBhvr>
                                      <p:to>
                                        <p:strVal val="visible"/>
                                      </p:to>
                                    </p:set>
                                    <p:animEffect filter="fade" transition="in">
                                      <p:cBhvr>
                                        <p:cTn dur="500"/>
                                        <p:tgtEl>
                                          <p:spTgt spid="24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243" name="Shape 243"/>
        <p:cNvGrpSpPr/>
        <p:nvPr/>
      </p:nvGrpSpPr>
      <p:grpSpPr>
        <a:xfrm>
          <a:off x="0" y="0"/>
          <a:ext cx="0" cy="0"/>
          <a:chOff x="0" y="0"/>
          <a:chExt cx="0" cy="0"/>
        </a:xfrm>
      </p:grpSpPr>
      <p:sp>
        <p:nvSpPr>
          <p:cNvPr id="244" name="Google Shape;244;p42"/>
          <p:cNvSpPr txBox="1"/>
          <p:nvPr>
            <p:ph idx="1" type="body"/>
          </p:nvPr>
        </p:nvSpPr>
        <p:spPr>
          <a:xfrm>
            <a:off x="482536" y="297937"/>
            <a:ext cx="8178900" cy="333300"/>
          </a:xfrm>
          <a:prstGeom prst="rect">
            <a:avLst/>
          </a:prstGeom>
          <a:noFill/>
          <a:ln>
            <a:noFill/>
          </a:ln>
        </p:spPr>
        <p:txBody>
          <a:bodyPr anchorCtr="0" anchor="t" bIns="0" lIns="0" spcFirstLastPara="1" rIns="0" wrap="square" tIns="0">
            <a:normAutofit/>
          </a:bodyPr>
          <a:lstStyle>
            <a:lvl1pPr indent="-228600" lvl="0" marL="457200" rtl="0" algn="ctr">
              <a:lnSpc>
                <a:spcPct val="90000"/>
              </a:lnSpc>
              <a:spcBef>
                <a:spcPts val="800"/>
              </a:spcBef>
              <a:spcAft>
                <a:spcPts val="0"/>
              </a:spcAft>
              <a:buClr>
                <a:schemeClr val="dk2"/>
              </a:buClr>
              <a:buSzPts val="1500"/>
              <a:buNone/>
              <a:defRPr sz="1500">
                <a:solidFill>
                  <a:schemeClr val="dk2"/>
                </a:solidFill>
                <a:latin typeface="Lato"/>
                <a:ea typeface="Lato"/>
                <a:cs typeface="Lato"/>
                <a:sym typeface="Lato"/>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5" name="Google Shape;245;p42"/>
          <p:cNvSpPr txBox="1"/>
          <p:nvPr>
            <p:ph idx="2" type="body"/>
          </p:nvPr>
        </p:nvSpPr>
        <p:spPr>
          <a:xfrm>
            <a:off x="482536" y="592825"/>
            <a:ext cx="8178900" cy="210600"/>
          </a:xfrm>
          <a:prstGeom prst="rect">
            <a:avLst/>
          </a:prstGeom>
          <a:noFill/>
          <a:ln>
            <a:noFill/>
          </a:ln>
        </p:spPr>
        <p:txBody>
          <a:bodyPr anchorCtr="0" anchor="t" bIns="0" lIns="0" spcFirstLastPara="1" rIns="0" wrap="square" tIns="0">
            <a:normAutofit/>
          </a:bodyPr>
          <a:lstStyle>
            <a:lvl1pPr indent="-228600" lvl="0" marL="457200" rtl="0" algn="ctr">
              <a:lnSpc>
                <a:spcPct val="90000"/>
              </a:lnSpc>
              <a:spcBef>
                <a:spcPts val="800"/>
              </a:spcBef>
              <a:spcAft>
                <a:spcPts val="0"/>
              </a:spcAft>
              <a:buClr>
                <a:srgbClr val="7F7F7F"/>
              </a:buClr>
              <a:buSzPts val="800"/>
              <a:buNone/>
              <a:defRPr sz="800">
                <a:solidFill>
                  <a:srgbClr val="7F7F7F"/>
                </a:solidFill>
                <a:latin typeface="Roboto Light"/>
                <a:ea typeface="Roboto Light"/>
                <a:cs typeface="Roboto Light"/>
                <a:sym typeface="Roboto Light"/>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spTree>
      <p:nvGrpSpPr>
        <p:cNvPr id="246" name="Shape 246"/>
        <p:cNvGrpSpPr/>
        <p:nvPr/>
      </p:nvGrpSpPr>
      <p:grpSpPr>
        <a:xfrm>
          <a:off x="0" y="0"/>
          <a:ext cx="0" cy="0"/>
          <a:chOff x="0" y="0"/>
          <a:chExt cx="0" cy="0"/>
        </a:xfrm>
      </p:grpSpPr>
      <p:sp>
        <p:nvSpPr>
          <p:cNvPr id="247" name="Google Shape;247;p43"/>
          <p:cNvSpPr/>
          <p:nvPr>
            <p:ph idx="2" type="pic"/>
          </p:nvPr>
        </p:nvSpPr>
        <p:spPr>
          <a:xfrm>
            <a:off x="5122562" y="608111"/>
            <a:ext cx="1851900" cy="1110900"/>
          </a:xfrm>
          <a:prstGeom prst="rect">
            <a:avLst/>
          </a:prstGeom>
          <a:solidFill>
            <a:srgbClr val="D9D9D9"/>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Slide">
  <p:cSld name="17_Title Slide">
    <p:spTree>
      <p:nvGrpSpPr>
        <p:cNvPr id="248" name="Shape 248"/>
        <p:cNvGrpSpPr/>
        <p:nvPr/>
      </p:nvGrpSpPr>
      <p:grpSpPr>
        <a:xfrm>
          <a:off x="0" y="0"/>
          <a:ext cx="0" cy="0"/>
          <a:chOff x="0" y="0"/>
          <a:chExt cx="0" cy="0"/>
        </a:xfrm>
      </p:grpSpPr>
      <p:sp>
        <p:nvSpPr>
          <p:cNvPr id="249" name="Google Shape;249;p44"/>
          <p:cNvSpPr/>
          <p:nvPr>
            <p:ph idx="2" type="pic"/>
          </p:nvPr>
        </p:nvSpPr>
        <p:spPr>
          <a:xfrm>
            <a:off x="2276428" y="704123"/>
            <a:ext cx="1851900" cy="1110900"/>
          </a:xfrm>
          <a:prstGeom prst="rect">
            <a:avLst/>
          </a:prstGeom>
          <a:solidFill>
            <a:srgbClr val="D9D9D9"/>
          </a:solid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Title Slide">
  <p:cSld name="43_Title Slide">
    <p:spTree>
      <p:nvGrpSpPr>
        <p:cNvPr id="250" name="Shape 250"/>
        <p:cNvGrpSpPr/>
        <p:nvPr/>
      </p:nvGrpSpPr>
      <p:grpSpPr>
        <a:xfrm>
          <a:off x="0" y="0"/>
          <a:ext cx="0" cy="0"/>
          <a:chOff x="0" y="0"/>
          <a:chExt cx="0" cy="0"/>
        </a:xfrm>
      </p:grpSpPr>
      <p:sp>
        <p:nvSpPr>
          <p:cNvPr id="251" name="Google Shape;251;p45"/>
          <p:cNvSpPr/>
          <p:nvPr>
            <p:ph idx="2" type="pic"/>
          </p:nvPr>
        </p:nvSpPr>
        <p:spPr>
          <a:xfrm>
            <a:off x="745915" y="3094745"/>
            <a:ext cx="658500" cy="658500"/>
          </a:xfrm>
          <a:prstGeom prst="ellipse">
            <a:avLst/>
          </a:prstGeom>
          <a:solidFill>
            <a:srgbClr val="D9D9D9"/>
          </a:solidFill>
          <a:ln>
            <a:noFill/>
          </a:ln>
        </p:spPr>
      </p:sp>
      <p:sp>
        <p:nvSpPr>
          <p:cNvPr id="252" name="Google Shape;252;p45"/>
          <p:cNvSpPr/>
          <p:nvPr>
            <p:ph idx="3" type="pic"/>
          </p:nvPr>
        </p:nvSpPr>
        <p:spPr>
          <a:xfrm>
            <a:off x="3442957" y="3094745"/>
            <a:ext cx="658500" cy="658500"/>
          </a:xfrm>
          <a:prstGeom prst="ellipse">
            <a:avLst/>
          </a:prstGeom>
          <a:solidFill>
            <a:srgbClr val="D9D9D9"/>
          </a:solidFill>
          <a:ln>
            <a:noFill/>
          </a:ln>
        </p:spPr>
      </p:sp>
      <p:sp>
        <p:nvSpPr>
          <p:cNvPr id="253" name="Google Shape;253;p45"/>
          <p:cNvSpPr/>
          <p:nvPr>
            <p:ph idx="4" type="pic"/>
          </p:nvPr>
        </p:nvSpPr>
        <p:spPr>
          <a:xfrm>
            <a:off x="6139998" y="3094745"/>
            <a:ext cx="658500" cy="658500"/>
          </a:xfrm>
          <a:prstGeom prst="ellipse">
            <a:avLst/>
          </a:prstGeom>
          <a:solidFill>
            <a:srgbClr val="D9D9D9"/>
          </a:solidFill>
          <a:ln>
            <a:noFill/>
          </a:ln>
        </p:spPr>
      </p:sp>
      <p:sp>
        <p:nvSpPr>
          <p:cNvPr id="254" name="Google Shape;254;p45"/>
          <p:cNvSpPr/>
          <p:nvPr/>
        </p:nvSpPr>
        <p:spPr>
          <a:xfrm>
            <a:off x="8636687" y="4727293"/>
            <a:ext cx="257400" cy="224100"/>
          </a:xfrm>
          <a:prstGeom prst="roundRect">
            <a:avLst>
              <a:gd fmla="val 50000" name="adj"/>
            </a:avLst>
          </a:prstGeom>
          <a:noFill/>
          <a:ln cap="flat" cmpd="sng" w="12700">
            <a:solidFill>
              <a:srgbClr val="BEBEB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7F7F7F"/>
              </a:solidFill>
              <a:latin typeface="Roboto Light"/>
              <a:ea typeface="Roboto Light"/>
              <a:cs typeface="Roboto Light"/>
              <a:sym typeface="Roboto Light"/>
            </a:endParaRPr>
          </a:p>
        </p:txBody>
      </p:sp>
      <p:sp>
        <p:nvSpPr>
          <p:cNvPr id="255" name="Google Shape;255;p45"/>
          <p:cNvSpPr txBox="1"/>
          <p:nvPr>
            <p:ph idx="12" type="sldNum"/>
          </p:nvPr>
        </p:nvSpPr>
        <p:spPr>
          <a:xfrm>
            <a:off x="8603675" y="4693307"/>
            <a:ext cx="323400" cy="2919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sz="800">
                <a:solidFill>
                  <a:srgbClr val="7F7F7F"/>
                </a:solidFill>
                <a:latin typeface="Roboto Light"/>
                <a:ea typeface="Roboto Light"/>
                <a:cs typeface="Roboto Light"/>
                <a:sym typeface="Roboto Light"/>
              </a:defRPr>
            </a:lvl1pPr>
            <a:lvl2pPr indent="0" lvl="1" marL="0" rtl="0" algn="ctr">
              <a:spcBef>
                <a:spcPts val="0"/>
              </a:spcBef>
              <a:buNone/>
              <a:defRPr sz="800">
                <a:solidFill>
                  <a:srgbClr val="7F7F7F"/>
                </a:solidFill>
                <a:latin typeface="Roboto Light"/>
                <a:ea typeface="Roboto Light"/>
                <a:cs typeface="Roboto Light"/>
                <a:sym typeface="Roboto Light"/>
              </a:defRPr>
            </a:lvl2pPr>
            <a:lvl3pPr indent="0" lvl="2" marL="0" rtl="0" algn="ctr">
              <a:spcBef>
                <a:spcPts val="0"/>
              </a:spcBef>
              <a:buNone/>
              <a:defRPr sz="800">
                <a:solidFill>
                  <a:srgbClr val="7F7F7F"/>
                </a:solidFill>
                <a:latin typeface="Roboto Light"/>
                <a:ea typeface="Roboto Light"/>
                <a:cs typeface="Roboto Light"/>
                <a:sym typeface="Roboto Light"/>
              </a:defRPr>
            </a:lvl3pPr>
            <a:lvl4pPr indent="0" lvl="3" marL="0" rtl="0" algn="ctr">
              <a:spcBef>
                <a:spcPts val="0"/>
              </a:spcBef>
              <a:buNone/>
              <a:defRPr sz="800">
                <a:solidFill>
                  <a:srgbClr val="7F7F7F"/>
                </a:solidFill>
                <a:latin typeface="Roboto Light"/>
                <a:ea typeface="Roboto Light"/>
                <a:cs typeface="Roboto Light"/>
                <a:sym typeface="Roboto Light"/>
              </a:defRPr>
            </a:lvl4pPr>
            <a:lvl5pPr indent="0" lvl="4" marL="0" rtl="0" algn="ctr">
              <a:spcBef>
                <a:spcPts val="0"/>
              </a:spcBef>
              <a:buNone/>
              <a:defRPr sz="800">
                <a:solidFill>
                  <a:srgbClr val="7F7F7F"/>
                </a:solidFill>
                <a:latin typeface="Roboto Light"/>
                <a:ea typeface="Roboto Light"/>
                <a:cs typeface="Roboto Light"/>
                <a:sym typeface="Roboto Light"/>
              </a:defRPr>
            </a:lvl5pPr>
            <a:lvl6pPr indent="0" lvl="5" marL="0" rtl="0" algn="ctr">
              <a:spcBef>
                <a:spcPts val="0"/>
              </a:spcBef>
              <a:buNone/>
              <a:defRPr sz="800">
                <a:solidFill>
                  <a:srgbClr val="7F7F7F"/>
                </a:solidFill>
                <a:latin typeface="Roboto Light"/>
                <a:ea typeface="Roboto Light"/>
                <a:cs typeface="Roboto Light"/>
                <a:sym typeface="Roboto Light"/>
              </a:defRPr>
            </a:lvl6pPr>
            <a:lvl7pPr indent="0" lvl="6" marL="0" rtl="0" algn="ctr">
              <a:spcBef>
                <a:spcPts val="0"/>
              </a:spcBef>
              <a:buNone/>
              <a:defRPr sz="800">
                <a:solidFill>
                  <a:srgbClr val="7F7F7F"/>
                </a:solidFill>
                <a:latin typeface="Roboto Light"/>
                <a:ea typeface="Roboto Light"/>
                <a:cs typeface="Roboto Light"/>
                <a:sym typeface="Roboto Light"/>
              </a:defRPr>
            </a:lvl7pPr>
            <a:lvl8pPr indent="0" lvl="7" marL="0" rtl="0" algn="ctr">
              <a:spcBef>
                <a:spcPts val="0"/>
              </a:spcBef>
              <a:buNone/>
              <a:defRPr sz="800">
                <a:solidFill>
                  <a:srgbClr val="7F7F7F"/>
                </a:solidFill>
                <a:latin typeface="Roboto Light"/>
                <a:ea typeface="Roboto Light"/>
                <a:cs typeface="Roboto Light"/>
                <a:sym typeface="Roboto Light"/>
              </a:defRPr>
            </a:lvl8pPr>
            <a:lvl9pPr indent="0" lvl="8" marL="0" rtl="0" algn="ctr">
              <a:spcBef>
                <a:spcPts val="0"/>
              </a:spcBef>
              <a:buNone/>
              <a:defRPr sz="800">
                <a:solidFill>
                  <a:srgbClr val="7F7F7F"/>
                </a:solidFill>
                <a:latin typeface="Roboto Light"/>
                <a:ea typeface="Roboto Light"/>
                <a:cs typeface="Roboto Light"/>
                <a:sym typeface="Roboto Light"/>
              </a:defRPr>
            </a:lvl9pPr>
          </a:lstStyle>
          <a:p>
            <a:pPr indent="0" lvl="0" marL="0" rtl="0" algn="ctr">
              <a:spcBef>
                <a:spcPts val="0"/>
              </a:spcBef>
              <a:spcAft>
                <a:spcPts val="0"/>
              </a:spcAft>
              <a:buNone/>
            </a:pPr>
            <a:fld id="{00000000-1234-1234-1234-123412341234}" type="slidenum">
              <a:rPr lang="en-GB"/>
              <a:t>‹#›</a:t>
            </a:fld>
            <a:endParaRPr/>
          </a:p>
        </p:txBody>
      </p:sp>
      <p:sp>
        <p:nvSpPr>
          <p:cNvPr id="256" name="Google Shape;256;p45"/>
          <p:cNvSpPr txBox="1"/>
          <p:nvPr/>
        </p:nvSpPr>
        <p:spPr>
          <a:xfrm>
            <a:off x="209827" y="4746880"/>
            <a:ext cx="11025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800">
                <a:solidFill>
                  <a:srgbClr val="7F7F7F"/>
                </a:solidFill>
                <a:latin typeface="Roboto Light"/>
                <a:ea typeface="Roboto Light"/>
                <a:cs typeface="Roboto Light"/>
                <a:sym typeface="Roboto Light"/>
              </a:rPr>
              <a:t>www.</a:t>
            </a:r>
            <a:r>
              <a:rPr b="0" lang="en-GB" sz="800">
                <a:solidFill>
                  <a:srgbClr val="353535"/>
                </a:solidFill>
                <a:latin typeface="Roboto Black"/>
                <a:ea typeface="Roboto Black"/>
                <a:cs typeface="Roboto Black"/>
                <a:sym typeface="Roboto Black"/>
              </a:rPr>
              <a:t>slideproject</a:t>
            </a:r>
            <a:r>
              <a:rPr lang="en-GB" sz="800">
                <a:solidFill>
                  <a:srgbClr val="7F7F7F"/>
                </a:solidFill>
                <a:latin typeface="Roboto Light"/>
                <a:ea typeface="Roboto Light"/>
                <a:cs typeface="Roboto Light"/>
                <a:sym typeface="Roboto Light"/>
              </a:rPr>
              <a:t>.com</a:t>
            </a:r>
            <a:endParaRPr sz="800">
              <a:solidFill>
                <a:srgbClr val="7F7F7F"/>
              </a:solidFill>
              <a:latin typeface="Roboto Light"/>
              <a:ea typeface="Roboto Light"/>
              <a:cs typeface="Roboto Light"/>
              <a:sym typeface="Roboto Light"/>
            </a:endParaRPr>
          </a:p>
        </p:txBody>
      </p:sp>
      <p:sp>
        <p:nvSpPr>
          <p:cNvPr id="257" name="Google Shape;257;p45"/>
          <p:cNvSpPr txBox="1"/>
          <p:nvPr>
            <p:ph idx="1" type="body"/>
          </p:nvPr>
        </p:nvSpPr>
        <p:spPr>
          <a:xfrm>
            <a:off x="478411" y="469388"/>
            <a:ext cx="8178900" cy="2286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464446"/>
              </a:buClr>
              <a:buSzPts val="1500"/>
              <a:buNone/>
              <a:defRPr sz="1500">
                <a:solidFill>
                  <a:srgbClr val="464446"/>
                </a:solidFill>
                <a:latin typeface="Roboto Medium"/>
                <a:ea typeface="Roboto Medium"/>
                <a:cs typeface="Roboto Medium"/>
                <a:sym typeface="Roboto Medium"/>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8" name="Google Shape;258;p45"/>
          <p:cNvSpPr txBox="1"/>
          <p:nvPr>
            <p:ph idx="5" type="body"/>
          </p:nvPr>
        </p:nvSpPr>
        <p:spPr>
          <a:xfrm>
            <a:off x="487936" y="311570"/>
            <a:ext cx="8178900" cy="117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BFBFBF"/>
              </a:buClr>
              <a:buSzPts val="800"/>
              <a:buNone/>
              <a:defRPr sz="800">
                <a:solidFill>
                  <a:srgbClr val="BFBFBF"/>
                </a:solidFill>
                <a:latin typeface="Roboto Light"/>
                <a:ea typeface="Roboto Light"/>
                <a:cs typeface="Roboto Light"/>
                <a:sym typeface="Roboto Light"/>
              </a:defRPr>
            </a:lvl1pPr>
            <a:lvl2pPr indent="-317500" lvl="1" marL="914400" rtl="0" algn="l">
              <a:lnSpc>
                <a:spcPct val="90000"/>
              </a:lnSpc>
              <a:spcBef>
                <a:spcPts val="400"/>
              </a:spcBef>
              <a:spcAft>
                <a:spcPts val="0"/>
              </a:spcAft>
              <a:buClr>
                <a:srgbClr val="5C595C"/>
              </a:buClr>
              <a:buSzPts val="1400"/>
              <a:buChar char="•"/>
              <a:defRPr/>
            </a:lvl2pPr>
            <a:lvl3pPr indent="-317500" lvl="2" marL="1371600" rtl="0" algn="l">
              <a:lnSpc>
                <a:spcPct val="90000"/>
              </a:lnSpc>
              <a:spcBef>
                <a:spcPts val="400"/>
              </a:spcBef>
              <a:spcAft>
                <a:spcPts val="0"/>
              </a:spcAft>
              <a:buClr>
                <a:srgbClr val="5C595C"/>
              </a:buClr>
              <a:buSzPts val="1400"/>
              <a:buChar char="•"/>
              <a:defRPr/>
            </a:lvl3pPr>
            <a:lvl4pPr indent="-317500" lvl="3" marL="1828800" rtl="0" algn="l">
              <a:lnSpc>
                <a:spcPct val="90000"/>
              </a:lnSpc>
              <a:spcBef>
                <a:spcPts val="400"/>
              </a:spcBef>
              <a:spcAft>
                <a:spcPts val="0"/>
              </a:spcAft>
              <a:buClr>
                <a:srgbClr val="5C595C"/>
              </a:buClr>
              <a:buSzPts val="1400"/>
              <a:buChar char="•"/>
              <a:defRPr/>
            </a:lvl4pPr>
            <a:lvl5pPr indent="-317500" lvl="4" marL="2286000" rtl="0" algn="l">
              <a:lnSpc>
                <a:spcPct val="90000"/>
              </a:lnSpc>
              <a:spcBef>
                <a:spcPts val="400"/>
              </a:spcBef>
              <a:spcAft>
                <a:spcPts val="0"/>
              </a:spcAft>
              <a:buClr>
                <a:srgbClr val="5C595C"/>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9" name="Google Shape;259;p45"/>
          <p:cNvSpPr/>
          <p:nvPr/>
        </p:nvSpPr>
        <p:spPr>
          <a:xfrm>
            <a:off x="487936" y="762000"/>
            <a:ext cx="479700" cy="342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118CE7"/>
              </a:solidFill>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0" st="0"/>
                                            </p:txEl>
                                          </p:spTgt>
                                        </p:tgtEl>
                                        <p:attrNameLst>
                                          <p:attrName>style.visibility</p:attrName>
                                        </p:attrNameLst>
                                      </p:cBhvr>
                                      <p:to>
                                        <p:strVal val="visible"/>
                                      </p:to>
                                    </p:set>
                                    <p:animEffect filter="fade" transition="in">
                                      <p:cBhvr>
                                        <p:cTn dur="500"/>
                                        <p:tgtEl>
                                          <p:spTgt spid="2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1" st="1"/>
                                            </p:txEl>
                                          </p:spTgt>
                                        </p:tgtEl>
                                        <p:attrNameLst>
                                          <p:attrName>style.visibility</p:attrName>
                                        </p:attrNameLst>
                                      </p:cBhvr>
                                      <p:to>
                                        <p:strVal val="visible"/>
                                      </p:to>
                                    </p:set>
                                    <p:animEffect filter="fade" transition="in">
                                      <p:cBhvr>
                                        <p:cTn dur="500"/>
                                        <p:tgtEl>
                                          <p:spTgt spid="2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2" st="2"/>
                                            </p:txEl>
                                          </p:spTgt>
                                        </p:tgtEl>
                                        <p:attrNameLst>
                                          <p:attrName>style.visibility</p:attrName>
                                        </p:attrNameLst>
                                      </p:cBhvr>
                                      <p:to>
                                        <p:strVal val="visible"/>
                                      </p:to>
                                    </p:set>
                                    <p:animEffect filter="fade" transition="in">
                                      <p:cBhvr>
                                        <p:cTn dur="500"/>
                                        <p:tgtEl>
                                          <p:spTgt spid="2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3" st="3"/>
                                            </p:txEl>
                                          </p:spTgt>
                                        </p:tgtEl>
                                        <p:attrNameLst>
                                          <p:attrName>style.visibility</p:attrName>
                                        </p:attrNameLst>
                                      </p:cBhvr>
                                      <p:to>
                                        <p:strVal val="visible"/>
                                      </p:to>
                                    </p:set>
                                    <p:animEffect filter="fade" transition="in">
                                      <p:cBhvr>
                                        <p:cTn dur="500"/>
                                        <p:tgtEl>
                                          <p:spTgt spid="25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4" st="4"/>
                                            </p:txEl>
                                          </p:spTgt>
                                        </p:tgtEl>
                                        <p:attrNameLst>
                                          <p:attrName>style.visibility</p:attrName>
                                        </p:attrNameLst>
                                      </p:cBhvr>
                                      <p:to>
                                        <p:strVal val="visible"/>
                                      </p:to>
                                    </p:set>
                                    <p:animEffect filter="fade" transition="in">
                                      <p:cBhvr>
                                        <p:cTn dur="500"/>
                                        <p:tgtEl>
                                          <p:spTgt spid="25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5" st="5"/>
                                            </p:txEl>
                                          </p:spTgt>
                                        </p:tgtEl>
                                        <p:attrNameLst>
                                          <p:attrName>style.visibility</p:attrName>
                                        </p:attrNameLst>
                                      </p:cBhvr>
                                      <p:to>
                                        <p:strVal val="visible"/>
                                      </p:to>
                                    </p:set>
                                    <p:animEffect filter="fade" transition="in">
                                      <p:cBhvr>
                                        <p:cTn dur="500"/>
                                        <p:tgtEl>
                                          <p:spTgt spid="25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6" st="6"/>
                                            </p:txEl>
                                          </p:spTgt>
                                        </p:tgtEl>
                                        <p:attrNameLst>
                                          <p:attrName>style.visibility</p:attrName>
                                        </p:attrNameLst>
                                      </p:cBhvr>
                                      <p:to>
                                        <p:strVal val="visible"/>
                                      </p:to>
                                    </p:set>
                                    <p:animEffect filter="fade" transition="in">
                                      <p:cBhvr>
                                        <p:cTn dur="500"/>
                                        <p:tgtEl>
                                          <p:spTgt spid="25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7" st="7"/>
                                            </p:txEl>
                                          </p:spTgt>
                                        </p:tgtEl>
                                        <p:attrNameLst>
                                          <p:attrName>style.visibility</p:attrName>
                                        </p:attrNameLst>
                                      </p:cBhvr>
                                      <p:to>
                                        <p:strVal val="visible"/>
                                      </p:to>
                                    </p:set>
                                    <p:animEffect filter="fade" transition="in">
                                      <p:cBhvr>
                                        <p:cTn dur="500"/>
                                        <p:tgtEl>
                                          <p:spTgt spid="25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xEl>
                                              <p:pRg end="8" st="8"/>
                                            </p:txEl>
                                          </p:spTgt>
                                        </p:tgtEl>
                                        <p:attrNameLst>
                                          <p:attrName>style.visibility</p:attrName>
                                        </p:attrNameLst>
                                      </p:cBhvr>
                                      <p:to>
                                        <p:strVal val="visible"/>
                                      </p:to>
                                    </p:set>
                                    <p:animEffect filter="fade" transition="in">
                                      <p:cBhvr>
                                        <p:cTn dur="500"/>
                                        <p:tgtEl>
                                          <p:spTgt spid="25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0" st="0"/>
                                            </p:txEl>
                                          </p:spTgt>
                                        </p:tgtEl>
                                        <p:attrNameLst>
                                          <p:attrName>style.visibility</p:attrName>
                                        </p:attrNameLst>
                                      </p:cBhvr>
                                      <p:to>
                                        <p:strVal val="visible"/>
                                      </p:to>
                                    </p:set>
                                    <p:animEffect filter="fade" transition="in">
                                      <p:cBhvr>
                                        <p:cTn dur="500"/>
                                        <p:tgtEl>
                                          <p:spTgt spid="2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1" st="1"/>
                                            </p:txEl>
                                          </p:spTgt>
                                        </p:tgtEl>
                                        <p:attrNameLst>
                                          <p:attrName>style.visibility</p:attrName>
                                        </p:attrNameLst>
                                      </p:cBhvr>
                                      <p:to>
                                        <p:strVal val="visible"/>
                                      </p:to>
                                    </p:set>
                                    <p:animEffect filter="fade" transition="in">
                                      <p:cBhvr>
                                        <p:cTn dur="500"/>
                                        <p:tgtEl>
                                          <p:spTgt spid="2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2" st="2"/>
                                            </p:txEl>
                                          </p:spTgt>
                                        </p:tgtEl>
                                        <p:attrNameLst>
                                          <p:attrName>style.visibility</p:attrName>
                                        </p:attrNameLst>
                                      </p:cBhvr>
                                      <p:to>
                                        <p:strVal val="visible"/>
                                      </p:to>
                                    </p:set>
                                    <p:animEffect filter="fade" transition="in">
                                      <p:cBhvr>
                                        <p:cTn dur="500"/>
                                        <p:tgtEl>
                                          <p:spTgt spid="25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3" st="3"/>
                                            </p:txEl>
                                          </p:spTgt>
                                        </p:tgtEl>
                                        <p:attrNameLst>
                                          <p:attrName>style.visibility</p:attrName>
                                        </p:attrNameLst>
                                      </p:cBhvr>
                                      <p:to>
                                        <p:strVal val="visible"/>
                                      </p:to>
                                    </p:set>
                                    <p:animEffect filter="fade" transition="in">
                                      <p:cBhvr>
                                        <p:cTn dur="500"/>
                                        <p:tgtEl>
                                          <p:spTgt spid="25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4" st="4"/>
                                            </p:txEl>
                                          </p:spTgt>
                                        </p:tgtEl>
                                        <p:attrNameLst>
                                          <p:attrName>style.visibility</p:attrName>
                                        </p:attrNameLst>
                                      </p:cBhvr>
                                      <p:to>
                                        <p:strVal val="visible"/>
                                      </p:to>
                                    </p:set>
                                    <p:animEffect filter="fade" transition="in">
                                      <p:cBhvr>
                                        <p:cTn dur="500"/>
                                        <p:tgtEl>
                                          <p:spTgt spid="25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5" st="5"/>
                                            </p:txEl>
                                          </p:spTgt>
                                        </p:tgtEl>
                                        <p:attrNameLst>
                                          <p:attrName>style.visibility</p:attrName>
                                        </p:attrNameLst>
                                      </p:cBhvr>
                                      <p:to>
                                        <p:strVal val="visible"/>
                                      </p:to>
                                    </p:set>
                                    <p:animEffect filter="fade" transition="in">
                                      <p:cBhvr>
                                        <p:cTn dur="500"/>
                                        <p:tgtEl>
                                          <p:spTgt spid="25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6" st="6"/>
                                            </p:txEl>
                                          </p:spTgt>
                                        </p:tgtEl>
                                        <p:attrNameLst>
                                          <p:attrName>style.visibility</p:attrName>
                                        </p:attrNameLst>
                                      </p:cBhvr>
                                      <p:to>
                                        <p:strVal val="visible"/>
                                      </p:to>
                                    </p:set>
                                    <p:animEffect filter="fade" transition="in">
                                      <p:cBhvr>
                                        <p:cTn dur="500"/>
                                        <p:tgtEl>
                                          <p:spTgt spid="25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7" st="7"/>
                                            </p:txEl>
                                          </p:spTgt>
                                        </p:tgtEl>
                                        <p:attrNameLst>
                                          <p:attrName>style.visibility</p:attrName>
                                        </p:attrNameLst>
                                      </p:cBhvr>
                                      <p:to>
                                        <p:strVal val="visible"/>
                                      </p:to>
                                    </p:set>
                                    <p:animEffect filter="fade" transition="in">
                                      <p:cBhvr>
                                        <p:cTn dur="500"/>
                                        <p:tgtEl>
                                          <p:spTgt spid="25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xEl>
                                              <p:pRg end="8" st="8"/>
                                            </p:txEl>
                                          </p:spTgt>
                                        </p:tgtEl>
                                        <p:attrNameLst>
                                          <p:attrName>style.visibility</p:attrName>
                                        </p:attrNameLst>
                                      </p:cBhvr>
                                      <p:to>
                                        <p:strVal val="visible"/>
                                      </p:to>
                                    </p:set>
                                    <p:animEffect filter="fade" transition="in">
                                      <p:cBhvr>
                                        <p:cTn dur="500"/>
                                        <p:tgtEl>
                                          <p:spTgt spid="258">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Title Slide">
  <p:cSld name="42_Title Slide">
    <p:spTree>
      <p:nvGrpSpPr>
        <p:cNvPr id="260" name="Shape 260"/>
        <p:cNvGrpSpPr/>
        <p:nvPr/>
      </p:nvGrpSpPr>
      <p:grpSpPr>
        <a:xfrm>
          <a:off x="0" y="0"/>
          <a:ext cx="0" cy="0"/>
          <a:chOff x="0" y="0"/>
          <a:chExt cx="0" cy="0"/>
        </a:xfrm>
      </p:grpSpPr>
      <p:sp>
        <p:nvSpPr>
          <p:cNvPr id="261" name="Google Shape;261;p46"/>
          <p:cNvSpPr/>
          <p:nvPr>
            <p:ph idx="2" type="pic"/>
          </p:nvPr>
        </p:nvSpPr>
        <p:spPr>
          <a:xfrm>
            <a:off x="0" y="0"/>
            <a:ext cx="9144000" cy="3612300"/>
          </a:xfrm>
          <a:prstGeom prst="rect">
            <a:avLst/>
          </a:prstGeom>
          <a:solidFill>
            <a:srgbClr val="D9D9D9"/>
          </a:solidFill>
          <a:ln>
            <a:noFill/>
          </a:ln>
        </p:spPr>
      </p:sp>
      <p:sp>
        <p:nvSpPr>
          <p:cNvPr id="262" name="Google Shape;262;p46"/>
          <p:cNvSpPr txBox="1"/>
          <p:nvPr>
            <p:ph idx="12" type="sldNum"/>
          </p:nvPr>
        </p:nvSpPr>
        <p:spPr>
          <a:xfrm>
            <a:off x="8603673" y="245595"/>
            <a:ext cx="323400" cy="291900"/>
          </a:xfrm>
          <a:prstGeom prst="rect">
            <a:avLst/>
          </a:prstGeom>
          <a:noFill/>
          <a:ln>
            <a:noFill/>
          </a:ln>
        </p:spPr>
        <p:txBody>
          <a:bodyPr anchorCtr="0" anchor="ctr" bIns="0" lIns="0" spcFirstLastPara="1" rIns="0" wrap="square" tIns="0">
            <a:noAutofit/>
          </a:bodyPr>
          <a:lstStyle>
            <a:lvl1pPr indent="0" lvl="0" marL="0" rtl="0" algn="ctr">
              <a:spcBef>
                <a:spcPts val="0"/>
              </a:spcBef>
              <a:buNone/>
              <a:defRPr sz="800">
                <a:solidFill>
                  <a:schemeClr val="lt1"/>
                </a:solidFill>
                <a:latin typeface="Lato"/>
                <a:ea typeface="Lato"/>
                <a:cs typeface="Lato"/>
                <a:sym typeface="Lato"/>
              </a:defRPr>
            </a:lvl1pPr>
            <a:lvl2pPr indent="0" lvl="1" marL="0" rtl="0" algn="ctr">
              <a:spcBef>
                <a:spcPts val="0"/>
              </a:spcBef>
              <a:buNone/>
              <a:defRPr sz="800">
                <a:solidFill>
                  <a:schemeClr val="lt1"/>
                </a:solidFill>
                <a:latin typeface="Lato"/>
                <a:ea typeface="Lato"/>
                <a:cs typeface="Lato"/>
                <a:sym typeface="Lato"/>
              </a:defRPr>
            </a:lvl2pPr>
            <a:lvl3pPr indent="0" lvl="2" marL="0" rtl="0" algn="ctr">
              <a:spcBef>
                <a:spcPts val="0"/>
              </a:spcBef>
              <a:buNone/>
              <a:defRPr sz="800">
                <a:solidFill>
                  <a:schemeClr val="lt1"/>
                </a:solidFill>
                <a:latin typeface="Lato"/>
                <a:ea typeface="Lato"/>
                <a:cs typeface="Lato"/>
                <a:sym typeface="Lato"/>
              </a:defRPr>
            </a:lvl3pPr>
            <a:lvl4pPr indent="0" lvl="3" marL="0" rtl="0" algn="ctr">
              <a:spcBef>
                <a:spcPts val="0"/>
              </a:spcBef>
              <a:buNone/>
              <a:defRPr sz="800">
                <a:solidFill>
                  <a:schemeClr val="lt1"/>
                </a:solidFill>
                <a:latin typeface="Lato"/>
                <a:ea typeface="Lato"/>
                <a:cs typeface="Lato"/>
                <a:sym typeface="Lato"/>
              </a:defRPr>
            </a:lvl4pPr>
            <a:lvl5pPr indent="0" lvl="4" marL="0" rtl="0" algn="ctr">
              <a:spcBef>
                <a:spcPts val="0"/>
              </a:spcBef>
              <a:buNone/>
              <a:defRPr sz="800">
                <a:solidFill>
                  <a:schemeClr val="lt1"/>
                </a:solidFill>
                <a:latin typeface="Lato"/>
                <a:ea typeface="Lato"/>
                <a:cs typeface="Lato"/>
                <a:sym typeface="Lato"/>
              </a:defRPr>
            </a:lvl5pPr>
            <a:lvl6pPr indent="0" lvl="5" marL="0" rtl="0" algn="ctr">
              <a:spcBef>
                <a:spcPts val="0"/>
              </a:spcBef>
              <a:buNone/>
              <a:defRPr sz="800">
                <a:solidFill>
                  <a:schemeClr val="lt1"/>
                </a:solidFill>
                <a:latin typeface="Lato"/>
                <a:ea typeface="Lato"/>
                <a:cs typeface="Lato"/>
                <a:sym typeface="Lato"/>
              </a:defRPr>
            </a:lvl6pPr>
            <a:lvl7pPr indent="0" lvl="6" marL="0" rtl="0" algn="ctr">
              <a:spcBef>
                <a:spcPts val="0"/>
              </a:spcBef>
              <a:buNone/>
              <a:defRPr sz="800">
                <a:solidFill>
                  <a:schemeClr val="lt1"/>
                </a:solidFill>
                <a:latin typeface="Lato"/>
                <a:ea typeface="Lato"/>
                <a:cs typeface="Lato"/>
                <a:sym typeface="Lato"/>
              </a:defRPr>
            </a:lvl7pPr>
            <a:lvl8pPr indent="0" lvl="7" marL="0" rtl="0" algn="ctr">
              <a:spcBef>
                <a:spcPts val="0"/>
              </a:spcBef>
              <a:buNone/>
              <a:defRPr sz="800">
                <a:solidFill>
                  <a:schemeClr val="lt1"/>
                </a:solidFill>
                <a:latin typeface="Lato"/>
                <a:ea typeface="Lato"/>
                <a:cs typeface="Lato"/>
                <a:sym typeface="Lato"/>
              </a:defRPr>
            </a:lvl8pPr>
            <a:lvl9pPr indent="0" lvl="8" marL="0" rtl="0" algn="ctr">
              <a:spcBef>
                <a:spcPts val="0"/>
              </a:spcBef>
              <a:buNone/>
              <a:defRPr sz="800">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type="obj">
  <p:cSld name="OBJECT">
    <p:bg>
      <p:bgPr>
        <a:solidFill>
          <a:schemeClr val="lt1"/>
        </a:solidFill>
      </p:bgPr>
    </p:bg>
    <p:spTree>
      <p:nvGrpSpPr>
        <p:cNvPr id="263" name="Shape 263"/>
        <p:cNvGrpSpPr/>
        <p:nvPr/>
      </p:nvGrpSpPr>
      <p:grpSpPr>
        <a:xfrm>
          <a:off x="0" y="0"/>
          <a:ext cx="0" cy="0"/>
          <a:chOff x="0" y="0"/>
          <a:chExt cx="0" cy="0"/>
        </a:xfrm>
      </p:grpSpPr>
      <p:sp>
        <p:nvSpPr>
          <p:cNvPr id="264" name="Google Shape;264;p47"/>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1100"/>
              <a:buNone/>
              <a:defRPr sz="1100">
                <a:solidFill>
                  <a:srgbClr val="888888"/>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265" name="Google Shape;265;p47"/>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1100"/>
              <a:buNone/>
              <a:defRPr sz="1100">
                <a:solidFill>
                  <a:srgbClr val="888888"/>
                </a:solidFill>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266" name="Google Shape;266;p47"/>
          <p:cNvSpPr txBox="1"/>
          <p:nvPr>
            <p:ph idx="12" type="sldNum"/>
          </p:nvPr>
        </p:nvSpPr>
        <p:spPr>
          <a:xfrm>
            <a:off x="6583680" y="4783455"/>
            <a:ext cx="2103000" cy="2154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7" name="Shape 267"/>
        <p:cNvGrpSpPr/>
        <p:nvPr/>
      </p:nvGrpSpPr>
      <p:grpSpPr>
        <a:xfrm>
          <a:off x="0" y="0"/>
          <a:ext cx="0" cy="0"/>
          <a:chOff x="0" y="0"/>
          <a:chExt cx="0" cy="0"/>
        </a:xfrm>
      </p:grpSpPr>
      <p:sp>
        <p:nvSpPr>
          <p:cNvPr id="268" name="Google Shape;268;p48"/>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2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9" name="Google Shape;269;p48"/>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42900" lvl="0" marL="457200" rtl="0">
              <a:spcBef>
                <a:spcPts val="800"/>
              </a:spcBef>
              <a:spcAft>
                <a:spcPts val="0"/>
              </a:spcAft>
              <a:buSzPts val="1800"/>
              <a:buChar char="•"/>
              <a:defRPr/>
            </a:lvl1pPr>
            <a:lvl2pPr indent="-323850" lvl="1" marL="914400" rtl="0">
              <a:spcBef>
                <a:spcPts val="400"/>
              </a:spcBef>
              <a:spcAft>
                <a:spcPts val="0"/>
              </a:spcAft>
              <a:buSzPts val="1500"/>
              <a:buChar char="•"/>
              <a:defRPr/>
            </a:lvl2pPr>
            <a:lvl3pPr indent="-317500" lvl="2" marL="1371600" rtl="0">
              <a:spcBef>
                <a:spcPts val="400"/>
              </a:spcBef>
              <a:spcAft>
                <a:spcPts val="0"/>
              </a:spcAft>
              <a:buSzPts val="1400"/>
              <a:buChar char="•"/>
              <a:defRPr/>
            </a:lvl3pPr>
            <a:lvl4pPr indent="-304800" lvl="3" marL="1828800" rtl="0">
              <a:spcBef>
                <a:spcPts val="400"/>
              </a:spcBef>
              <a:spcAft>
                <a:spcPts val="0"/>
              </a:spcAft>
              <a:buSzPts val="1200"/>
              <a:buChar char="•"/>
              <a:defRPr/>
            </a:lvl4pPr>
            <a:lvl5pPr indent="-304800" lvl="4" marL="2286000" rtl="0">
              <a:spcBef>
                <a:spcPts val="400"/>
              </a:spcBef>
              <a:spcAft>
                <a:spcPts val="0"/>
              </a:spcAft>
              <a:buSzPts val="12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270" name="Google Shape;270;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logo_only">
  <p:cSld name="Blank_logo_only">
    <p:spTree>
      <p:nvGrpSpPr>
        <p:cNvPr id="271" name="Shape 271"/>
        <p:cNvGrpSpPr/>
        <p:nvPr/>
      </p:nvGrpSpPr>
      <p:grpSpPr>
        <a:xfrm>
          <a:off x="0" y="0"/>
          <a:ext cx="0" cy="0"/>
          <a:chOff x="0" y="0"/>
          <a:chExt cx="0" cy="0"/>
        </a:xfrm>
      </p:grpSpPr>
      <p:pic>
        <p:nvPicPr>
          <p:cNvPr id="272" name="Google Shape;272;p49"/>
          <p:cNvPicPr preferRelativeResize="0"/>
          <p:nvPr/>
        </p:nvPicPr>
        <p:blipFill rotWithShape="1">
          <a:blip r:embed="rId2">
            <a:alphaModFix/>
          </a:blip>
          <a:srcRect b="0" l="0" r="0" t="0"/>
          <a:stretch/>
        </p:blipFill>
        <p:spPr>
          <a:xfrm>
            <a:off x="8038673" y="352643"/>
            <a:ext cx="738944" cy="254808"/>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logo_only 1">
  <p:cSld name="Blank_logo_only_1">
    <p:spTree>
      <p:nvGrpSpPr>
        <p:cNvPr id="273" name="Shape 273"/>
        <p:cNvGrpSpPr/>
        <p:nvPr/>
      </p:nvGrpSpPr>
      <p:grpSpPr>
        <a:xfrm>
          <a:off x="0" y="0"/>
          <a:ext cx="0" cy="0"/>
          <a:chOff x="0" y="0"/>
          <a:chExt cx="0" cy="0"/>
        </a:xfrm>
      </p:grpSpPr>
      <p:pic>
        <p:nvPicPr>
          <p:cNvPr id="274" name="Google Shape;274;p50"/>
          <p:cNvPicPr preferRelativeResize="0"/>
          <p:nvPr/>
        </p:nvPicPr>
        <p:blipFill rotWithShape="1">
          <a:blip r:embed="rId2">
            <a:alphaModFix/>
          </a:blip>
          <a:srcRect b="0" l="0" r="0" t="0"/>
          <a:stretch/>
        </p:blipFill>
        <p:spPr>
          <a:xfrm>
            <a:off x="8038673" y="352643"/>
            <a:ext cx="738944" cy="254808"/>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5" name="Shape 275"/>
        <p:cNvGrpSpPr/>
        <p:nvPr/>
      </p:nvGrpSpPr>
      <p:grpSpPr>
        <a:xfrm>
          <a:off x="0" y="0"/>
          <a:ext cx="0" cy="0"/>
          <a:chOff x="0" y="0"/>
          <a:chExt cx="0" cy="0"/>
        </a:xfrm>
      </p:grpSpPr>
      <p:sp>
        <p:nvSpPr>
          <p:cNvPr id="276" name="Google Shape;276;p51"/>
          <p:cNvSpPr txBox="1"/>
          <p:nvPr>
            <p:ph type="ctrTitle"/>
          </p:nvPr>
        </p:nvSpPr>
        <p:spPr>
          <a:xfrm>
            <a:off x="311708" y="744575"/>
            <a:ext cx="8520600" cy="2052600"/>
          </a:xfrm>
          <a:prstGeom prst="rect">
            <a:avLst/>
          </a:prstGeom>
        </p:spPr>
        <p:txBody>
          <a:bodyPr anchorCtr="0" anchor="b" bIns="34275" lIns="68575" spcFirstLastPara="1" rIns="68575" wrap="square" tIns="3427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77" name="Google Shape;277;p51"/>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278" name="Google Shape;278;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_1">
    <p:bg>
      <p:bgPr>
        <a:solidFill>
          <a:schemeClr val="lt1"/>
        </a:solidFill>
      </p:bgPr>
    </p:bg>
    <p:spTree>
      <p:nvGrpSpPr>
        <p:cNvPr id="279" name="Shape 279"/>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Content (Image + Text)">
  <p:cSld name="CUSTOM_3">
    <p:spTree>
      <p:nvGrpSpPr>
        <p:cNvPr id="280" name="Shape 280"/>
        <p:cNvGrpSpPr/>
        <p:nvPr/>
      </p:nvGrpSpPr>
      <p:grpSpPr>
        <a:xfrm>
          <a:off x="0" y="0"/>
          <a:ext cx="0" cy="0"/>
          <a:chOff x="0" y="0"/>
          <a:chExt cx="0" cy="0"/>
        </a:xfrm>
      </p:grpSpPr>
      <p:sp>
        <p:nvSpPr>
          <p:cNvPr id="281" name="Google Shape;281;p53"/>
          <p:cNvSpPr txBox="1"/>
          <p:nvPr>
            <p:ph idx="1" type="body"/>
          </p:nvPr>
        </p:nvSpPr>
        <p:spPr>
          <a:xfrm>
            <a:off x="5718638" y="1611263"/>
            <a:ext cx="2694000" cy="2165400"/>
          </a:xfrm>
          <a:prstGeom prst="rect">
            <a:avLst/>
          </a:prstGeom>
        </p:spPr>
        <p:txBody>
          <a:bodyPr anchorCtr="0" anchor="t" bIns="45725" lIns="45725" spcFirstLastPara="1" rIns="45725" wrap="square" tIns="45725">
            <a:normAutofit/>
          </a:bodyPr>
          <a:lstStyle>
            <a:lvl1pPr indent="-317500" lvl="0" marL="457200">
              <a:lnSpc>
                <a:spcPct val="150000"/>
              </a:lnSpc>
              <a:spcBef>
                <a:spcPts val="800"/>
              </a:spcBef>
              <a:spcAft>
                <a:spcPts val="0"/>
              </a:spcAft>
              <a:buClr>
                <a:srgbClr val="002944"/>
              </a:buClr>
              <a:buSzPts val="1400"/>
              <a:buFont typeface="Open Sans"/>
              <a:buChar char="•"/>
              <a:defRPr sz="1400">
                <a:solidFill>
                  <a:srgbClr val="002944"/>
                </a:solidFill>
                <a:latin typeface="Open Sans"/>
                <a:ea typeface="Open Sans"/>
                <a:cs typeface="Open Sans"/>
                <a:sym typeface="Open Sans"/>
              </a:defRPr>
            </a:lvl1pPr>
            <a:lvl2pPr indent="-317500" lvl="1" marL="914400">
              <a:lnSpc>
                <a:spcPct val="150000"/>
              </a:lnSpc>
              <a:spcBef>
                <a:spcPts val="400"/>
              </a:spcBef>
              <a:spcAft>
                <a:spcPts val="0"/>
              </a:spcAft>
              <a:buClr>
                <a:srgbClr val="002944"/>
              </a:buClr>
              <a:buSzPts val="1400"/>
              <a:buFont typeface="Open Sans"/>
              <a:buChar char="•"/>
              <a:defRPr sz="1400">
                <a:solidFill>
                  <a:srgbClr val="002944"/>
                </a:solidFill>
                <a:latin typeface="Open Sans"/>
                <a:ea typeface="Open Sans"/>
                <a:cs typeface="Open Sans"/>
                <a:sym typeface="Open Sans"/>
              </a:defRPr>
            </a:lvl2pPr>
            <a:lvl3pPr indent="-317500" lvl="2" marL="1371600">
              <a:lnSpc>
                <a:spcPct val="150000"/>
              </a:lnSpc>
              <a:spcBef>
                <a:spcPts val="400"/>
              </a:spcBef>
              <a:spcAft>
                <a:spcPts val="0"/>
              </a:spcAft>
              <a:buClr>
                <a:srgbClr val="002944"/>
              </a:buClr>
              <a:buSzPts val="1400"/>
              <a:buFont typeface="Open Sans"/>
              <a:buChar char="•"/>
              <a:defRPr sz="1400">
                <a:solidFill>
                  <a:srgbClr val="002944"/>
                </a:solidFill>
                <a:latin typeface="Open Sans"/>
                <a:ea typeface="Open Sans"/>
                <a:cs typeface="Open Sans"/>
                <a:sym typeface="Open Sans"/>
              </a:defRPr>
            </a:lvl3pPr>
            <a:lvl4pPr indent="-317500" lvl="3" marL="1828800">
              <a:lnSpc>
                <a:spcPct val="150000"/>
              </a:lnSpc>
              <a:spcBef>
                <a:spcPts val="400"/>
              </a:spcBef>
              <a:spcAft>
                <a:spcPts val="0"/>
              </a:spcAft>
              <a:buClr>
                <a:srgbClr val="002944"/>
              </a:buClr>
              <a:buSzPts val="1400"/>
              <a:buFont typeface="Open Sans"/>
              <a:buChar char="•"/>
              <a:defRPr sz="1400">
                <a:solidFill>
                  <a:srgbClr val="002944"/>
                </a:solidFill>
                <a:latin typeface="Open Sans"/>
                <a:ea typeface="Open Sans"/>
                <a:cs typeface="Open Sans"/>
                <a:sym typeface="Open Sans"/>
              </a:defRPr>
            </a:lvl4pPr>
            <a:lvl5pPr indent="-317500" lvl="4" marL="2286000">
              <a:lnSpc>
                <a:spcPct val="150000"/>
              </a:lnSpc>
              <a:spcBef>
                <a:spcPts val="400"/>
              </a:spcBef>
              <a:spcAft>
                <a:spcPts val="0"/>
              </a:spcAft>
              <a:buClr>
                <a:srgbClr val="002944"/>
              </a:buClr>
              <a:buSzPts val="1400"/>
              <a:buFont typeface="Open Sans"/>
              <a:buChar char="•"/>
              <a:defRPr sz="1400">
                <a:solidFill>
                  <a:srgbClr val="002944"/>
                </a:solidFill>
                <a:latin typeface="Open Sans"/>
                <a:ea typeface="Open Sans"/>
                <a:cs typeface="Open Sans"/>
                <a:sym typeface="Open Sans"/>
              </a:defRPr>
            </a:lvl5pPr>
            <a:lvl6pPr indent="-317500" lvl="5" marL="2743200">
              <a:lnSpc>
                <a:spcPct val="150000"/>
              </a:lnSpc>
              <a:spcBef>
                <a:spcPts val="400"/>
              </a:spcBef>
              <a:spcAft>
                <a:spcPts val="0"/>
              </a:spcAft>
              <a:buClr>
                <a:srgbClr val="002944"/>
              </a:buClr>
              <a:buSzPts val="1400"/>
              <a:buFont typeface="Open Sans"/>
              <a:buChar char="•"/>
              <a:defRPr sz="1400">
                <a:solidFill>
                  <a:srgbClr val="002944"/>
                </a:solidFill>
                <a:latin typeface="Open Sans"/>
                <a:ea typeface="Open Sans"/>
                <a:cs typeface="Open Sans"/>
                <a:sym typeface="Open Sans"/>
              </a:defRPr>
            </a:lvl6pPr>
            <a:lvl7pPr indent="-317500" lvl="6" marL="3200400">
              <a:lnSpc>
                <a:spcPct val="150000"/>
              </a:lnSpc>
              <a:spcBef>
                <a:spcPts val="400"/>
              </a:spcBef>
              <a:spcAft>
                <a:spcPts val="0"/>
              </a:spcAft>
              <a:buClr>
                <a:srgbClr val="002944"/>
              </a:buClr>
              <a:buSzPts val="1400"/>
              <a:buFont typeface="Open Sans"/>
              <a:buChar char="•"/>
              <a:defRPr sz="1400">
                <a:solidFill>
                  <a:srgbClr val="002944"/>
                </a:solidFill>
                <a:latin typeface="Open Sans"/>
                <a:ea typeface="Open Sans"/>
                <a:cs typeface="Open Sans"/>
                <a:sym typeface="Open Sans"/>
              </a:defRPr>
            </a:lvl7pPr>
            <a:lvl8pPr indent="-317500" lvl="7" marL="3657600">
              <a:lnSpc>
                <a:spcPct val="150000"/>
              </a:lnSpc>
              <a:spcBef>
                <a:spcPts val="400"/>
              </a:spcBef>
              <a:spcAft>
                <a:spcPts val="0"/>
              </a:spcAft>
              <a:buClr>
                <a:srgbClr val="002944"/>
              </a:buClr>
              <a:buSzPts val="1400"/>
              <a:buFont typeface="Open Sans"/>
              <a:buChar char="•"/>
              <a:defRPr sz="1400">
                <a:solidFill>
                  <a:srgbClr val="002944"/>
                </a:solidFill>
                <a:latin typeface="Open Sans"/>
                <a:ea typeface="Open Sans"/>
                <a:cs typeface="Open Sans"/>
                <a:sym typeface="Open Sans"/>
              </a:defRPr>
            </a:lvl8pPr>
            <a:lvl9pPr indent="-317500" lvl="8" marL="4114800">
              <a:lnSpc>
                <a:spcPct val="150000"/>
              </a:lnSpc>
              <a:spcBef>
                <a:spcPts val="400"/>
              </a:spcBef>
              <a:spcAft>
                <a:spcPts val="0"/>
              </a:spcAft>
              <a:buClr>
                <a:srgbClr val="002944"/>
              </a:buClr>
              <a:buSzPts val="1400"/>
              <a:buFont typeface="Open Sans"/>
              <a:buChar char="•"/>
              <a:defRPr sz="1400">
                <a:solidFill>
                  <a:srgbClr val="002944"/>
                </a:solidFill>
                <a:latin typeface="Open Sans"/>
                <a:ea typeface="Open Sans"/>
                <a:cs typeface="Open Sans"/>
                <a:sym typeface="Open Sans"/>
              </a:defRPr>
            </a:lvl9pPr>
          </a:lstStyle>
          <a:p/>
        </p:txBody>
      </p:sp>
      <p:sp>
        <p:nvSpPr>
          <p:cNvPr id="282" name="Google Shape;282;p53"/>
          <p:cNvSpPr/>
          <p:nvPr>
            <p:ph idx="2" type="pic"/>
          </p:nvPr>
        </p:nvSpPr>
        <p:spPr>
          <a:xfrm>
            <a:off x="445813" y="1079200"/>
            <a:ext cx="4780800" cy="3644700"/>
          </a:xfrm>
          <a:prstGeom prst="roundRect">
            <a:avLst>
              <a:gd fmla="val 16667" name="adj"/>
            </a:avLst>
          </a:prstGeom>
          <a:noFill/>
          <a:ln>
            <a:noFill/>
          </a:ln>
        </p:spPr>
      </p:sp>
      <p:pic>
        <p:nvPicPr>
          <p:cNvPr descr="preencoded.png" id="283" name="Google Shape;283;p53"/>
          <p:cNvPicPr preferRelativeResize="0"/>
          <p:nvPr/>
        </p:nvPicPr>
        <p:blipFill rotWithShape="1">
          <a:blip r:embed="rId2">
            <a:alphaModFix/>
          </a:blip>
          <a:srcRect b="0" l="0" r="0" t="0"/>
          <a:stretch/>
        </p:blipFill>
        <p:spPr>
          <a:xfrm>
            <a:off x="8054989" y="4625209"/>
            <a:ext cx="675957" cy="233729"/>
          </a:xfrm>
          <a:prstGeom prst="rect">
            <a:avLst/>
          </a:prstGeom>
          <a:noFill/>
          <a:ln>
            <a:noFill/>
          </a:ln>
        </p:spPr>
      </p:pic>
      <p:pic>
        <p:nvPicPr>
          <p:cNvPr descr="preencoded.png" id="284" name="Google Shape;284;p53"/>
          <p:cNvPicPr preferRelativeResize="0"/>
          <p:nvPr/>
        </p:nvPicPr>
        <p:blipFill rotWithShape="1">
          <a:blip r:embed="rId3">
            <a:alphaModFix/>
          </a:blip>
          <a:srcRect b="0" l="0" r="0" t="0"/>
          <a:stretch/>
        </p:blipFill>
        <p:spPr>
          <a:xfrm>
            <a:off x="7632122" y="0"/>
            <a:ext cx="1511877" cy="1273967"/>
          </a:xfrm>
          <a:prstGeom prst="rect">
            <a:avLst/>
          </a:prstGeom>
          <a:noFill/>
          <a:ln>
            <a:noFill/>
          </a:ln>
        </p:spPr>
      </p:pic>
      <p:pic>
        <p:nvPicPr>
          <p:cNvPr descr="preencoded.png" id="285" name="Google Shape;285;p53"/>
          <p:cNvPicPr preferRelativeResize="0"/>
          <p:nvPr/>
        </p:nvPicPr>
        <p:blipFill rotWithShape="1">
          <a:blip r:embed="rId4">
            <a:alphaModFix/>
          </a:blip>
          <a:srcRect b="461900" l="0" r="0" t="-461900"/>
          <a:stretch/>
        </p:blipFill>
        <p:spPr>
          <a:xfrm>
            <a:off x="411481" y="666820"/>
            <a:ext cx="5020056" cy="14288"/>
          </a:xfrm>
          <a:prstGeom prst="rect">
            <a:avLst/>
          </a:prstGeom>
          <a:noFill/>
          <a:ln>
            <a:noFill/>
          </a:ln>
        </p:spPr>
      </p:pic>
      <p:sp>
        <p:nvSpPr>
          <p:cNvPr id="286" name="Google Shape;286;p53"/>
          <p:cNvSpPr txBox="1"/>
          <p:nvPr>
            <p:ph type="title"/>
          </p:nvPr>
        </p:nvSpPr>
        <p:spPr>
          <a:xfrm>
            <a:off x="411480" y="292608"/>
            <a:ext cx="5293200" cy="322500"/>
          </a:xfrm>
          <a:prstGeom prst="rect">
            <a:avLst/>
          </a:prstGeom>
        </p:spPr>
        <p:txBody>
          <a:bodyPr anchorCtr="0" anchor="t" bIns="45725" lIns="45725" spcFirstLastPara="1" rIns="45725" wrap="square" tIns="45725">
            <a:normAutofit/>
          </a:bodyPr>
          <a:lstStyle>
            <a:lvl1pPr lvl="0">
              <a:spcBef>
                <a:spcPts val="0"/>
              </a:spcBef>
              <a:spcAft>
                <a:spcPts val="0"/>
              </a:spcAft>
              <a:buClr>
                <a:srgbClr val="002944"/>
              </a:buClr>
              <a:buSzPts val="2600"/>
              <a:buFont typeface="Open Sans ExtraBold"/>
              <a:buNone/>
              <a:defRPr sz="2600">
                <a:solidFill>
                  <a:srgbClr val="002944"/>
                </a:solidFill>
                <a:latin typeface="Open Sans ExtraBold"/>
                <a:ea typeface="Open Sans ExtraBold"/>
                <a:cs typeface="Open Sans ExtraBold"/>
                <a:sym typeface="Open Sans ExtraBold"/>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291" name="Shape 291"/>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2" name="Shape 292"/>
        <p:cNvGrpSpPr/>
        <p:nvPr/>
      </p:nvGrpSpPr>
      <p:grpSpPr>
        <a:xfrm>
          <a:off x="0" y="0"/>
          <a:ext cx="0" cy="0"/>
          <a:chOff x="0" y="0"/>
          <a:chExt cx="0" cy="0"/>
        </a:xfrm>
      </p:grpSpPr>
      <p:sp>
        <p:nvSpPr>
          <p:cNvPr id="293" name="Google Shape;293;p56"/>
          <p:cNvSpPr txBox="1"/>
          <p:nvPr>
            <p:ph type="title"/>
          </p:nvPr>
        </p:nvSpPr>
        <p:spPr>
          <a:xfrm>
            <a:off x="311700" y="445026"/>
            <a:ext cx="8520600" cy="2769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4" name="Google Shape;294;p56"/>
          <p:cNvSpPr txBox="1"/>
          <p:nvPr>
            <p:ph idx="1" type="body"/>
          </p:nvPr>
        </p:nvSpPr>
        <p:spPr>
          <a:xfrm>
            <a:off x="311700" y="1152476"/>
            <a:ext cx="8520600" cy="1617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95" name="Google Shape;295;p56"/>
          <p:cNvSpPr txBox="1"/>
          <p:nvPr>
            <p:ph idx="12" type="sldNum"/>
          </p:nvPr>
        </p:nvSpPr>
        <p:spPr>
          <a:xfrm>
            <a:off x="8472458" y="4663217"/>
            <a:ext cx="548700" cy="2154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6" name="Shape 296"/>
        <p:cNvGrpSpPr/>
        <p:nvPr/>
      </p:nvGrpSpPr>
      <p:grpSpPr>
        <a:xfrm>
          <a:off x="0" y="0"/>
          <a:ext cx="0" cy="0"/>
          <a:chOff x="0" y="0"/>
          <a:chExt cx="0" cy="0"/>
        </a:xfrm>
      </p:grpSpPr>
      <p:sp>
        <p:nvSpPr>
          <p:cNvPr id="297" name="Google Shape;297;p57"/>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298" name="Google Shape;298;p57"/>
          <p:cNvSpPr txBox="1"/>
          <p:nvPr>
            <p:ph idx="11" type="ftr"/>
          </p:nvPr>
        </p:nvSpPr>
        <p:spPr>
          <a:xfrm>
            <a:off x="237744" y="4767263"/>
            <a:ext cx="30861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9" name="Google Shape;299;p57"/>
          <p:cNvSpPr txBox="1"/>
          <p:nvPr>
            <p:ph idx="12" type="sldNum"/>
          </p:nvPr>
        </p:nvSpPr>
        <p:spPr>
          <a:xfrm>
            <a:off x="6848856"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a:lvl1pPr>
            <a:lvl2pPr indent="0" lvl="1" marL="0" marR="0" rtl="0" algn="r">
              <a:lnSpc>
                <a:spcPct val="100000"/>
              </a:lnSpc>
              <a:spcBef>
                <a:spcPts val="0"/>
              </a:spcBef>
              <a:spcAft>
                <a:spcPts val="0"/>
              </a:spcAft>
              <a:buClr>
                <a:srgbClr val="000000"/>
              </a:buClr>
              <a:buSzPts val="900"/>
              <a:buFont typeface="Arial"/>
              <a:buNone/>
              <a:defRPr/>
            </a:lvl2pPr>
            <a:lvl3pPr indent="0" lvl="2" marL="0" marR="0" rtl="0" algn="r">
              <a:lnSpc>
                <a:spcPct val="100000"/>
              </a:lnSpc>
              <a:spcBef>
                <a:spcPts val="0"/>
              </a:spcBef>
              <a:spcAft>
                <a:spcPts val="0"/>
              </a:spcAft>
              <a:buClr>
                <a:srgbClr val="000000"/>
              </a:buClr>
              <a:buSzPts val="900"/>
              <a:buFont typeface="Arial"/>
              <a:buNone/>
              <a:defRPr/>
            </a:lvl3pPr>
            <a:lvl4pPr indent="0" lvl="3" marL="0" marR="0" rtl="0" algn="r">
              <a:lnSpc>
                <a:spcPct val="100000"/>
              </a:lnSpc>
              <a:spcBef>
                <a:spcPts val="0"/>
              </a:spcBef>
              <a:spcAft>
                <a:spcPts val="0"/>
              </a:spcAft>
              <a:buClr>
                <a:srgbClr val="000000"/>
              </a:buClr>
              <a:buSzPts val="900"/>
              <a:buFont typeface="Arial"/>
              <a:buNone/>
              <a:defRPr/>
            </a:lvl4pPr>
            <a:lvl5pPr indent="0" lvl="4" marL="0" marR="0" rtl="0" algn="r">
              <a:lnSpc>
                <a:spcPct val="100000"/>
              </a:lnSpc>
              <a:spcBef>
                <a:spcPts val="0"/>
              </a:spcBef>
              <a:spcAft>
                <a:spcPts val="0"/>
              </a:spcAft>
              <a:buClr>
                <a:srgbClr val="000000"/>
              </a:buClr>
              <a:buSzPts val="900"/>
              <a:buFont typeface="Arial"/>
              <a:buNone/>
              <a:defRPr/>
            </a:lvl5pPr>
            <a:lvl6pPr indent="0" lvl="5" marL="0" marR="0" rtl="0" algn="r">
              <a:lnSpc>
                <a:spcPct val="100000"/>
              </a:lnSpc>
              <a:spcBef>
                <a:spcPts val="0"/>
              </a:spcBef>
              <a:spcAft>
                <a:spcPts val="0"/>
              </a:spcAft>
              <a:buClr>
                <a:srgbClr val="000000"/>
              </a:buClr>
              <a:buSzPts val="900"/>
              <a:buFont typeface="Arial"/>
              <a:buNone/>
              <a:defRPr/>
            </a:lvl6pPr>
            <a:lvl7pPr indent="0" lvl="6" marL="0" marR="0" rtl="0" algn="r">
              <a:lnSpc>
                <a:spcPct val="100000"/>
              </a:lnSpc>
              <a:spcBef>
                <a:spcPts val="0"/>
              </a:spcBef>
              <a:spcAft>
                <a:spcPts val="0"/>
              </a:spcAft>
              <a:buClr>
                <a:srgbClr val="000000"/>
              </a:buClr>
              <a:buSzPts val="900"/>
              <a:buFont typeface="Arial"/>
              <a:buNone/>
              <a:defRPr/>
            </a:lvl7pPr>
            <a:lvl8pPr indent="0" lvl="7" marL="0" marR="0" rtl="0" algn="r">
              <a:lnSpc>
                <a:spcPct val="100000"/>
              </a:lnSpc>
              <a:spcBef>
                <a:spcPts val="0"/>
              </a:spcBef>
              <a:spcAft>
                <a:spcPts val="0"/>
              </a:spcAft>
              <a:buClr>
                <a:srgbClr val="000000"/>
              </a:buClr>
              <a:buSzPts val="900"/>
              <a:buFont typeface="Arial"/>
              <a:buNone/>
              <a:defRPr/>
            </a:lvl8pPr>
            <a:lvl9pPr indent="0" lvl="8" marL="0" marR="0" rtl="0" algn="r">
              <a:lnSpc>
                <a:spcPct val="100000"/>
              </a:lnSpc>
              <a:spcBef>
                <a:spcPts val="0"/>
              </a:spcBef>
              <a:spcAft>
                <a:spcPts val="0"/>
              </a:spcAft>
              <a:buClr>
                <a:srgbClr val="000000"/>
              </a:buClr>
              <a:buSzPts val="900"/>
              <a:buFont typeface="Arial"/>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標題投影片" type="title">
  <p:cSld name="TITLE">
    <p:spTree>
      <p:nvGrpSpPr>
        <p:cNvPr id="300" name="Shape 300"/>
        <p:cNvGrpSpPr/>
        <p:nvPr/>
      </p:nvGrpSpPr>
      <p:grpSpPr>
        <a:xfrm>
          <a:off x="0" y="0"/>
          <a:ext cx="0" cy="0"/>
          <a:chOff x="0" y="0"/>
          <a:chExt cx="0" cy="0"/>
        </a:xfrm>
      </p:grpSpPr>
      <p:sp>
        <p:nvSpPr>
          <p:cNvPr id="301" name="Google Shape;301;p5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SzPts val="1800"/>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2" name="Google Shape;302;p58"/>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Autofit/>
          </a:bodyPr>
          <a:lstStyle>
            <a:lvl1pPr lvl="0"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p:txBody>
      </p:sp>
      <p:sp>
        <p:nvSpPr>
          <p:cNvPr id="303" name="Google Shape;303;p58"/>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304" name="Google Shape;304;p58"/>
          <p:cNvSpPr txBox="1"/>
          <p:nvPr>
            <p:ph idx="11" type="ftr"/>
          </p:nvPr>
        </p:nvSpPr>
        <p:spPr>
          <a:xfrm>
            <a:off x="237744" y="4767263"/>
            <a:ext cx="30861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5" name="Google Shape;305;p58"/>
          <p:cNvSpPr txBox="1"/>
          <p:nvPr>
            <p:ph idx="12" type="sldNum"/>
          </p:nvPr>
        </p:nvSpPr>
        <p:spPr>
          <a:xfrm>
            <a:off x="6848856"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a:lvl1pPr>
            <a:lvl2pPr indent="0" lvl="1" marL="0" marR="0" rtl="0" algn="r">
              <a:lnSpc>
                <a:spcPct val="100000"/>
              </a:lnSpc>
              <a:spcBef>
                <a:spcPts val="0"/>
              </a:spcBef>
              <a:spcAft>
                <a:spcPts val="0"/>
              </a:spcAft>
              <a:buClr>
                <a:srgbClr val="000000"/>
              </a:buClr>
              <a:buSzPts val="900"/>
              <a:buFont typeface="Arial"/>
              <a:buNone/>
              <a:defRPr/>
            </a:lvl2pPr>
            <a:lvl3pPr indent="0" lvl="2" marL="0" marR="0" rtl="0" algn="r">
              <a:lnSpc>
                <a:spcPct val="100000"/>
              </a:lnSpc>
              <a:spcBef>
                <a:spcPts val="0"/>
              </a:spcBef>
              <a:spcAft>
                <a:spcPts val="0"/>
              </a:spcAft>
              <a:buClr>
                <a:srgbClr val="000000"/>
              </a:buClr>
              <a:buSzPts val="900"/>
              <a:buFont typeface="Arial"/>
              <a:buNone/>
              <a:defRPr/>
            </a:lvl3pPr>
            <a:lvl4pPr indent="0" lvl="3" marL="0" marR="0" rtl="0" algn="r">
              <a:lnSpc>
                <a:spcPct val="100000"/>
              </a:lnSpc>
              <a:spcBef>
                <a:spcPts val="0"/>
              </a:spcBef>
              <a:spcAft>
                <a:spcPts val="0"/>
              </a:spcAft>
              <a:buClr>
                <a:srgbClr val="000000"/>
              </a:buClr>
              <a:buSzPts val="900"/>
              <a:buFont typeface="Arial"/>
              <a:buNone/>
              <a:defRPr/>
            </a:lvl4pPr>
            <a:lvl5pPr indent="0" lvl="4" marL="0" marR="0" rtl="0" algn="r">
              <a:lnSpc>
                <a:spcPct val="100000"/>
              </a:lnSpc>
              <a:spcBef>
                <a:spcPts val="0"/>
              </a:spcBef>
              <a:spcAft>
                <a:spcPts val="0"/>
              </a:spcAft>
              <a:buClr>
                <a:srgbClr val="000000"/>
              </a:buClr>
              <a:buSzPts val="900"/>
              <a:buFont typeface="Arial"/>
              <a:buNone/>
              <a:defRPr/>
            </a:lvl5pPr>
            <a:lvl6pPr indent="0" lvl="5" marL="0" marR="0" rtl="0" algn="r">
              <a:lnSpc>
                <a:spcPct val="100000"/>
              </a:lnSpc>
              <a:spcBef>
                <a:spcPts val="0"/>
              </a:spcBef>
              <a:spcAft>
                <a:spcPts val="0"/>
              </a:spcAft>
              <a:buClr>
                <a:srgbClr val="000000"/>
              </a:buClr>
              <a:buSzPts val="900"/>
              <a:buFont typeface="Arial"/>
              <a:buNone/>
              <a:defRPr/>
            </a:lvl6pPr>
            <a:lvl7pPr indent="0" lvl="6" marL="0" marR="0" rtl="0" algn="r">
              <a:lnSpc>
                <a:spcPct val="100000"/>
              </a:lnSpc>
              <a:spcBef>
                <a:spcPts val="0"/>
              </a:spcBef>
              <a:spcAft>
                <a:spcPts val="0"/>
              </a:spcAft>
              <a:buClr>
                <a:srgbClr val="000000"/>
              </a:buClr>
              <a:buSzPts val="900"/>
              <a:buFont typeface="Arial"/>
              <a:buNone/>
              <a:defRPr/>
            </a:lvl7pPr>
            <a:lvl8pPr indent="0" lvl="7" marL="0" marR="0" rtl="0" algn="r">
              <a:lnSpc>
                <a:spcPct val="100000"/>
              </a:lnSpc>
              <a:spcBef>
                <a:spcPts val="0"/>
              </a:spcBef>
              <a:spcAft>
                <a:spcPts val="0"/>
              </a:spcAft>
              <a:buClr>
                <a:srgbClr val="000000"/>
              </a:buClr>
              <a:buSzPts val="900"/>
              <a:buFont typeface="Arial"/>
              <a:buNone/>
              <a:defRPr/>
            </a:lvl8pPr>
            <a:lvl9pPr indent="0" lvl="8" marL="0" marR="0" rtl="0" algn="r">
              <a:lnSpc>
                <a:spcPct val="100000"/>
              </a:lnSpc>
              <a:spcBef>
                <a:spcPts val="0"/>
              </a:spcBef>
              <a:spcAft>
                <a:spcPts val="0"/>
              </a:spcAft>
              <a:buClr>
                <a:srgbClr val="000000"/>
              </a:buClr>
              <a:buSzPts val="900"/>
              <a:buFont typeface="Arial"/>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obj">
  <p:cSld name="OBJECT">
    <p:bg>
      <p:bgPr>
        <a:solidFill>
          <a:schemeClr val="lt1"/>
        </a:solidFill>
      </p:bgPr>
    </p:bg>
    <p:spTree>
      <p:nvGrpSpPr>
        <p:cNvPr id="306" name="Shape 306"/>
        <p:cNvGrpSpPr/>
        <p:nvPr/>
      </p:nvGrpSpPr>
      <p:grpSpPr>
        <a:xfrm>
          <a:off x="0" y="0"/>
          <a:ext cx="0" cy="0"/>
          <a:chOff x="0" y="0"/>
          <a:chExt cx="0" cy="0"/>
        </a:xfrm>
      </p:grpSpPr>
      <p:pic>
        <p:nvPicPr>
          <p:cNvPr id="307" name="Google Shape;307;p59"/>
          <p:cNvPicPr preferRelativeResize="0"/>
          <p:nvPr/>
        </p:nvPicPr>
        <p:blipFill rotWithShape="1">
          <a:blip r:embed="rId2">
            <a:alphaModFix/>
          </a:blip>
          <a:srcRect b="0" l="0" r="0" t="0"/>
          <a:stretch/>
        </p:blipFill>
        <p:spPr>
          <a:xfrm>
            <a:off x="1" y="0"/>
            <a:ext cx="9143997" cy="5140984"/>
          </a:xfrm>
          <a:prstGeom prst="rect">
            <a:avLst/>
          </a:prstGeom>
          <a:noFill/>
          <a:ln>
            <a:noFill/>
          </a:ln>
        </p:spPr>
      </p:pic>
      <p:pic>
        <p:nvPicPr>
          <p:cNvPr id="308" name="Google Shape;308;p59"/>
          <p:cNvPicPr preferRelativeResize="0"/>
          <p:nvPr/>
        </p:nvPicPr>
        <p:blipFill rotWithShape="1">
          <a:blip r:embed="rId3">
            <a:alphaModFix/>
          </a:blip>
          <a:srcRect b="0" l="0" r="0" t="0"/>
          <a:stretch/>
        </p:blipFill>
        <p:spPr>
          <a:xfrm>
            <a:off x="6504275" y="166250"/>
            <a:ext cx="2484374" cy="547349"/>
          </a:xfrm>
          <a:prstGeom prst="rect">
            <a:avLst/>
          </a:prstGeom>
          <a:noFill/>
          <a:ln>
            <a:noFill/>
          </a:ln>
        </p:spPr>
      </p:pic>
      <p:sp>
        <p:nvSpPr>
          <p:cNvPr id="309" name="Google Shape;309;p59"/>
          <p:cNvSpPr txBox="1"/>
          <p:nvPr>
            <p:ph type="title"/>
          </p:nvPr>
        </p:nvSpPr>
        <p:spPr>
          <a:xfrm>
            <a:off x="237744" y="168965"/>
            <a:ext cx="8668500" cy="679800"/>
          </a:xfrm>
          <a:prstGeom prst="rect">
            <a:avLst/>
          </a:prstGeom>
          <a:noFill/>
          <a:ln>
            <a:noFill/>
          </a:ln>
        </p:spPr>
        <p:txBody>
          <a:bodyPr anchorCtr="0" anchor="ctr" bIns="0" lIns="0" spcFirstLastPara="1" rIns="0" wrap="square" tIns="0">
            <a:normAutofit/>
          </a:bodyPr>
          <a:lstStyle>
            <a:lvl1pPr lvl="0" rtl="0" algn="l">
              <a:lnSpc>
                <a:spcPct val="90000"/>
              </a:lnSpc>
              <a:spcBef>
                <a:spcPts val="0"/>
              </a:spcBef>
              <a:spcAft>
                <a:spcPts val="0"/>
              </a:spcAft>
              <a:buSzPts val="1800"/>
              <a:buNone/>
              <a:defRPr b="1" i="0" sz="2800">
                <a:solidFill>
                  <a:srgbClr val="002944"/>
                </a:solidFill>
                <a:latin typeface="Tahoma"/>
                <a:ea typeface="Tahoma"/>
                <a:cs typeface="Tahoma"/>
                <a:sym typeface="Tahoma"/>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0" name="Google Shape;310;p59"/>
          <p:cNvSpPr txBox="1"/>
          <p:nvPr>
            <p:ph idx="11" type="ftr"/>
          </p:nvPr>
        </p:nvSpPr>
        <p:spPr>
          <a:xfrm>
            <a:off x="237744" y="4767263"/>
            <a:ext cx="3086100" cy="2739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100"/>
              <a:buNone/>
              <a:defRPr>
                <a:solidFill>
                  <a:srgbClr val="979797"/>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1" name="Google Shape;311;p59"/>
          <p:cNvSpPr txBox="1"/>
          <p:nvPr>
            <p:ph idx="10" type="dt"/>
          </p:nvPr>
        </p:nvSpPr>
        <p:spPr>
          <a:xfrm>
            <a:off x="0" y="0"/>
            <a:ext cx="2250000" cy="2250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100"/>
              <a:buNone/>
              <a:defRPr b="0" i="0" sz="1100" u="none" cap="none" strike="noStrike">
                <a:solidFill>
                  <a:srgbClr val="979797"/>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312" name="Google Shape;312;p59"/>
          <p:cNvSpPr txBox="1"/>
          <p:nvPr>
            <p:ph idx="12" type="sldNum"/>
          </p:nvPr>
        </p:nvSpPr>
        <p:spPr>
          <a:xfrm>
            <a:off x="6848856" y="4767263"/>
            <a:ext cx="2057400" cy="273900"/>
          </a:xfrm>
          <a:prstGeom prst="rect">
            <a:avLst/>
          </a:prstGeom>
          <a:noFill/>
          <a:ln>
            <a:noFill/>
          </a:ln>
        </p:spPr>
        <p:txBody>
          <a:bodyPr anchorCtr="0" anchor="ctr" bIns="0" lIns="0" spcFirstLastPara="1" rIns="0" wrap="square" tIns="0">
            <a:noAutofit/>
          </a:bodyPr>
          <a:lstStyle>
            <a:lvl1pPr indent="0" lvl="0" marL="0" rtl="0" algn="r">
              <a:lnSpc>
                <a:spcPct val="100000"/>
              </a:lnSpc>
              <a:spcBef>
                <a:spcPts val="0"/>
              </a:spcBef>
              <a:spcAft>
                <a:spcPts val="0"/>
              </a:spcAft>
              <a:buSzPts val="900"/>
              <a:buNone/>
              <a:defRPr>
                <a:solidFill>
                  <a:srgbClr val="979797"/>
                </a:solidFill>
              </a:defRPr>
            </a:lvl1pPr>
            <a:lvl2pPr indent="0" lvl="1" marL="0" rtl="0" algn="r">
              <a:lnSpc>
                <a:spcPct val="100000"/>
              </a:lnSpc>
              <a:spcBef>
                <a:spcPts val="0"/>
              </a:spcBef>
              <a:spcAft>
                <a:spcPts val="0"/>
              </a:spcAft>
              <a:buSzPts val="900"/>
              <a:buNone/>
              <a:defRPr>
                <a:solidFill>
                  <a:srgbClr val="979797"/>
                </a:solidFill>
              </a:defRPr>
            </a:lvl2pPr>
            <a:lvl3pPr indent="0" lvl="2" marL="0" rtl="0" algn="r">
              <a:lnSpc>
                <a:spcPct val="100000"/>
              </a:lnSpc>
              <a:spcBef>
                <a:spcPts val="0"/>
              </a:spcBef>
              <a:spcAft>
                <a:spcPts val="0"/>
              </a:spcAft>
              <a:buSzPts val="900"/>
              <a:buNone/>
              <a:defRPr>
                <a:solidFill>
                  <a:srgbClr val="979797"/>
                </a:solidFill>
              </a:defRPr>
            </a:lvl3pPr>
            <a:lvl4pPr indent="0" lvl="3" marL="0" rtl="0" algn="r">
              <a:lnSpc>
                <a:spcPct val="100000"/>
              </a:lnSpc>
              <a:spcBef>
                <a:spcPts val="0"/>
              </a:spcBef>
              <a:spcAft>
                <a:spcPts val="0"/>
              </a:spcAft>
              <a:buSzPts val="900"/>
              <a:buNone/>
              <a:defRPr>
                <a:solidFill>
                  <a:srgbClr val="979797"/>
                </a:solidFill>
              </a:defRPr>
            </a:lvl4pPr>
            <a:lvl5pPr indent="0" lvl="4" marL="0" rtl="0" algn="r">
              <a:lnSpc>
                <a:spcPct val="100000"/>
              </a:lnSpc>
              <a:spcBef>
                <a:spcPts val="0"/>
              </a:spcBef>
              <a:spcAft>
                <a:spcPts val="0"/>
              </a:spcAft>
              <a:buSzPts val="900"/>
              <a:buNone/>
              <a:defRPr>
                <a:solidFill>
                  <a:srgbClr val="979797"/>
                </a:solidFill>
              </a:defRPr>
            </a:lvl5pPr>
            <a:lvl6pPr indent="0" lvl="5" marL="0" rtl="0" algn="r">
              <a:lnSpc>
                <a:spcPct val="100000"/>
              </a:lnSpc>
              <a:spcBef>
                <a:spcPts val="0"/>
              </a:spcBef>
              <a:spcAft>
                <a:spcPts val="0"/>
              </a:spcAft>
              <a:buSzPts val="900"/>
              <a:buNone/>
              <a:defRPr>
                <a:solidFill>
                  <a:srgbClr val="979797"/>
                </a:solidFill>
              </a:defRPr>
            </a:lvl6pPr>
            <a:lvl7pPr indent="0" lvl="6" marL="0" rtl="0" algn="r">
              <a:lnSpc>
                <a:spcPct val="100000"/>
              </a:lnSpc>
              <a:spcBef>
                <a:spcPts val="0"/>
              </a:spcBef>
              <a:spcAft>
                <a:spcPts val="0"/>
              </a:spcAft>
              <a:buSzPts val="900"/>
              <a:buNone/>
              <a:defRPr>
                <a:solidFill>
                  <a:srgbClr val="979797"/>
                </a:solidFill>
              </a:defRPr>
            </a:lvl7pPr>
            <a:lvl8pPr indent="0" lvl="7" marL="0" rtl="0" algn="r">
              <a:lnSpc>
                <a:spcPct val="100000"/>
              </a:lnSpc>
              <a:spcBef>
                <a:spcPts val="0"/>
              </a:spcBef>
              <a:spcAft>
                <a:spcPts val="0"/>
              </a:spcAft>
              <a:buSzPts val="900"/>
              <a:buNone/>
              <a:defRPr>
                <a:solidFill>
                  <a:srgbClr val="979797"/>
                </a:solidFill>
              </a:defRPr>
            </a:lvl8pPr>
            <a:lvl9pPr indent="0" lvl="8" marL="0" rtl="0" algn="r">
              <a:lnSpc>
                <a:spcPct val="100000"/>
              </a:lnSpc>
              <a:spcBef>
                <a:spcPts val="0"/>
              </a:spcBef>
              <a:spcAft>
                <a:spcPts val="0"/>
              </a:spcAft>
              <a:buSzPts val="900"/>
              <a:buNone/>
              <a:defRPr>
                <a:solidFill>
                  <a:srgbClr val="979797"/>
                </a:solidFill>
              </a:defRPr>
            </a:lvl9pPr>
          </a:lstStyle>
          <a:p>
            <a:pPr indent="0" lvl="0" marL="0" rtl="0" algn="r">
              <a:spcBef>
                <a:spcPts val="0"/>
              </a:spcBef>
              <a:spcAft>
                <a:spcPts val="0"/>
              </a:spcAft>
              <a:buNone/>
            </a:pPr>
            <a:fld id="{00000000-1234-1234-1234-123412341234}" type="slidenum">
              <a:rPr lang="en-GB"/>
              <a:t>‹#›</a:t>
            </a:fld>
            <a:endParaRPr b="0" i="0" sz="900" u="none" cap="none" strike="noStrike">
              <a:latin typeface="Trebuchet MS"/>
              <a:ea typeface="Trebuchet MS"/>
              <a:cs typeface="Trebuchet MS"/>
              <a:sym typeface="Trebuchet M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內容">
  <p:cSld name="標題及內容">
    <p:spTree>
      <p:nvGrpSpPr>
        <p:cNvPr id="313" name="Shape 313"/>
        <p:cNvGrpSpPr/>
        <p:nvPr/>
      </p:nvGrpSpPr>
      <p:grpSpPr>
        <a:xfrm>
          <a:off x="0" y="0"/>
          <a:ext cx="0" cy="0"/>
          <a:chOff x="0" y="0"/>
          <a:chExt cx="0" cy="0"/>
        </a:xfrm>
      </p:grpSpPr>
      <p:sp>
        <p:nvSpPr>
          <p:cNvPr id="314" name="Google Shape;314;p60"/>
          <p:cNvSpPr txBox="1"/>
          <p:nvPr>
            <p:ph type="title"/>
          </p:nvPr>
        </p:nvSpPr>
        <p:spPr>
          <a:xfrm>
            <a:off x="237744" y="168965"/>
            <a:ext cx="8668500" cy="679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SzPts val="18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5" name="Google Shape;315;p60"/>
          <p:cNvSpPr txBox="1"/>
          <p:nvPr>
            <p:ph idx="1" type="body"/>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316" name="Google Shape;316;p60"/>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317" name="Google Shape;317;p60"/>
          <p:cNvSpPr txBox="1"/>
          <p:nvPr>
            <p:ph idx="11" type="ftr"/>
          </p:nvPr>
        </p:nvSpPr>
        <p:spPr>
          <a:xfrm>
            <a:off x="237744" y="4767263"/>
            <a:ext cx="30861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8" name="Google Shape;318;p60"/>
          <p:cNvSpPr txBox="1"/>
          <p:nvPr>
            <p:ph idx="12" type="sldNum"/>
          </p:nvPr>
        </p:nvSpPr>
        <p:spPr>
          <a:xfrm>
            <a:off x="6848856"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a:lvl1pPr>
            <a:lvl2pPr indent="0" lvl="1" marL="0" marR="0" rtl="0" algn="r">
              <a:lnSpc>
                <a:spcPct val="100000"/>
              </a:lnSpc>
              <a:spcBef>
                <a:spcPts val="0"/>
              </a:spcBef>
              <a:spcAft>
                <a:spcPts val="0"/>
              </a:spcAft>
              <a:buClr>
                <a:srgbClr val="000000"/>
              </a:buClr>
              <a:buSzPts val="900"/>
              <a:buFont typeface="Arial"/>
              <a:buNone/>
              <a:defRPr/>
            </a:lvl2pPr>
            <a:lvl3pPr indent="0" lvl="2" marL="0" marR="0" rtl="0" algn="r">
              <a:lnSpc>
                <a:spcPct val="100000"/>
              </a:lnSpc>
              <a:spcBef>
                <a:spcPts val="0"/>
              </a:spcBef>
              <a:spcAft>
                <a:spcPts val="0"/>
              </a:spcAft>
              <a:buClr>
                <a:srgbClr val="000000"/>
              </a:buClr>
              <a:buSzPts val="900"/>
              <a:buFont typeface="Arial"/>
              <a:buNone/>
              <a:defRPr/>
            </a:lvl3pPr>
            <a:lvl4pPr indent="0" lvl="3" marL="0" marR="0" rtl="0" algn="r">
              <a:lnSpc>
                <a:spcPct val="100000"/>
              </a:lnSpc>
              <a:spcBef>
                <a:spcPts val="0"/>
              </a:spcBef>
              <a:spcAft>
                <a:spcPts val="0"/>
              </a:spcAft>
              <a:buClr>
                <a:srgbClr val="000000"/>
              </a:buClr>
              <a:buSzPts val="900"/>
              <a:buFont typeface="Arial"/>
              <a:buNone/>
              <a:defRPr/>
            </a:lvl4pPr>
            <a:lvl5pPr indent="0" lvl="4" marL="0" marR="0" rtl="0" algn="r">
              <a:lnSpc>
                <a:spcPct val="100000"/>
              </a:lnSpc>
              <a:spcBef>
                <a:spcPts val="0"/>
              </a:spcBef>
              <a:spcAft>
                <a:spcPts val="0"/>
              </a:spcAft>
              <a:buClr>
                <a:srgbClr val="000000"/>
              </a:buClr>
              <a:buSzPts val="900"/>
              <a:buFont typeface="Arial"/>
              <a:buNone/>
              <a:defRPr/>
            </a:lvl5pPr>
            <a:lvl6pPr indent="0" lvl="5" marL="0" marR="0" rtl="0" algn="r">
              <a:lnSpc>
                <a:spcPct val="100000"/>
              </a:lnSpc>
              <a:spcBef>
                <a:spcPts val="0"/>
              </a:spcBef>
              <a:spcAft>
                <a:spcPts val="0"/>
              </a:spcAft>
              <a:buClr>
                <a:srgbClr val="000000"/>
              </a:buClr>
              <a:buSzPts val="900"/>
              <a:buFont typeface="Arial"/>
              <a:buNone/>
              <a:defRPr/>
            </a:lvl6pPr>
            <a:lvl7pPr indent="0" lvl="6" marL="0" marR="0" rtl="0" algn="r">
              <a:lnSpc>
                <a:spcPct val="100000"/>
              </a:lnSpc>
              <a:spcBef>
                <a:spcPts val="0"/>
              </a:spcBef>
              <a:spcAft>
                <a:spcPts val="0"/>
              </a:spcAft>
              <a:buClr>
                <a:srgbClr val="000000"/>
              </a:buClr>
              <a:buSzPts val="900"/>
              <a:buFont typeface="Arial"/>
              <a:buNone/>
              <a:defRPr/>
            </a:lvl7pPr>
            <a:lvl8pPr indent="0" lvl="7" marL="0" marR="0" rtl="0" algn="r">
              <a:lnSpc>
                <a:spcPct val="100000"/>
              </a:lnSpc>
              <a:spcBef>
                <a:spcPts val="0"/>
              </a:spcBef>
              <a:spcAft>
                <a:spcPts val="0"/>
              </a:spcAft>
              <a:buClr>
                <a:srgbClr val="000000"/>
              </a:buClr>
              <a:buSzPts val="900"/>
              <a:buFont typeface="Arial"/>
              <a:buNone/>
              <a:defRPr/>
            </a:lvl8pPr>
            <a:lvl9pPr indent="0" lvl="8" marL="0" marR="0" rtl="0" algn="r">
              <a:lnSpc>
                <a:spcPct val="100000"/>
              </a:lnSpc>
              <a:spcBef>
                <a:spcPts val="0"/>
              </a:spcBef>
              <a:spcAft>
                <a:spcPts val="0"/>
              </a:spcAft>
              <a:buClr>
                <a:srgbClr val="000000"/>
              </a:buClr>
              <a:buSzPts val="900"/>
              <a:buFont typeface="Arial"/>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p:cSld name="標題投影片">
    <p:spTree>
      <p:nvGrpSpPr>
        <p:cNvPr id="319" name="Shape 319"/>
        <p:cNvGrpSpPr/>
        <p:nvPr/>
      </p:nvGrpSpPr>
      <p:grpSpPr>
        <a:xfrm>
          <a:off x="0" y="0"/>
          <a:ext cx="0" cy="0"/>
          <a:chOff x="0" y="0"/>
          <a:chExt cx="0" cy="0"/>
        </a:xfrm>
      </p:grpSpPr>
      <p:pic>
        <p:nvPicPr>
          <p:cNvPr id="320" name="Google Shape;320;p61"/>
          <p:cNvPicPr preferRelativeResize="0"/>
          <p:nvPr/>
        </p:nvPicPr>
        <p:blipFill rotWithShape="1">
          <a:blip r:embed="rId2">
            <a:alphaModFix/>
          </a:blip>
          <a:srcRect b="0" l="0" r="0" t="0"/>
          <a:stretch/>
        </p:blipFill>
        <p:spPr>
          <a:xfrm rot="10800000">
            <a:off x="3" y="-1"/>
            <a:ext cx="9168968" cy="5226628"/>
          </a:xfrm>
          <a:prstGeom prst="rect">
            <a:avLst/>
          </a:prstGeom>
          <a:noFill/>
          <a:ln>
            <a:noFill/>
          </a:ln>
        </p:spPr>
      </p:pic>
      <p:sp>
        <p:nvSpPr>
          <p:cNvPr id="321" name="Google Shape;321;p61"/>
          <p:cNvSpPr/>
          <p:nvPr/>
        </p:nvSpPr>
        <p:spPr>
          <a:xfrm>
            <a:off x="2611042" y="2345436"/>
            <a:ext cx="6307800" cy="2592300"/>
          </a:xfrm>
          <a:prstGeom prst="rect">
            <a:avLst/>
          </a:prstGeom>
          <a:solidFill>
            <a:srgbClr val="FFFFFF">
              <a:alpha val="60390"/>
            </a:srgbClr>
          </a:solid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r>
              <a:t/>
            </a:r>
            <a:endParaRPr b="0" i="0" sz="900" u="none" cap="none" strike="noStrike">
              <a:solidFill>
                <a:srgbClr val="FFFFFF"/>
              </a:solidFill>
              <a:latin typeface="Trebuchet MS"/>
              <a:ea typeface="Trebuchet MS"/>
              <a:cs typeface="Trebuchet MS"/>
              <a:sym typeface="Trebuchet MS"/>
            </a:endParaRPr>
          </a:p>
        </p:txBody>
      </p:sp>
      <p:sp>
        <p:nvSpPr>
          <p:cNvPr id="322" name="Google Shape;322;p61"/>
          <p:cNvSpPr txBox="1"/>
          <p:nvPr>
            <p:ph type="title"/>
          </p:nvPr>
        </p:nvSpPr>
        <p:spPr>
          <a:xfrm>
            <a:off x="2852531" y="2438401"/>
            <a:ext cx="5826900" cy="996000"/>
          </a:xfrm>
          <a:prstGeom prst="rect">
            <a:avLst/>
          </a:prstGeom>
          <a:noFill/>
          <a:ln>
            <a:noFill/>
          </a:ln>
        </p:spPr>
        <p:txBody>
          <a:bodyPr anchorCtr="0" anchor="ctr" bIns="34275" lIns="68575" spcFirstLastPara="1" rIns="68575" wrap="square" tIns="34275">
            <a:normAutofit/>
          </a:bodyPr>
          <a:lstStyle>
            <a:lvl1pPr lvl="0" rtl="0" algn="r">
              <a:lnSpc>
                <a:spcPct val="90000"/>
              </a:lnSpc>
              <a:spcBef>
                <a:spcPts val="0"/>
              </a:spcBef>
              <a:spcAft>
                <a:spcPts val="0"/>
              </a:spcAft>
              <a:buClr>
                <a:schemeClr val="dk2"/>
              </a:buClr>
              <a:buSzPts val="2900"/>
              <a:buFont typeface="Microsoft JhengHei"/>
              <a:buNone/>
              <a:defRPr sz="29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3" name="Google Shape;323;p61"/>
          <p:cNvSpPr txBox="1"/>
          <p:nvPr>
            <p:ph idx="1" type="body"/>
          </p:nvPr>
        </p:nvSpPr>
        <p:spPr>
          <a:xfrm>
            <a:off x="2852530" y="3507411"/>
            <a:ext cx="5826900" cy="825000"/>
          </a:xfrm>
          <a:prstGeom prst="rect">
            <a:avLst/>
          </a:prstGeom>
          <a:noFill/>
          <a:ln>
            <a:noFill/>
          </a:ln>
        </p:spPr>
        <p:txBody>
          <a:bodyPr anchorCtr="0" anchor="t" bIns="34275" lIns="68575" spcFirstLastPara="1" rIns="68575" wrap="square" tIns="34275">
            <a:normAutofit/>
          </a:bodyPr>
          <a:lstStyle>
            <a:lvl1pPr indent="-228600" lvl="0" marL="457200" marR="0" rtl="0" algn="r">
              <a:lnSpc>
                <a:spcPct val="90000"/>
              </a:lnSpc>
              <a:spcBef>
                <a:spcPts val="800"/>
              </a:spcBef>
              <a:spcAft>
                <a:spcPts val="0"/>
              </a:spcAft>
              <a:buClr>
                <a:schemeClr val="dk2"/>
              </a:buClr>
              <a:buSzPts val="1700"/>
              <a:buFont typeface="Arial"/>
              <a:buNone/>
              <a:defRPr b="1" i="0" sz="1700" u="none" cap="none" strike="noStrike">
                <a:solidFill>
                  <a:schemeClr val="dk2"/>
                </a:solidFill>
                <a:latin typeface="Microsoft JhengHei"/>
                <a:ea typeface="Microsoft JhengHei"/>
                <a:cs typeface="Microsoft JhengHei"/>
                <a:sym typeface="Microsoft JhengHei"/>
              </a:defRPr>
            </a:lvl1pPr>
            <a:lvl2pPr indent="-228600" lvl="1" marL="914400" marR="0" rtl="0" algn="l">
              <a:lnSpc>
                <a:spcPct val="90000"/>
              </a:lnSpc>
              <a:spcBef>
                <a:spcPts val="400"/>
              </a:spcBef>
              <a:spcAft>
                <a:spcPts val="0"/>
              </a:spcAft>
              <a:buClr>
                <a:srgbClr val="979797"/>
              </a:buClr>
              <a:buSzPts val="1500"/>
              <a:buFont typeface="Arial"/>
              <a:buNone/>
              <a:defRPr b="0" i="0" sz="1500" u="none" cap="none" strike="noStrike">
                <a:solidFill>
                  <a:srgbClr val="979797"/>
                </a:solidFill>
                <a:latin typeface="Trebuchet MS"/>
                <a:ea typeface="Trebuchet MS"/>
                <a:cs typeface="Trebuchet MS"/>
                <a:sym typeface="Trebuchet MS"/>
              </a:defRPr>
            </a:lvl2pPr>
            <a:lvl3pPr indent="-228600" lvl="2" marL="1371600" marR="0" rtl="0" algn="l">
              <a:lnSpc>
                <a:spcPct val="90000"/>
              </a:lnSpc>
              <a:spcBef>
                <a:spcPts val="400"/>
              </a:spcBef>
              <a:spcAft>
                <a:spcPts val="0"/>
              </a:spcAft>
              <a:buClr>
                <a:srgbClr val="979797"/>
              </a:buClr>
              <a:buSzPts val="1400"/>
              <a:buFont typeface="Arial"/>
              <a:buNone/>
              <a:defRPr b="0" i="0" sz="1400" u="none" cap="none" strike="noStrike">
                <a:solidFill>
                  <a:srgbClr val="979797"/>
                </a:solidFill>
                <a:latin typeface="Trebuchet MS"/>
                <a:ea typeface="Trebuchet MS"/>
                <a:cs typeface="Trebuchet MS"/>
                <a:sym typeface="Trebuchet MS"/>
              </a:defRPr>
            </a:lvl3pPr>
            <a:lvl4pPr indent="-228600" lvl="3" marL="1828800" marR="0" rtl="0" algn="l">
              <a:lnSpc>
                <a:spcPct val="90000"/>
              </a:lnSpc>
              <a:spcBef>
                <a:spcPts val="400"/>
              </a:spcBef>
              <a:spcAft>
                <a:spcPts val="0"/>
              </a:spcAft>
              <a:buClr>
                <a:srgbClr val="979797"/>
              </a:buClr>
              <a:buSzPts val="1200"/>
              <a:buFont typeface="Arial"/>
              <a:buNone/>
              <a:defRPr b="0" i="0" sz="1200" u="none" cap="none" strike="noStrike">
                <a:solidFill>
                  <a:srgbClr val="979797"/>
                </a:solidFill>
                <a:latin typeface="Trebuchet MS"/>
                <a:ea typeface="Trebuchet MS"/>
                <a:cs typeface="Trebuchet MS"/>
                <a:sym typeface="Trebuchet MS"/>
              </a:defRPr>
            </a:lvl4pPr>
            <a:lvl5pPr indent="-228600" lvl="4" marL="2286000" marR="0" rtl="0" algn="l">
              <a:lnSpc>
                <a:spcPct val="90000"/>
              </a:lnSpc>
              <a:spcBef>
                <a:spcPts val="400"/>
              </a:spcBef>
              <a:spcAft>
                <a:spcPts val="0"/>
              </a:spcAft>
              <a:buClr>
                <a:srgbClr val="979797"/>
              </a:buClr>
              <a:buSzPts val="1200"/>
              <a:buFont typeface="Arial"/>
              <a:buNone/>
              <a:defRPr b="0" i="0" sz="1200" u="none" cap="none" strike="noStrike">
                <a:solidFill>
                  <a:srgbClr val="979797"/>
                </a:solidFill>
                <a:latin typeface="Trebuchet MS"/>
                <a:ea typeface="Trebuchet MS"/>
                <a:cs typeface="Trebuchet MS"/>
                <a:sym typeface="Trebuchet MS"/>
              </a:defRPr>
            </a:lvl5pPr>
            <a:lvl6pPr indent="-228600" lvl="5" marL="2743200" marR="0" rtl="0" algn="l">
              <a:lnSpc>
                <a:spcPct val="90000"/>
              </a:lnSpc>
              <a:spcBef>
                <a:spcPts val="400"/>
              </a:spcBef>
              <a:spcAft>
                <a:spcPts val="0"/>
              </a:spcAft>
              <a:buClr>
                <a:srgbClr val="979797"/>
              </a:buClr>
              <a:buSzPts val="1200"/>
              <a:buFont typeface="Arial"/>
              <a:buNone/>
              <a:defRPr b="0" i="0" sz="1200" u="none" cap="none" strike="noStrike">
                <a:solidFill>
                  <a:srgbClr val="979797"/>
                </a:solidFill>
                <a:latin typeface="Trebuchet MS"/>
                <a:ea typeface="Trebuchet MS"/>
                <a:cs typeface="Trebuchet MS"/>
                <a:sym typeface="Trebuchet MS"/>
              </a:defRPr>
            </a:lvl6pPr>
            <a:lvl7pPr indent="-228600" lvl="6" marL="3200400" marR="0" rtl="0" algn="l">
              <a:lnSpc>
                <a:spcPct val="90000"/>
              </a:lnSpc>
              <a:spcBef>
                <a:spcPts val="400"/>
              </a:spcBef>
              <a:spcAft>
                <a:spcPts val="0"/>
              </a:spcAft>
              <a:buClr>
                <a:srgbClr val="979797"/>
              </a:buClr>
              <a:buSzPts val="1200"/>
              <a:buFont typeface="Arial"/>
              <a:buNone/>
              <a:defRPr b="0" i="0" sz="1200" u="none" cap="none" strike="noStrike">
                <a:solidFill>
                  <a:srgbClr val="979797"/>
                </a:solidFill>
                <a:latin typeface="Trebuchet MS"/>
                <a:ea typeface="Trebuchet MS"/>
                <a:cs typeface="Trebuchet MS"/>
                <a:sym typeface="Trebuchet MS"/>
              </a:defRPr>
            </a:lvl7pPr>
            <a:lvl8pPr indent="-228600" lvl="7" marL="3657600" marR="0" rtl="0" algn="l">
              <a:lnSpc>
                <a:spcPct val="90000"/>
              </a:lnSpc>
              <a:spcBef>
                <a:spcPts val="400"/>
              </a:spcBef>
              <a:spcAft>
                <a:spcPts val="0"/>
              </a:spcAft>
              <a:buClr>
                <a:srgbClr val="979797"/>
              </a:buClr>
              <a:buSzPts val="1200"/>
              <a:buFont typeface="Arial"/>
              <a:buNone/>
              <a:defRPr b="0" i="0" sz="1200" u="none" cap="none" strike="noStrike">
                <a:solidFill>
                  <a:srgbClr val="979797"/>
                </a:solidFill>
                <a:latin typeface="Trebuchet MS"/>
                <a:ea typeface="Trebuchet MS"/>
                <a:cs typeface="Trebuchet MS"/>
                <a:sym typeface="Trebuchet MS"/>
              </a:defRPr>
            </a:lvl8pPr>
            <a:lvl9pPr indent="-228600" lvl="8" marL="4114800" marR="0" rtl="0" algn="l">
              <a:lnSpc>
                <a:spcPct val="90000"/>
              </a:lnSpc>
              <a:spcBef>
                <a:spcPts val="400"/>
              </a:spcBef>
              <a:spcAft>
                <a:spcPts val="0"/>
              </a:spcAft>
              <a:buClr>
                <a:srgbClr val="979797"/>
              </a:buClr>
              <a:buSzPts val="1200"/>
              <a:buFont typeface="Arial"/>
              <a:buNone/>
              <a:defRPr b="0" i="0" sz="1200" u="none" cap="none" strike="noStrike">
                <a:solidFill>
                  <a:srgbClr val="979797"/>
                </a:solidFill>
                <a:latin typeface="Trebuchet MS"/>
                <a:ea typeface="Trebuchet MS"/>
                <a:cs typeface="Trebuchet MS"/>
                <a:sym typeface="Trebuchet MS"/>
              </a:defRPr>
            </a:lvl9pPr>
          </a:lstStyle>
          <a:p/>
        </p:txBody>
      </p:sp>
      <p:sp>
        <p:nvSpPr>
          <p:cNvPr id="324" name="Google Shape;324;p61"/>
          <p:cNvSpPr txBox="1"/>
          <p:nvPr>
            <p:ph idx="2" type="body"/>
          </p:nvPr>
        </p:nvSpPr>
        <p:spPr>
          <a:xfrm>
            <a:off x="2852531" y="4463144"/>
            <a:ext cx="5826900" cy="453000"/>
          </a:xfrm>
          <a:prstGeom prst="rect">
            <a:avLst/>
          </a:prstGeom>
          <a:noFill/>
          <a:ln>
            <a:noFill/>
          </a:ln>
        </p:spPr>
        <p:txBody>
          <a:bodyPr anchorCtr="0" anchor="b" bIns="34275" lIns="68575" spcFirstLastPara="1" rIns="68575" wrap="square" tIns="34275">
            <a:normAutofit/>
          </a:bodyPr>
          <a:lstStyle>
            <a:lvl1pPr indent="-228600" lvl="0" marL="457200" marR="0" rtl="0" algn="r">
              <a:lnSpc>
                <a:spcPct val="90000"/>
              </a:lnSpc>
              <a:spcBef>
                <a:spcPts val="800"/>
              </a:spcBef>
              <a:spcAft>
                <a:spcPts val="0"/>
              </a:spcAft>
              <a:buClr>
                <a:schemeClr val="lt1"/>
              </a:buClr>
              <a:buSzPts val="1700"/>
              <a:buFont typeface="Arial"/>
              <a:buNone/>
              <a:defRPr b="1" i="0" sz="1700" u="none" cap="none" strike="noStrike">
                <a:solidFill>
                  <a:schemeClr val="lt1"/>
                </a:solidFill>
                <a:latin typeface="Microsoft JhengHei"/>
                <a:ea typeface="Microsoft JhengHei"/>
                <a:cs typeface="Microsoft JhengHei"/>
                <a:sym typeface="Microsoft JhengHei"/>
              </a:defRPr>
            </a:lvl1pPr>
            <a:lvl2pPr indent="-228600" lvl="1" marL="914400" marR="0" rtl="0" algn="l">
              <a:lnSpc>
                <a:spcPct val="90000"/>
              </a:lnSpc>
              <a:spcBef>
                <a:spcPts val="400"/>
              </a:spcBef>
              <a:spcAft>
                <a:spcPts val="0"/>
              </a:spcAft>
              <a:buClr>
                <a:srgbClr val="979797"/>
              </a:buClr>
              <a:buSzPts val="1500"/>
              <a:buFont typeface="Arial"/>
              <a:buNone/>
              <a:defRPr b="0" i="0" sz="1500" u="none" cap="none" strike="noStrike">
                <a:solidFill>
                  <a:srgbClr val="979797"/>
                </a:solidFill>
                <a:latin typeface="Trebuchet MS"/>
                <a:ea typeface="Trebuchet MS"/>
                <a:cs typeface="Trebuchet MS"/>
                <a:sym typeface="Trebuchet MS"/>
              </a:defRPr>
            </a:lvl2pPr>
            <a:lvl3pPr indent="-228600" lvl="2" marL="1371600" marR="0" rtl="0" algn="l">
              <a:lnSpc>
                <a:spcPct val="90000"/>
              </a:lnSpc>
              <a:spcBef>
                <a:spcPts val="400"/>
              </a:spcBef>
              <a:spcAft>
                <a:spcPts val="0"/>
              </a:spcAft>
              <a:buClr>
                <a:srgbClr val="979797"/>
              </a:buClr>
              <a:buSzPts val="1400"/>
              <a:buFont typeface="Arial"/>
              <a:buNone/>
              <a:defRPr b="0" i="0" sz="1400" u="none" cap="none" strike="noStrike">
                <a:solidFill>
                  <a:srgbClr val="979797"/>
                </a:solidFill>
                <a:latin typeface="Trebuchet MS"/>
                <a:ea typeface="Trebuchet MS"/>
                <a:cs typeface="Trebuchet MS"/>
                <a:sym typeface="Trebuchet MS"/>
              </a:defRPr>
            </a:lvl3pPr>
            <a:lvl4pPr indent="-228600" lvl="3" marL="1828800" marR="0" rtl="0" algn="l">
              <a:lnSpc>
                <a:spcPct val="90000"/>
              </a:lnSpc>
              <a:spcBef>
                <a:spcPts val="400"/>
              </a:spcBef>
              <a:spcAft>
                <a:spcPts val="0"/>
              </a:spcAft>
              <a:buClr>
                <a:srgbClr val="979797"/>
              </a:buClr>
              <a:buSzPts val="1200"/>
              <a:buFont typeface="Arial"/>
              <a:buNone/>
              <a:defRPr b="0" i="0" sz="1200" u="none" cap="none" strike="noStrike">
                <a:solidFill>
                  <a:srgbClr val="979797"/>
                </a:solidFill>
                <a:latin typeface="Trebuchet MS"/>
                <a:ea typeface="Trebuchet MS"/>
                <a:cs typeface="Trebuchet MS"/>
                <a:sym typeface="Trebuchet MS"/>
              </a:defRPr>
            </a:lvl4pPr>
            <a:lvl5pPr indent="-228600" lvl="4" marL="2286000" marR="0" rtl="0" algn="l">
              <a:lnSpc>
                <a:spcPct val="90000"/>
              </a:lnSpc>
              <a:spcBef>
                <a:spcPts val="400"/>
              </a:spcBef>
              <a:spcAft>
                <a:spcPts val="0"/>
              </a:spcAft>
              <a:buClr>
                <a:srgbClr val="979797"/>
              </a:buClr>
              <a:buSzPts val="1200"/>
              <a:buFont typeface="Arial"/>
              <a:buNone/>
              <a:defRPr b="0" i="0" sz="1200" u="none" cap="none" strike="noStrike">
                <a:solidFill>
                  <a:srgbClr val="979797"/>
                </a:solidFill>
                <a:latin typeface="Trebuchet MS"/>
                <a:ea typeface="Trebuchet MS"/>
                <a:cs typeface="Trebuchet MS"/>
                <a:sym typeface="Trebuchet MS"/>
              </a:defRPr>
            </a:lvl5pPr>
            <a:lvl6pPr indent="-228600" lvl="5" marL="2743200" marR="0" rtl="0" algn="l">
              <a:lnSpc>
                <a:spcPct val="90000"/>
              </a:lnSpc>
              <a:spcBef>
                <a:spcPts val="400"/>
              </a:spcBef>
              <a:spcAft>
                <a:spcPts val="0"/>
              </a:spcAft>
              <a:buClr>
                <a:srgbClr val="979797"/>
              </a:buClr>
              <a:buSzPts val="1200"/>
              <a:buFont typeface="Arial"/>
              <a:buNone/>
              <a:defRPr b="0" i="0" sz="1200" u="none" cap="none" strike="noStrike">
                <a:solidFill>
                  <a:srgbClr val="979797"/>
                </a:solidFill>
                <a:latin typeface="Trebuchet MS"/>
                <a:ea typeface="Trebuchet MS"/>
                <a:cs typeface="Trebuchet MS"/>
                <a:sym typeface="Trebuchet MS"/>
              </a:defRPr>
            </a:lvl6pPr>
            <a:lvl7pPr indent="-228600" lvl="6" marL="3200400" marR="0" rtl="0" algn="l">
              <a:lnSpc>
                <a:spcPct val="90000"/>
              </a:lnSpc>
              <a:spcBef>
                <a:spcPts val="400"/>
              </a:spcBef>
              <a:spcAft>
                <a:spcPts val="0"/>
              </a:spcAft>
              <a:buClr>
                <a:srgbClr val="979797"/>
              </a:buClr>
              <a:buSzPts val="1200"/>
              <a:buFont typeface="Arial"/>
              <a:buNone/>
              <a:defRPr b="0" i="0" sz="1200" u="none" cap="none" strike="noStrike">
                <a:solidFill>
                  <a:srgbClr val="979797"/>
                </a:solidFill>
                <a:latin typeface="Trebuchet MS"/>
                <a:ea typeface="Trebuchet MS"/>
                <a:cs typeface="Trebuchet MS"/>
                <a:sym typeface="Trebuchet MS"/>
              </a:defRPr>
            </a:lvl7pPr>
            <a:lvl8pPr indent="-228600" lvl="7" marL="3657600" marR="0" rtl="0" algn="l">
              <a:lnSpc>
                <a:spcPct val="90000"/>
              </a:lnSpc>
              <a:spcBef>
                <a:spcPts val="400"/>
              </a:spcBef>
              <a:spcAft>
                <a:spcPts val="0"/>
              </a:spcAft>
              <a:buClr>
                <a:srgbClr val="979797"/>
              </a:buClr>
              <a:buSzPts val="1200"/>
              <a:buFont typeface="Arial"/>
              <a:buNone/>
              <a:defRPr b="0" i="0" sz="1200" u="none" cap="none" strike="noStrike">
                <a:solidFill>
                  <a:srgbClr val="979797"/>
                </a:solidFill>
                <a:latin typeface="Trebuchet MS"/>
                <a:ea typeface="Trebuchet MS"/>
                <a:cs typeface="Trebuchet MS"/>
                <a:sym typeface="Trebuchet MS"/>
              </a:defRPr>
            </a:lvl8pPr>
            <a:lvl9pPr indent="-228600" lvl="8" marL="4114800" marR="0" rtl="0" algn="l">
              <a:lnSpc>
                <a:spcPct val="90000"/>
              </a:lnSpc>
              <a:spcBef>
                <a:spcPts val="400"/>
              </a:spcBef>
              <a:spcAft>
                <a:spcPts val="0"/>
              </a:spcAft>
              <a:buClr>
                <a:srgbClr val="979797"/>
              </a:buClr>
              <a:buSzPts val="1200"/>
              <a:buFont typeface="Arial"/>
              <a:buNone/>
              <a:defRPr b="0" i="0" sz="1200" u="none" cap="none" strike="noStrike">
                <a:solidFill>
                  <a:srgbClr val="979797"/>
                </a:solidFill>
                <a:latin typeface="Trebuchet MS"/>
                <a:ea typeface="Trebuchet MS"/>
                <a:cs typeface="Trebuchet MS"/>
                <a:sym typeface="Trebuchet MS"/>
              </a:defRPr>
            </a:lvl9pPr>
          </a:lstStyle>
          <a:p/>
        </p:txBody>
      </p:sp>
      <p:pic>
        <p:nvPicPr>
          <p:cNvPr id="325" name="Google Shape;325;p61"/>
          <p:cNvPicPr preferRelativeResize="0"/>
          <p:nvPr/>
        </p:nvPicPr>
        <p:blipFill rotWithShape="1">
          <a:blip r:embed="rId3">
            <a:alphaModFix/>
          </a:blip>
          <a:srcRect b="0" l="0" r="0" t="0"/>
          <a:stretch/>
        </p:blipFill>
        <p:spPr>
          <a:xfrm>
            <a:off x="205151" y="139252"/>
            <a:ext cx="2060973" cy="61814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標題投影片">
  <p:cSld name="2_標題投影片">
    <p:spTree>
      <p:nvGrpSpPr>
        <p:cNvPr id="326" name="Shape 326"/>
        <p:cNvGrpSpPr/>
        <p:nvPr/>
      </p:nvGrpSpPr>
      <p:grpSpPr>
        <a:xfrm>
          <a:off x="0" y="0"/>
          <a:ext cx="0" cy="0"/>
          <a:chOff x="0" y="0"/>
          <a:chExt cx="0" cy="0"/>
        </a:xfrm>
      </p:grpSpPr>
      <p:pic>
        <p:nvPicPr>
          <p:cNvPr id="327" name="Google Shape;327;p62"/>
          <p:cNvPicPr preferRelativeResize="0"/>
          <p:nvPr/>
        </p:nvPicPr>
        <p:blipFill rotWithShape="1">
          <a:blip r:embed="rId2">
            <a:alphaModFix/>
          </a:blip>
          <a:srcRect b="0" l="0" r="0" t="0"/>
          <a:stretch/>
        </p:blipFill>
        <p:spPr>
          <a:xfrm rot="10800000">
            <a:off x="3" y="-7375"/>
            <a:ext cx="9168968" cy="522662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空白">
  <p:cSld name="1_空白">
    <p:spTree>
      <p:nvGrpSpPr>
        <p:cNvPr id="328" name="Shape 328"/>
        <p:cNvGrpSpPr/>
        <p:nvPr/>
      </p:nvGrpSpPr>
      <p:grpSpPr>
        <a:xfrm>
          <a:off x="0" y="0"/>
          <a:ext cx="0" cy="0"/>
          <a:chOff x="0" y="0"/>
          <a:chExt cx="0" cy="0"/>
        </a:xfrm>
      </p:grpSpPr>
      <p:sp>
        <p:nvSpPr>
          <p:cNvPr id="329" name="Google Shape;329;p63"/>
          <p:cNvSpPr/>
          <p:nvPr/>
        </p:nvSpPr>
        <p:spPr>
          <a:xfrm rot="10800000">
            <a:off x="0" y="-1"/>
            <a:ext cx="9144000" cy="5143500"/>
          </a:xfrm>
          <a:prstGeom prst="rect">
            <a:avLst/>
          </a:prstGeom>
          <a:gradFill>
            <a:gsLst>
              <a:gs pos="0">
                <a:srgbClr val="A6CED8"/>
              </a:gs>
              <a:gs pos="45000">
                <a:srgbClr val="DAEAED"/>
              </a:gs>
              <a:gs pos="100000">
                <a:srgbClr val="DAEAED"/>
              </a:gs>
            </a:gsLst>
            <a:lin ang="2700006"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sp>
        <p:nvSpPr>
          <p:cNvPr id="330" name="Google Shape;330;p63"/>
          <p:cNvSpPr txBox="1"/>
          <p:nvPr>
            <p:ph type="title"/>
          </p:nvPr>
        </p:nvSpPr>
        <p:spPr>
          <a:xfrm>
            <a:off x="990342" y="3417389"/>
            <a:ext cx="7902600" cy="9960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accent2"/>
              </a:buClr>
              <a:buSzPts val="2900"/>
              <a:buFont typeface="Microsoft JhengHei"/>
              <a:buNone/>
              <a:defRPr sz="2900">
                <a:solidFill>
                  <a:schemeClr val="accent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1" name="Google Shape;331;p63"/>
          <p:cNvSpPr/>
          <p:nvPr/>
        </p:nvSpPr>
        <p:spPr>
          <a:xfrm>
            <a:off x="1069854" y="2293454"/>
            <a:ext cx="798900" cy="798900"/>
          </a:xfrm>
          <a:prstGeom prst="rect">
            <a:avLst/>
          </a:prstGeom>
          <a:noFill/>
          <a:ln cap="flat" cmpd="sng" w="28575">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標題及物件">
  <p:cSld name="2_標題及物件">
    <p:spTree>
      <p:nvGrpSpPr>
        <p:cNvPr id="332" name="Shape 332"/>
        <p:cNvGrpSpPr/>
        <p:nvPr/>
      </p:nvGrpSpPr>
      <p:grpSpPr>
        <a:xfrm>
          <a:off x="0" y="0"/>
          <a:ext cx="0" cy="0"/>
          <a:chOff x="0" y="0"/>
          <a:chExt cx="0" cy="0"/>
        </a:xfrm>
      </p:grpSpPr>
      <p:sp>
        <p:nvSpPr>
          <p:cNvPr id="333" name="Google Shape;333;p64"/>
          <p:cNvSpPr txBox="1"/>
          <p:nvPr>
            <p:ph idx="11" type="ftr"/>
          </p:nvPr>
        </p:nvSpPr>
        <p:spPr>
          <a:xfrm>
            <a:off x="237744" y="4767263"/>
            <a:ext cx="30861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4" name="Google Shape;334;p64"/>
          <p:cNvSpPr txBox="1"/>
          <p:nvPr>
            <p:ph idx="12" type="sldNum"/>
          </p:nvPr>
        </p:nvSpPr>
        <p:spPr>
          <a:xfrm>
            <a:off x="6848856"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
        <p:nvSpPr>
          <p:cNvPr id="335" name="Google Shape;335;p64"/>
          <p:cNvSpPr txBox="1"/>
          <p:nvPr>
            <p:ph idx="1" type="body"/>
          </p:nvPr>
        </p:nvSpPr>
        <p:spPr>
          <a:xfrm>
            <a:off x="237744" y="907670"/>
            <a:ext cx="4284600" cy="3823800"/>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90000"/>
              </a:lnSpc>
              <a:spcBef>
                <a:spcPts val="800"/>
              </a:spcBef>
              <a:spcAft>
                <a:spcPts val="0"/>
              </a:spcAft>
              <a:buClr>
                <a:schemeClr val="dk1"/>
              </a:buClr>
              <a:buSzPts val="1500"/>
              <a:buFont typeface="Arial"/>
              <a:buChar char="•"/>
              <a:defRPr b="0" i="0" sz="1500" u="none" cap="none" strike="noStrike">
                <a:solidFill>
                  <a:schemeClr val="dk1"/>
                </a:solidFill>
                <a:latin typeface="Microsoft JhengHei"/>
                <a:ea typeface="Microsoft JhengHei"/>
                <a:cs typeface="Microsoft JhengHei"/>
                <a:sym typeface="Microsoft JhengHei"/>
              </a:defRPr>
            </a:lvl1pPr>
            <a:lvl2pPr indent="-317500" lvl="1" marL="914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icrosoft JhengHei"/>
                <a:ea typeface="Microsoft JhengHei"/>
                <a:cs typeface="Microsoft JhengHei"/>
                <a:sym typeface="Microsoft JhengHei"/>
              </a:defRPr>
            </a:lvl2pPr>
            <a:lvl3pPr indent="-304800" lvl="2" marL="13716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Microsoft JhengHei"/>
                <a:ea typeface="Microsoft JhengHei"/>
                <a:cs typeface="Microsoft JhengHei"/>
                <a:sym typeface="Microsoft JhengHei"/>
              </a:defRPr>
            </a:lvl3pPr>
            <a:lvl4pPr indent="-298450" lvl="3" marL="18288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Microsoft JhengHei"/>
                <a:ea typeface="Microsoft JhengHei"/>
                <a:cs typeface="Microsoft JhengHei"/>
                <a:sym typeface="Microsoft JhengHei"/>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Microsoft JhengHei"/>
                <a:ea typeface="Microsoft JhengHei"/>
                <a:cs typeface="Microsoft JhengHei"/>
                <a:sym typeface="Microsoft JhengHe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9pPr>
          </a:lstStyle>
          <a:p/>
        </p:txBody>
      </p:sp>
      <p:sp>
        <p:nvSpPr>
          <p:cNvPr id="336" name="Google Shape;336;p64"/>
          <p:cNvSpPr txBox="1"/>
          <p:nvPr>
            <p:ph idx="2" type="body"/>
          </p:nvPr>
        </p:nvSpPr>
        <p:spPr>
          <a:xfrm>
            <a:off x="4608219" y="907670"/>
            <a:ext cx="4284600" cy="3823800"/>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90000"/>
              </a:lnSpc>
              <a:spcBef>
                <a:spcPts val="800"/>
              </a:spcBef>
              <a:spcAft>
                <a:spcPts val="0"/>
              </a:spcAft>
              <a:buClr>
                <a:schemeClr val="dk1"/>
              </a:buClr>
              <a:buSzPts val="1500"/>
              <a:buFont typeface="Arial"/>
              <a:buChar char="•"/>
              <a:defRPr b="0" i="0" sz="1500" u="none" cap="none" strike="noStrike">
                <a:solidFill>
                  <a:schemeClr val="dk1"/>
                </a:solidFill>
                <a:latin typeface="Microsoft JhengHei"/>
                <a:ea typeface="Microsoft JhengHei"/>
                <a:cs typeface="Microsoft JhengHei"/>
                <a:sym typeface="Microsoft JhengHei"/>
              </a:defRPr>
            </a:lvl1pPr>
            <a:lvl2pPr indent="-317500" lvl="1" marL="914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icrosoft JhengHei"/>
                <a:ea typeface="Microsoft JhengHei"/>
                <a:cs typeface="Microsoft JhengHei"/>
                <a:sym typeface="Microsoft JhengHei"/>
              </a:defRPr>
            </a:lvl2pPr>
            <a:lvl3pPr indent="-304800" lvl="2" marL="13716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Microsoft JhengHei"/>
                <a:ea typeface="Microsoft JhengHei"/>
                <a:cs typeface="Microsoft JhengHei"/>
                <a:sym typeface="Microsoft JhengHei"/>
              </a:defRPr>
            </a:lvl3pPr>
            <a:lvl4pPr indent="-298450" lvl="3" marL="18288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Microsoft JhengHei"/>
                <a:ea typeface="Microsoft JhengHei"/>
                <a:cs typeface="Microsoft JhengHei"/>
                <a:sym typeface="Microsoft JhengHei"/>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Microsoft JhengHei"/>
                <a:ea typeface="Microsoft JhengHei"/>
                <a:cs typeface="Microsoft JhengHei"/>
                <a:sym typeface="Microsoft JhengHe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9pPr>
          </a:lstStyle>
          <a:p/>
        </p:txBody>
      </p:sp>
      <p:sp>
        <p:nvSpPr>
          <p:cNvPr id="337" name="Google Shape;337;p64"/>
          <p:cNvSpPr txBox="1"/>
          <p:nvPr>
            <p:ph type="title"/>
          </p:nvPr>
        </p:nvSpPr>
        <p:spPr>
          <a:xfrm>
            <a:off x="237744" y="179008"/>
            <a:ext cx="8668500" cy="6651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880">
          <p15:clr>
            <a:srgbClr val="FBAE40"/>
          </p15:clr>
        </p15:guide>
        <p15:guide id="2" orient="horz" pos="162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標題及物件">
  <p:cSld name="1_標題及物件">
    <p:spTree>
      <p:nvGrpSpPr>
        <p:cNvPr id="338" name="Shape 338"/>
        <p:cNvGrpSpPr/>
        <p:nvPr/>
      </p:nvGrpSpPr>
      <p:grpSpPr>
        <a:xfrm>
          <a:off x="0" y="0"/>
          <a:ext cx="0" cy="0"/>
          <a:chOff x="0" y="0"/>
          <a:chExt cx="0" cy="0"/>
        </a:xfrm>
      </p:grpSpPr>
      <p:sp>
        <p:nvSpPr>
          <p:cNvPr id="339" name="Google Shape;339;p65"/>
          <p:cNvSpPr txBox="1"/>
          <p:nvPr>
            <p:ph idx="11" type="ftr"/>
          </p:nvPr>
        </p:nvSpPr>
        <p:spPr>
          <a:xfrm>
            <a:off x="237744" y="4767263"/>
            <a:ext cx="30861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0" name="Google Shape;340;p65"/>
          <p:cNvSpPr txBox="1"/>
          <p:nvPr>
            <p:ph idx="12" type="sldNum"/>
          </p:nvPr>
        </p:nvSpPr>
        <p:spPr>
          <a:xfrm>
            <a:off x="6848856"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
        <p:nvSpPr>
          <p:cNvPr id="341" name="Google Shape;341;p65"/>
          <p:cNvSpPr txBox="1"/>
          <p:nvPr>
            <p:ph idx="1" type="body"/>
          </p:nvPr>
        </p:nvSpPr>
        <p:spPr>
          <a:xfrm>
            <a:off x="237744" y="907670"/>
            <a:ext cx="4284600" cy="3823800"/>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90000"/>
              </a:lnSpc>
              <a:spcBef>
                <a:spcPts val="800"/>
              </a:spcBef>
              <a:spcAft>
                <a:spcPts val="0"/>
              </a:spcAft>
              <a:buClr>
                <a:schemeClr val="dk1"/>
              </a:buClr>
              <a:buSzPts val="1500"/>
              <a:buFont typeface="Arial"/>
              <a:buChar char="•"/>
              <a:defRPr b="0" i="0" sz="1500" u="none" cap="none" strike="noStrike">
                <a:solidFill>
                  <a:schemeClr val="dk1"/>
                </a:solidFill>
                <a:latin typeface="Microsoft JhengHei"/>
                <a:ea typeface="Microsoft JhengHei"/>
                <a:cs typeface="Microsoft JhengHei"/>
                <a:sym typeface="Microsoft JhengHei"/>
              </a:defRPr>
            </a:lvl1pPr>
            <a:lvl2pPr indent="-317500" lvl="1" marL="914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icrosoft JhengHei"/>
                <a:ea typeface="Microsoft JhengHei"/>
                <a:cs typeface="Microsoft JhengHei"/>
                <a:sym typeface="Microsoft JhengHei"/>
              </a:defRPr>
            </a:lvl2pPr>
            <a:lvl3pPr indent="-304800" lvl="2" marL="13716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Microsoft JhengHei"/>
                <a:ea typeface="Microsoft JhengHei"/>
                <a:cs typeface="Microsoft JhengHei"/>
                <a:sym typeface="Microsoft JhengHei"/>
              </a:defRPr>
            </a:lvl3pPr>
            <a:lvl4pPr indent="-298450" lvl="3" marL="18288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Microsoft JhengHei"/>
                <a:ea typeface="Microsoft JhengHei"/>
                <a:cs typeface="Microsoft JhengHei"/>
                <a:sym typeface="Microsoft JhengHei"/>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Microsoft JhengHei"/>
                <a:ea typeface="Microsoft JhengHei"/>
                <a:cs typeface="Microsoft JhengHei"/>
                <a:sym typeface="Microsoft JhengHe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9pPr>
          </a:lstStyle>
          <a:p/>
        </p:txBody>
      </p:sp>
      <p:sp>
        <p:nvSpPr>
          <p:cNvPr id="342" name="Google Shape;342;p65"/>
          <p:cNvSpPr txBox="1"/>
          <p:nvPr>
            <p:ph type="title"/>
          </p:nvPr>
        </p:nvSpPr>
        <p:spPr>
          <a:xfrm>
            <a:off x="237744" y="179008"/>
            <a:ext cx="4284600" cy="6651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pos="2880">
          <p15:clr>
            <a:srgbClr val="FBAE40"/>
          </p15:clr>
        </p15:guide>
        <p15:guide id="2" orient="horz" pos="16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標題及物件">
  <p:cSld name="3_標題及物件">
    <p:spTree>
      <p:nvGrpSpPr>
        <p:cNvPr id="343" name="Shape 343"/>
        <p:cNvGrpSpPr/>
        <p:nvPr/>
      </p:nvGrpSpPr>
      <p:grpSpPr>
        <a:xfrm>
          <a:off x="0" y="0"/>
          <a:ext cx="0" cy="0"/>
          <a:chOff x="0" y="0"/>
          <a:chExt cx="0" cy="0"/>
        </a:xfrm>
      </p:grpSpPr>
      <p:sp>
        <p:nvSpPr>
          <p:cNvPr id="344" name="Google Shape;344;p66"/>
          <p:cNvSpPr txBox="1"/>
          <p:nvPr>
            <p:ph idx="11" type="ftr"/>
          </p:nvPr>
        </p:nvSpPr>
        <p:spPr>
          <a:xfrm>
            <a:off x="237744" y="4767263"/>
            <a:ext cx="30861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5" name="Google Shape;345;p66"/>
          <p:cNvSpPr txBox="1"/>
          <p:nvPr>
            <p:ph idx="12" type="sldNum"/>
          </p:nvPr>
        </p:nvSpPr>
        <p:spPr>
          <a:xfrm>
            <a:off x="6848856"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
        <p:nvSpPr>
          <p:cNvPr id="346" name="Google Shape;346;p66"/>
          <p:cNvSpPr txBox="1"/>
          <p:nvPr>
            <p:ph type="title"/>
          </p:nvPr>
        </p:nvSpPr>
        <p:spPr>
          <a:xfrm>
            <a:off x="237744" y="179008"/>
            <a:ext cx="8668500" cy="6651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7" name="Google Shape;347;p66"/>
          <p:cNvSpPr txBox="1"/>
          <p:nvPr>
            <p:ph idx="1" type="body"/>
          </p:nvPr>
        </p:nvSpPr>
        <p:spPr>
          <a:xfrm>
            <a:off x="237744" y="907671"/>
            <a:ext cx="1750200" cy="960900"/>
          </a:xfrm>
          <a:prstGeom prst="rect">
            <a:avLst/>
          </a:prstGeom>
          <a:solidFill>
            <a:schemeClr val="accent2"/>
          </a:solidFill>
          <a:ln>
            <a:noFill/>
          </a:ln>
        </p:spPr>
        <p:txBody>
          <a:bodyPr anchorCtr="0" anchor="ctr" bIns="34275" lIns="68575" spcFirstLastPara="1" rIns="68575" wrap="square" tIns="34275">
            <a:normAutofit/>
          </a:bodyPr>
          <a:lstStyle>
            <a:lvl1pPr indent="-228600" lvl="0" marL="457200" marR="0" rtl="0" algn="ctr">
              <a:lnSpc>
                <a:spcPct val="90000"/>
              </a:lnSpc>
              <a:spcBef>
                <a:spcPts val="800"/>
              </a:spcBef>
              <a:spcAft>
                <a:spcPts val="0"/>
              </a:spcAft>
              <a:buClr>
                <a:schemeClr val="lt1"/>
              </a:buClr>
              <a:buSzPts val="1500"/>
              <a:buFont typeface="Arial"/>
              <a:buNone/>
              <a:defRPr b="1" i="0" sz="1500" u="none" cap="none" strike="noStrike">
                <a:solidFill>
                  <a:schemeClr val="lt1"/>
                </a:solidFill>
                <a:latin typeface="Microsoft JhengHei"/>
                <a:ea typeface="Microsoft JhengHei"/>
                <a:cs typeface="Microsoft JhengHei"/>
                <a:sym typeface="Microsoft JhengHei"/>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Microsoft JhengHei"/>
                <a:ea typeface="Microsoft JhengHei"/>
                <a:cs typeface="Microsoft JhengHei"/>
                <a:sym typeface="Microsoft JhengHei"/>
              </a:defRPr>
            </a:lvl2pPr>
            <a:lvl3pPr indent="-317500" lvl="2" marL="1371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icrosoft JhengHei"/>
                <a:ea typeface="Microsoft JhengHei"/>
                <a:cs typeface="Microsoft JhengHei"/>
                <a:sym typeface="Microsoft JhengHei"/>
              </a:defRPr>
            </a:lvl3pPr>
            <a:lvl4pPr indent="-304800" lvl="3" marL="18288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Microsoft JhengHei"/>
                <a:ea typeface="Microsoft JhengHei"/>
                <a:cs typeface="Microsoft JhengHei"/>
                <a:sym typeface="Microsoft JhengHei"/>
              </a:defRPr>
            </a:lvl4pPr>
            <a:lvl5pPr indent="-304800" lvl="4" marL="22860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Microsoft JhengHei"/>
                <a:ea typeface="Microsoft JhengHei"/>
                <a:cs typeface="Microsoft JhengHei"/>
                <a:sym typeface="Microsoft JhengHe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9pPr>
          </a:lstStyle>
          <a:p/>
        </p:txBody>
      </p:sp>
      <p:sp>
        <p:nvSpPr>
          <p:cNvPr id="348" name="Google Shape;348;p66"/>
          <p:cNvSpPr txBox="1"/>
          <p:nvPr>
            <p:ph idx="2" type="body"/>
          </p:nvPr>
        </p:nvSpPr>
        <p:spPr>
          <a:xfrm>
            <a:off x="2056604" y="907671"/>
            <a:ext cx="6836100" cy="960900"/>
          </a:xfrm>
          <a:prstGeom prst="rect">
            <a:avLst/>
          </a:prstGeom>
          <a:noFill/>
          <a:ln>
            <a:noFill/>
          </a:ln>
        </p:spPr>
        <p:txBody>
          <a:bodyPr anchorCtr="0" anchor="ctr" bIns="34275" lIns="68575" spcFirstLastPara="1" rIns="68575" wrap="square" tIns="34275">
            <a:normAutofit/>
          </a:bodyPr>
          <a:lstStyle>
            <a:lvl1pPr indent="-228600" lvl="0" marL="457200" marR="0" rtl="0" algn="l">
              <a:lnSpc>
                <a:spcPct val="90000"/>
              </a:lnSpc>
              <a:spcBef>
                <a:spcPts val="800"/>
              </a:spcBef>
              <a:spcAft>
                <a:spcPts val="0"/>
              </a:spcAft>
              <a:buClr>
                <a:schemeClr val="dk1"/>
              </a:buClr>
              <a:buSzPts val="1500"/>
              <a:buFont typeface="Arial"/>
              <a:buNone/>
              <a:defRPr b="0" i="0" sz="1500" u="none" cap="none" strike="noStrike">
                <a:solidFill>
                  <a:schemeClr val="dk1"/>
                </a:solidFill>
                <a:latin typeface="Microsoft JhengHei"/>
                <a:ea typeface="Microsoft JhengHei"/>
                <a:cs typeface="Microsoft JhengHei"/>
                <a:sym typeface="Microsoft JhengHei"/>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Microsoft JhengHei"/>
                <a:ea typeface="Microsoft JhengHei"/>
                <a:cs typeface="Microsoft JhengHei"/>
                <a:sym typeface="Microsoft JhengHei"/>
              </a:defRPr>
            </a:lvl2pPr>
            <a:lvl3pPr indent="-317500" lvl="2" marL="1371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icrosoft JhengHei"/>
                <a:ea typeface="Microsoft JhengHei"/>
                <a:cs typeface="Microsoft JhengHei"/>
                <a:sym typeface="Microsoft JhengHei"/>
              </a:defRPr>
            </a:lvl3pPr>
            <a:lvl4pPr indent="-304800" lvl="3" marL="18288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Microsoft JhengHei"/>
                <a:ea typeface="Microsoft JhengHei"/>
                <a:cs typeface="Microsoft JhengHei"/>
                <a:sym typeface="Microsoft JhengHei"/>
              </a:defRPr>
            </a:lvl4pPr>
            <a:lvl5pPr indent="-304800" lvl="4" marL="22860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Microsoft JhengHei"/>
                <a:ea typeface="Microsoft JhengHei"/>
                <a:cs typeface="Microsoft JhengHei"/>
                <a:sym typeface="Microsoft JhengHe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9pPr>
          </a:lstStyle>
          <a:p/>
        </p:txBody>
      </p:sp>
    </p:spTree>
  </p:cSld>
  <p:clrMapOvr>
    <a:masterClrMapping/>
  </p:clrMapOvr>
  <p:extLst>
    <p:ext uri="{DCECCB84-F9BA-43D5-87BE-67443E8EF086}">
      <p15:sldGuideLst>
        <p15:guide id="1" pos="2880">
          <p15:clr>
            <a:srgbClr val="FBAE40"/>
          </p15:clr>
        </p15:guide>
        <p15:guide id="2" orient="horz" pos="16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標題及物件">
  <p:cSld name="4_標題及物件">
    <p:spTree>
      <p:nvGrpSpPr>
        <p:cNvPr id="349" name="Shape 349"/>
        <p:cNvGrpSpPr/>
        <p:nvPr/>
      </p:nvGrpSpPr>
      <p:grpSpPr>
        <a:xfrm>
          <a:off x="0" y="0"/>
          <a:ext cx="0" cy="0"/>
          <a:chOff x="0" y="0"/>
          <a:chExt cx="0" cy="0"/>
        </a:xfrm>
      </p:grpSpPr>
      <p:sp>
        <p:nvSpPr>
          <p:cNvPr id="350" name="Google Shape;350;p67"/>
          <p:cNvSpPr txBox="1"/>
          <p:nvPr>
            <p:ph idx="11" type="ftr"/>
          </p:nvPr>
        </p:nvSpPr>
        <p:spPr>
          <a:xfrm>
            <a:off x="237744" y="4767263"/>
            <a:ext cx="30861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1" name="Google Shape;351;p67"/>
          <p:cNvSpPr txBox="1"/>
          <p:nvPr>
            <p:ph idx="12" type="sldNum"/>
          </p:nvPr>
        </p:nvSpPr>
        <p:spPr>
          <a:xfrm>
            <a:off x="6848856"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
        <p:nvSpPr>
          <p:cNvPr id="352" name="Google Shape;352;p67"/>
          <p:cNvSpPr txBox="1"/>
          <p:nvPr>
            <p:ph idx="1" type="body"/>
          </p:nvPr>
        </p:nvSpPr>
        <p:spPr>
          <a:xfrm>
            <a:off x="237744" y="1256214"/>
            <a:ext cx="4284600" cy="3475500"/>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90000"/>
              </a:lnSpc>
              <a:spcBef>
                <a:spcPts val="800"/>
              </a:spcBef>
              <a:spcAft>
                <a:spcPts val="0"/>
              </a:spcAft>
              <a:buClr>
                <a:schemeClr val="dk1"/>
              </a:buClr>
              <a:buSzPts val="1500"/>
              <a:buFont typeface="Arial"/>
              <a:buChar char="•"/>
              <a:defRPr b="0" i="0" sz="1500" u="none" cap="none" strike="noStrike">
                <a:solidFill>
                  <a:schemeClr val="dk1"/>
                </a:solidFill>
                <a:latin typeface="Microsoft JhengHei"/>
                <a:ea typeface="Microsoft JhengHei"/>
                <a:cs typeface="Microsoft JhengHei"/>
                <a:sym typeface="Microsoft JhengHei"/>
              </a:defRPr>
            </a:lvl1pPr>
            <a:lvl2pPr indent="-317500" lvl="1" marL="914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icrosoft JhengHei"/>
                <a:ea typeface="Microsoft JhengHei"/>
                <a:cs typeface="Microsoft JhengHei"/>
                <a:sym typeface="Microsoft JhengHei"/>
              </a:defRPr>
            </a:lvl2pPr>
            <a:lvl3pPr indent="-304800" lvl="2" marL="13716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Microsoft JhengHei"/>
                <a:ea typeface="Microsoft JhengHei"/>
                <a:cs typeface="Microsoft JhengHei"/>
                <a:sym typeface="Microsoft JhengHei"/>
              </a:defRPr>
            </a:lvl3pPr>
            <a:lvl4pPr indent="-298450" lvl="3" marL="18288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Microsoft JhengHei"/>
                <a:ea typeface="Microsoft JhengHei"/>
                <a:cs typeface="Microsoft JhengHei"/>
                <a:sym typeface="Microsoft JhengHei"/>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Microsoft JhengHei"/>
                <a:ea typeface="Microsoft JhengHei"/>
                <a:cs typeface="Microsoft JhengHei"/>
                <a:sym typeface="Microsoft JhengHe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9pPr>
          </a:lstStyle>
          <a:p/>
        </p:txBody>
      </p:sp>
      <p:sp>
        <p:nvSpPr>
          <p:cNvPr id="353" name="Google Shape;353;p67"/>
          <p:cNvSpPr txBox="1"/>
          <p:nvPr>
            <p:ph idx="2" type="body"/>
          </p:nvPr>
        </p:nvSpPr>
        <p:spPr>
          <a:xfrm>
            <a:off x="4608219" y="1256214"/>
            <a:ext cx="4284600" cy="3475500"/>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90000"/>
              </a:lnSpc>
              <a:spcBef>
                <a:spcPts val="800"/>
              </a:spcBef>
              <a:spcAft>
                <a:spcPts val="0"/>
              </a:spcAft>
              <a:buClr>
                <a:schemeClr val="dk1"/>
              </a:buClr>
              <a:buSzPts val="1500"/>
              <a:buFont typeface="Arial"/>
              <a:buChar char="•"/>
              <a:defRPr b="0" i="0" sz="1500" u="none" cap="none" strike="noStrike">
                <a:solidFill>
                  <a:schemeClr val="dk1"/>
                </a:solidFill>
                <a:latin typeface="Microsoft JhengHei"/>
                <a:ea typeface="Microsoft JhengHei"/>
                <a:cs typeface="Microsoft JhengHei"/>
                <a:sym typeface="Microsoft JhengHei"/>
              </a:defRPr>
            </a:lvl1pPr>
            <a:lvl2pPr indent="-317500" lvl="1" marL="914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icrosoft JhengHei"/>
                <a:ea typeface="Microsoft JhengHei"/>
                <a:cs typeface="Microsoft JhengHei"/>
                <a:sym typeface="Microsoft JhengHei"/>
              </a:defRPr>
            </a:lvl2pPr>
            <a:lvl3pPr indent="-304800" lvl="2" marL="13716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Microsoft JhengHei"/>
                <a:ea typeface="Microsoft JhengHei"/>
                <a:cs typeface="Microsoft JhengHei"/>
                <a:sym typeface="Microsoft JhengHei"/>
              </a:defRPr>
            </a:lvl3pPr>
            <a:lvl4pPr indent="-298450" lvl="3" marL="18288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Microsoft JhengHei"/>
                <a:ea typeface="Microsoft JhengHei"/>
                <a:cs typeface="Microsoft JhengHei"/>
                <a:sym typeface="Microsoft JhengHei"/>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Microsoft JhengHei"/>
                <a:ea typeface="Microsoft JhengHei"/>
                <a:cs typeface="Microsoft JhengHei"/>
                <a:sym typeface="Microsoft JhengHe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9pPr>
          </a:lstStyle>
          <a:p/>
        </p:txBody>
      </p:sp>
      <p:sp>
        <p:nvSpPr>
          <p:cNvPr id="354" name="Google Shape;354;p67"/>
          <p:cNvSpPr txBox="1"/>
          <p:nvPr>
            <p:ph type="title"/>
          </p:nvPr>
        </p:nvSpPr>
        <p:spPr>
          <a:xfrm>
            <a:off x="237744" y="179008"/>
            <a:ext cx="8668500" cy="6651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5" name="Google Shape;355;p67"/>
          <p:cNvSpPr txBox="1"/>
          <p:nvPr>
            <p:ph idx="3" type="body"/>
          </p:nvPr>
        </p:nvSpPr>
        <p:spPr>
          <a:xfrm>
            <a:off x="237744" y="907672"/>
            <a:ext cx="4284600" cy="285000"/>
          </a:xfrm>
          <a:prstGeom prst="rect">
            <a:avLst/>
          </a:prstGeom>
          <a:solidFill>
            <a:schemeClr val="accent2"/>
          </a:solidFill>
          <a:ln>
            <a:noFill/>
          </a:ln>
        </p:spPr>
        <p:txBody>
          <a:bodyPr anchorCtr="0" anchor="ctr" bIns="34275" lIns="68575" spcFirstLastPara="1" rIns="68575" wrap="square" tIns="34275">
            <a:normAutofit/>
          </a:bodyPr>
          <a:lstStyle>
            <a:lvl1pPr indent="-228600" lvl="0" marL="457200" marR="0" rtl="0" algn="ctr">
              <a:lnSpc>
                <a:spcPct val="90000"/>
              </a:lnSpc>
              <a:spcBef>
                <a:spcPts val="800"/>
              </a:spcBef>
              <a:spcAft>
                <a:spcPts val="0"/>
              </a:spcAft>
              <a:buClr>
                <a:schemeClr val="lt1"/>
              </a:buClr>
              <a:buSzPts val="1500"/>
              <a:buFont typeface="Arial"/>
              <a:buNone/>
              <a:defRPr b="1" i="0" sz="1500" u="none" cap="none" strike="noStrike">
                <a:solidFill>
                  <a:schemeClr val="lt1"/>
                </a:solidFill>
                <a:latin typeface="Microsoft JhengHei"/>
                <a:ea typeface="Microsoft JhengHei"/>
                <a:cs typeface="Microsoft JhengHei"/>
                <a:sym typeface="Microsoft JhengHei"/>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Microsoft JhengHei"/>
                <a:ea typeface="Microsoft JhengHei"/>
                <a:cs typeface="Microsoft JhengHei"/>
                <a:sym typeface="Microsoft JhengHei"/>
              </a:defRPr>
            </a:lvl2pPr>
            <a:lvl3pPr indent="-317500" lvl="2" marL="1371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icrosoft JhengHei"/>
                <a:ea typeface="Microsoft JhengHei"/>
                <a:cs typeface="Microsoft JhengHei"/>
                <a:sym typeface="Microsoft JhengHei"/>
              </a:defRPr>
            </a:lvl3pPr>
            <a:lvl4pPr indent="-304800" lvl="3" marL="18288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Microsoft JhengHei"/>
                <a:ea typeface="Microsoft JhengHei"/>
                <a:cs typeface="Microsoft JhengHei"/>
                <a:sym typeface="Microsoft JhengHei"/>
              </a:defRPr>
            </a:lvl4pPr>
            <a:lvl5pPr indent="-304800" lvl="4" marL="22860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Microsoft JhengHei"/>
                <a:ea typeface="Microsoft JhengHei"/>
                <a:cs typeface="Microsoft JhengHei"/>
                <a:sym typeface="Microsoft JhengHe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9pPr>
          </a:lstStyle>
          <a:p/>
        </p:txBody>
      </p:sp>
      <p:sp>
        <p:nvSpPr>
          <p:cNvPr id="356" name="Google Shape;356;p67"/>
          <p:cNvSpPr txBox="1"/>
          <p:nvPr>
            <p:ph idx="4" type="body"/>
          </p:nvPr>
        </p:nvSpPr>
        <p:spPr>
          <a:xfrm>
            <a:off x="4621697" y="907672"/>
            <a:ext cx="4284600" cy="285000"/>
          </a:xfrm>
          <a:prstGeom prst="rect">
            <a:avLst/>
          </a:prstGeom>
          <a:solidFill>
            <a:schemeClr val="accent2"/>
          </a:solidFill>
          <a:ln>
            <a:noFill/>
          </a:ln>
        </p:spPr>
        <p:txBody>
          <a:bodyPr anchorCtr="0" anchor="ctr" bIns="34275" lIns="68575" spcFirstLastPara="1" rIns="68575" wrap="square" tIns="34275">
            <a:normAutofit/>
          </a:bodyPr>
          <a:lstStyle>
            <a:lvl1pPr indent="-228600" lvl="0" marL="457200" marR="0" rtl="0" algn="ctr">
              <a:lnSpc>
                <a:spcPct val="90000"/>
              </a:lnSpc>
              <a:spcBef>
                <a:spcPts val="800"/>
              </a:spcBef>
              <a:spcAft>
                <a:spcPts val="0"/>
              </a:spcAft>
              <a:buClr>
                <a:schemeClr val="lt1"/>
              </a:buClr>
              <a:buSzPts val="1500"/>
              <a:buFont typeface="Arial"/>
              <a:buNone/>
              <a:defRPr b="1" i="0" sz="1500" u="none" cap="none" strike="noStrike">
                <a:solidFill>
                  <a:schemeClr val="lt1"/>
                </a:solidFill>
                <a:latin typeface="Microsoft JhengHei"/>
                <a:ea typeface="Microsoft JhengHei"/>
                <a:cs typeface="Microsoft JhengHei"/>
                <a:sym typeface="Microsoft JhengHei"/>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Microsoft JhengHei"/>
                <a:ea typeface="Microsoft JhengHei"/>
                <a:cs typeface="Microsoft JhengHei"/>
                <a:sym typeface="Microsoft JhengHei"/>
              </a:defRPr>
            </a:lvl2pPr>
            <a:lvl3pPr indent="-317500" lvl="2" marL="1371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Microsoft JhengHei"/>
                <a:ea typeface="Microsoft JhengHei"/>
                <a:cs typeface="Microsoft JhengHei"/>
                <a:sym typeface="Microsoft JhengHei"/>
              </a:defRPr>
            </a:lvl3pPr>
            <a:lvl4pPr indent="-304800" lvl="3" marL="18288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Microsoft JhengHei"/>
                <a:ea typeface="Microsoft JhengHei"/>
                <a:cs typeface="Microsoft JhengHei"/>
                <a:sym typeface="Microsoft JhengHei"/>
              </a:defRPr>
            </a:lvl4pPr>
            <a:lvl5pPr indent="-304800" lvl="4" marL="22860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Microsoft JhengHei"/>
                <a:ea typeface="Microsoft JhengHei"/>
                <a:cs typeface="Microsoft JhengHei"/>
                <a:sym typeface="Microsoft JhengHe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Trebuchet MS"/>
                <a:ea typeface="Trebuchet MS"/>
                <a:cs typeface="Trebuchet MS"/>
                <a:sym typeface="Trebuchet MS"/>
              </a:defRPr>
            </a:lvl9pPr>
          </a:lstStyle>
          <a:p/>
        </p:txBody>
      </p:sp>
    </p:spTree>
  </p:cSld>
  <p:clrMapOvr>
    <a:masterClrMapping/>
  </p:clrMapOvr>
  <p:extLst>
    <p:ext uri="{DCECCB84-F9BA-43D5-87BE-67443E8EF086}">
      <p15:sldGuideLst>
        <p15:guide id="1" pos="2880">
          <p15:clr>
            <a:srgbClr val="FBAE40"/>
          </p15:clr>
        </p15:guide>
        <p15:guide id="2" orient="horz" pos="162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spTree>
      <p:nvGrpSpPr>
        <p:cNvPr id="357" name="Shape 357"/>
        <p:cNvGrpSpPr/>
        <p:nvPr/>
      </p:nvGrpSpPr>
      <p:grpSpPr>
        <a:xfrm>
          <a:off x="0" y="0"/>
          <a:ext cx="0" cy="0"/>
          <a:chOff x="0" y="0"/>
          <a:chExt cx="0" cy="0"/>
        </a:xfrm>
      </p:grpSpPr>
      <p:sp>
        <p:nvSpPr>
          <p:cNvPr id="358" name="Google Shape;358;p68"/>
          <p:cNvSpPr txBox="1"/>
          <p:nvPr>
            <p:ph idx="1" type="body"/>
          </p:nvPr>
        </p:nvSpPr>
        <p:spPr>
          <a:xfrm>
            <a:off x="478411" y="469388"/>
            <a:ext cx="8178900" cy="2286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chemeClr val="dk2"/>
              </a:buClr>
              <a:buSzPts val="1500"/>
              <a:buNone/>
              <a:defRPr sz="1500">
                <a:solidFill>
                  <a:schemeClr val="dk2"/>
                </a:solidFill>
                <a:latin typeface="Roboto Medium"/>
                <a:ea typeface="Roboto Medium"/>
                <a:cs typeface="Roboto Medium"/>
                <a:sym typeface="Roboto Medium"/>
              </a:defRPr>
            </a:lvl1pPr>
            <a:lvl2pPr indent="-317500" lvl="1" marL="914400" rtl="0" algn="l">
              <a:lnSpc>
                <a:spcPct val="90000"/>
              </a:lnSpc>
              <a:spcBef>
                <a:spcPts val="400"/>
              </a:spcBef>
              <a:spcAft>
                <a:spcPts val="0"/>
              </a:spcAft>
              <a:buClr>
                <a:srgbClr val="5C595C"/>
              </a:buClr>
              <a:buSzPts val="1400"/>
              <a:buChar char="○"/>
              <a:defRPr sz="1400"/>
            </a:lvl2pPr>
            <a:lvl3pPr indent="-317500" lvl="2" marL="1371600" rtl="0" algn="l">
              <a:lnSpc>
                <a:spcPct val="90000"/>
              </a:lnSpc>
              <a:spcBef>
                <a:spcPts val="400"/>
              </a:spcBef>
              <a:spcAft>
                <a:spcPts val="0"/>
              </a:spcAft>
              <a:buClr>
                <a:srgbClr val="5C595C"/>
              </a:buClr>
              <a:buSzPts val="1400"/>
              <a:buChar char="■"/>
              <a:defRPr sz="1400"/>
            </a:lvl3pPr>
            <a:lvl4pPr indent="-317500" lvl="3" marL="1828800" rtl="0" algn="l">
              <a:lnSpc>
                <a:spcPct val="90000"/>
              </a:lnSpc>
              <a:spcBef>
                <a:spcPts val="400"/>
              </a:spcBef>
              <a:spcAft>
                <a:spcPts val="0"/>
              </a:spcAft>
              <a:buClr>
                <a:srgbClr val="5C595C"/>
              </a:buClr>
              <a:buSzPts val="1400"/>
              <a:buChar char="●"/>
              <a:defRPr sz="1400"/>
            </a:lvl4pPr>
            <a:lvl5pPr indent="-317500" lvl="4" marL="2286000" rtl="0" algn="l">
              <a:lnSpc>
                <a:spcPct val="90000"/>
              </a:lnSpc>
              <a:spcBef>
                <a:spcPts val="400"/>
              </a:spcBef>
              <a:spcAft>
                <a:spcPts val="0"/>
              </a:spcAft>
              <a:buClr>
                <a:srgbClr val="5C595C"/>
              </a:buClr>
              <a:buSzPts val="1400"/>
              <a:buChar char="○"/>
              <a:defRPr sz="1400"/>
            </a:lvl5pPr>
            <a:lvl6pPr indent="-317500" lvl="5" marL="2743200" rtl="0" algn="l">
              <a:lnSpc>
                <a:spcPct val="90000"/>
              </a:lnSpc>
              <a:spcBef>
                <a:spcPts val="400"/>
              </a:spcBef>
              <a:spcAft>
                <a:spcPts val="0"/>
              </a:spcAft>
              <a:buClr>
                <a:schemeClr val="dk1"/>
              </a:buClr>
              <a:buSzPts val="1400"/>
              <a:buChar char="■"/>
              <a:defRPr sz="1400"/>
            </a:lvl6pPr>
            <a:lvl7pPr indent="-317500" lvl="6" marL="3200400" rtl="0" algn="l">
              <a:lnSpc>
                <a:spcPct val="90000"/>
              </a:lnSpc>
              <a:spcBef>
                <a:spcPts val="400"/>
              </a:spcBef>
              <a:spcAft>
                <a:spcPts val="0"/>
              </a:spcAft>
              <a:buClr>
                <a:schemeClr val="dk1"/>
              </a:buClr>
              <a:buSzPts val="1400"/>
              <a:buChar char="●"/>
              <a:defRPr sz="1400"/>
            </a:lvl7pPr>
            <a:lvl8pPr indent="-317500" lvl="7" marL="3657600" rtl="0" algn="l">
              <a:lnSpc>
                <a:spcPct val="90000"/>
              </a:lnSpc>
              <a:spcBef>
                <a:spcPts val="400"/>
              </a:spcBef>
              <a:spcAft>
                <a:spcPts val="0"/>
              </a:spcAft>
              <a:buClr>
                <a:schemeClr val="dk1"/>
              </a:buClr>
              <a:buSzPts val="1400"/>
              <a:buChar char="○"/>
              <a:defRPr sz="1400"/>
            </a:lvl8pPr>
            <a:lvl9pPr indent="-317500" lvl="8" marL="4114800" rtl="0" algn="l">
              <a:lnSpc>
                <a:spcPct val="90000"/>
              </a:lnSpc>
              <a:spcBef>
                <a:spcPts val="400"/>
              </a:spcBef>
              <a:spcAft>
                <a:spcPts val="0"/>
              </a:spcAft>
              <a:buClr>
                <a:schemeClr val="dk1"/>
              </a:buClr>
              <a:buSzPts val="1400"/>
              <a:buChar char="■"/>
              <a:defRPr sz="1400"/>
            </a:lvl9pPr>
          </a:lstStyle>
          <a:p/>
        </p:txBody>
      </p:sp>
      <p:sp>
        <p:nvSpPr>
          <p:cNvPr id="359" name="Google Shape;359;p68"/>
          <p:cNvSpPr txBox="1"/>
          <p:nvPr>
            <p:ph idx="2" type="body"/>
          </p:nvPr>
        </p:nvSpPr>
        <p:spPr>
          <a:xfrm>
            <a:off x="487936" y="311570"/>
            <a:ext cx="8178900" cy="1170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BFBFBF"/>
              </a:buClr>
              <a:buSzPts val="800"/>
              <a:buNone/>
              <a:defRPr sz="800">
                <a:solidFill>
                  <a:srgbClr val="BFBFBF"/>
                </a:solidFill>
                <a:latin typeface="Roboto Light"/>
                <a:ea typeface="Roboto Light"/>
                <a:cs typeface="Roboto Light"/>
                <a:sym typeface="Roboto Light"/>
              </a:defRPr>
            </a:lvl1pPr>
            <a:lvl2pPr indent="-317500" lvl="1" marL="914400" rtl="0" algn="l">
              <a:lnSpc>
                <a:spcPct val="90000"/>
              </a:lnSpc>
              <a:spcBef>
                <a:spcPts val="400"/>
              </a:spcBef>
              <a:spcAft>
                <a:spcPts val="0"/>
              </a:spcAft>
              <a:buClr>
                <a:srgbClr val="5C595C"/>
              </a:buClr>
              <a:buSzPts val="1400"/>
              <a:buChar char="○"/>
              <a:defRPr sz="1400"/>
            </a:lvl2pPr>
            <a:lvl3pPr indent="-317500" lvl="2" marL="1371600" rtl="0" algn="l">
              <a:lnSpc>
                <a:spcPct val="90000"/>
              </a:lnSpc>
              <a:spcBef>
                <a:spcPts val="400"/>
              </a:spcBef>
              <a:spcAft>
                <a:spcPts val="0"/>
              </a:spcAft>
              <a:buClr>
                <a:srgbClr val="5C595C"/>
              </a:buClr>
              <a:buSzPts val="1400"/>
              <a:buChar char="■"/>
              <a:defRPr sz="1400"/>
            </a:lvl3pPr>
            <a:lvl4pPr indent="-317500" lvl="3" marL="1828800" rtl="0" algn="l">
              <a:lnSpc>
                <a:spcPct val="90000"/>
              </a:lnSpc>
              <a:spcBef>
                <a:spcPts val="400"/>
              </a:spcBef>
              <a:spcAft>
                <a:spcPts val="0"/>
              </a:spcAft>
              <a:buClr>
                <a:srgbClr val="5C595C"/>
              </a:buClr>
              <a:buSzPts val="1400"/>
              <a:buChar char="●"/>
              <a:defRPr sz="1400"/>
            </a:lvl4pPr>
            <a:lvl5pPr indent="-317500" lvl="4" marL="2286000" rtl="0" algn="l">
              <a:lnSpc>
                <a:spcPct val="90000"/>
              </a:lnSpc>
              <a:spcBef>
                <a:spcPts val="400"/>
              </a:spcBef>
              <a:spcAft>
                <a:spcPts val="0"/>
              </a:spcAft>
              <a:buClr>
                <a:srgbClr val="5C595C"/>
              </a:buClr>
              <a:buSzPts val="1400"/>
              <a:buChar char="○"/>
              <a:defRPr sz="1400"/>
            </a:lvl5pPr>
            <a:lvl6pPr indent="-317500" lvl="5" marL="2743200" rtl="0" algn="l">
              <a:lnSpc>
                <a:spcPct val="90000"/>
              </a:lnSpc>
              <a:spcBef>
                <a:spcPts val="400"/>
              </a:spcBef>
              <a:spcAft>
                <a:spcPts val="0"/>
              </a:spcAft>
              <a:buClr>
                <a:schemeClr val="dk1"/>
              </a:buClr>
              <a:buSzPts val="1400"/>
              <a:buChar char="■"/>
              <a:defRPr sz="1400"/>
            </a:lvl6pPr>
            <a:lvl7pPr indent="-317500" lvl="6" marL="3200400" rtl="0" algn="l">
              <a:lnSpc>
                <a:spcPct val="90000"/>
              </a:lnSpc>
              <a:spcBef>
                <a:spcPts val="400"/>
              </a:spcBef>
              <a:spcAft>
                <a:spcPts val="0"/>
              </a:spcAft>
              <a:buClr>
                <a:schemeClr val="dk1"/>
              </a:buClr>
              <a:buSzPts val="1400"/>
              <a:buChar char="●"/>
              <a:defRPr sz="1400"/>
            </a:lvl7pPr>
            <a:lvl8pPr indent="-317500" lvl="7" marL="3657600" rtl="0" algn="l">
              <a:lnSpc>
                <a:spcPct val="90000"/>
              </a:lnSpc>
              <a:spcBef>
                <a:spcPts val="400"/>
              </a:spcBef>
              <a:spcAft>
                <a:spcPts val="0"/>
              </a:spcAft>
              <a:buClr>
                <a:schemeClr val="dk1"/>
              </a:buClr>
              <a:buSzPts val="1400"/>
              <a:buChar char="○"/>
              <a:defRPr sz="1400"/>
            </a:lvl8pPr>
            <a:lvl9pPr indent="-317500" lvl="8" marL="4114800" rtl="0" algn="l">
              <a:lnSpc>
                <a:spcPct val="90000"/>
              </a:lnSpc>
              <a:spcBef>
                <a:spcPts val="400"/>
              </a:spcBef>
              <a:spcAft>
                <a:spcPts val="0"/>
              </a:spcAft>
              <a:buClr>
                <a:schemeClr val="dk1"/>
              </a:buClr>
              <a:buSzPts val="1400"/>
              <a:buChar char="■"/>
              <a:defRPr sz="1400"/>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0" st="0"/>
                                            </p:txEl>
                                          </p:spTgt>
                                        </p:tgtEl>
                                        <p:attrNameLst>
                                          <p:attrName>style.visibility</p:attrName>
                                        </p:attrNameLst>
                                      </p:cBhvr>
                                      <p:to>
                                        <p:strVal val="visible"/>
                                      </p:to>
                                    </p:set>
                                    <p:animEffect filter="fade" transition="in">
                                      <p:cBhvr>
                                        <p:cTn dur="500"/>
                                        <p:tgtEl>
                                          <p:spTgt spid="3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1" st="1"/>
                                            </p:txEl>
                                          </p:spTgt>
                                        </p:tgtEl>
                                        <p:attrNameLst>
                                          <p:attrName>style.visibility</p:attrName>
                                        </p:attrNameLst>
                                      </p:cBhvr>
                                      <p:to>
                                        <p:strVal val="visible"/>
                                      </p:to>
                                    </p:set>
                                    <p:animEffect filter="fade" transition="in">
                                      <p:cBhvr>
                                        <p:cTn dur="500"/>
                                        <p:tgtEl>
                                          <p:spTgt spid="3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2" st="2"/>
                                            </p:txEl>
                                          </p:spTgt>
                                        </p:tgtEl>
                                        <p:attrNameLst>
                                          <p:attrName>style.visibility</p:attrName>
                                        </p:attrNameLst>
                                      </p:cBhvr>
                                      <p:to>
                                        <p:strVal val="visible"/>
                                      </p:to>
                                    </p:set>
                                    <p:animEffect filter="fade" transition="in">
                                      <p:cBhvr>
                                        <p:cTn dur="500"/>
                                        <p:tgtEl>
                                          <p:spTgt spid="35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3" st="3"/>
                                            </p:txEl>
                                          </p:spTgt>
                                        </p:tgtEl>
                                        <p:attrNameLst>
                                          <p:attrName>style.visibility</p:attrName>
                                        </p:attrNameLst>
                                      </p:cBhvr>
                                      <p:to>
                                        <p:strVal val="visible"/>
                                      </p:to>
                                    </p:set>
                                    <p:animEffect filter="fade" transition="in">
                                      <p:cBhvr>
                                        <p:cTn dur="500"/>
                                        <p:tgtEl>
                                          <p:spTgt spid="35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4" st="4"/>
                                            </p:txEl>
                                          </p:spTgt>
                                        </p:tgtEl>
                                        <p:attrNameLst>
                                          <p:attrName>style.visibility</p:attrName>
                                        </p:attrNameLst>
                                      </p:cBhvr>
                                      <p:to>
                                        <p:strVal val="visible"/>
                                      </p:to>
                                    </p:set>
                                    <p:animEffect filter="fade" transition="in">
                                      <p:cBhvr>
                                        <p:cTn dur="500"/>
                                        <p:tgtEl>
                                          <p:spTgt spid="35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5" st="5"/>
                                            </p:txEl>
                                          </p:spTgt>
                                        </p:tgtEl>
                                        <p:attrNameLst>
                                          <p:attrName>style.visibility</p:attrName>
                                        </p:attrNameLst>
                                      </p:cBhvr>
                                      <p:to>
                                        <p:strVal val="visible"/>
                                      </p:to>
                                    </p:set>
                                    <p:animEffect filter="fade" transition="in">
                                      <p:cBhvr>
                                        <p:cTn dur="500"/>
                                        <p:tgtEl>
                                          <p:spTgt spid="35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6" st="6"/>
                                            </p:txEl>
                                          </p:spTgt>
                                        </p:tgtEl>
                                        <p:attrNameLst>
                                          <p:attrName>style.visibility</p:attrName>
                                        </p:attrNameLst>
                                      </p:cBhvr>
                                      <p:to>
                                        <p:strVal val="visible"/>
                                      </p:to>
                                    </p:set>
                                    <p:animEffect filter="fade" transition="in">
                                      <p:cBhvr>
                                        <p:cTn dur="500"/>
                                        <p:tgtEl>
                                          <p:spTgt spid="35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7" st="7"/>
                                            </p:txEl>
                                          </p:spTgt>
                                        </p:tgtEl>
                                        <p:attrNameLst>
                                          <p:attrName>style.visibility</p:attrName>
                                        </p:attrNameLst>
                                      </p:cBhvr>
                                      <p:to>
                                        <p:strVal val="visible"/>
                                      </p:to>
                                    </p:set>
                                    <p:animEffect filter="fade" transition="in">
                                      <p:cBhvr>
                                        <p:cTn dur="500"/>
                                        <p:tgtEl>
                                          <p:spTgt spid="35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xEl>
                                              <p:pRg end="8" st="8"/>
                                            </p:txEl>
                                          </p:spTgt>
                                        </p:tgtEl>
                                        <p:attrNameLst>
                                          <p:attrName>style.visibility</p:attrName>
                                        </p:attrNameLst>
                                      </p:cBhvr>
                                      <p:to>
                                        <p:strVal val="visible"/>
                                      </p:to>
                                    </p:set>
                                    <p:animEffect filter="fade" transition="in">
                                      <p:cBhvr>
                                        <p:cTn dur="500"/>
                                        <p:tgtEl>
                                          <p:spTgt spid="35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xEl>
                                              <p:pRg end="0" st="0"/>
                                            </p:txEl>
                                          </p:spTgt>
                                        </p:tgtEl>
                                        <p:attrNameLst>
                                          <p:attrName>style.visibility</p:attrName>
                                        </p:attrNameLst>
                                      </p:cBhvr>
                                      <p:to>
                                        <p:strVal val="visible"/>
                                      </p:to>
                                    </p:set>
                                    <p:animEffect filter="fade" transition="in">
                                      <p:cBhvr>
                                        <p:cTn dur="500"/>
                                        <p:tgtEl>
                                          <p:spTgt spid="35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xEl>
                                              <p:pRg end="1" st="1"/>
                                            </p:txEl>
                                          </p:spTgt>
                                        </p:tgtEl>
                                        <p:attrNameLst>
                                          <p:attrName>style.visibility</p:attrName>
                                        </p:attrNameLst>
                                      </p:cBhvr>
                                      <p:to>
                                        <p:strVal val="visible"/>
                                      </p:to>
                                    </p:set>
                                    <p:animEffect filter="fade" transition="in">
                                      <p:cBhvr>
                                        <p:cTn dur="500"/>
                                        <p:tgtEl>
                                          <p:spTgt spid="35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xEl>
                                              <p:pRg end="2" st="2"/>
                                            </p:txEl>
                                          </p:spTgt>
                                        </p:tgtEl>
                                        <p:attrNameLst>
                                          <p:attrName>style.visibility</p:attrName>
                                        </p:attrNameLst>
                                      </p:cBhvr>
                                      <p:to>
                                        <p:strVal val="visible"/>
                                      </p:to>
                                    </p:set>
                                    <p:animEffect filter="fade" transition="in">
                                      <p:cBhvr>
                                        <p:cTn dur="500"/>
                                        <p:tgtEl>
                                          <p:spTgt spid="35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xEl>
                                              <p:pRg end="3" st="3"/>
                                            </p:txEl>
                                          </p:spTgt>
                                        </p:tgtEl>
                                        <p:attrNameLst>
                                          <p:attrName>style.visibility</p:attrName>
                                        </p:attrNameLst>
                                      </p:cBhvr>
                                      <p:to>
                                        <p:strVal val="visible"/>
                                      </p:to>
                                    </p:set>
                                    <p:animEffect filter="fade" transition="in">
                                      <p:cBhvr>
                                        <p:cTn dur="500"/>
                                        <p:tgtEl>
                                          <p:spTgt spid="35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xEl>
                                              <p:pRg end="4" st="4"/>
                                            </p:txEl>
                                          </p:spTgt>
                                        </p:tgtEl>
                                        <p:attrNameLst>
                                          <p:attrName>style.visibility</p:attrName>
                                        </p:attrNameLst>
                                      </p:cBhvr>
                                      <p:to>
                                        <p:strVal val="visible"/>
                                      </p:to>
                                    </p:set>
                                    <p:animEffect filter="fade" transition="in">
                                      <p:cBhvr>
                                        <p:cTn dur="500"/>
                                        <p:tgtEl>
                                          <p:spTgt spid="35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xEl>
                                              <p:pRg end="5" st="5"/>
                                            </p:txEl>
                                          </p:spTgt>
                                        </p:tgtEl>
                                        <p:attrNameLst>
                                          <p:attrName>style.visibility</p:attrName>
                                        </p:attrNameLst>
                                      </p:cBhvr>
                                      <p:to>
                                        <p:strVal val="visible"/>
                                      </p:to>
                                    </p:set>
                                    <p:animEffect filter="fade" transition="in">
                                      <p:cBhvr>
                                        <p:cTn dur="500"/>
                                        <p:tgtEl>
                                          <p:spTgt spid="35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xEl>
                                              <p:pRg end="6" st="6"/>
                                            </p:txEl>
                                          </p:spTgt>
                                        </p:tgtEl>
                                        <p:attrNameLst>
                                          <p:attrName>style.visibility</p:attrName>
                                        </p:attrNameLst>
                                      </p:cBhvr>
                                      <p:to>
                                        <p:strVal val="visible"/>
                                      </p:to>
                                    </p:set>
                                    <p:animEffect filter="fade" transition="in">
                                      <p:cBhvr>
                                        <p:cTn dur="500"/>
                                        <p:tgtEl>
                                          <p:spTgt spid="35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xEl>
                                              <p:pRg end="7" st="7"/>
                                            </p:txEl>
                                          </p:spTgt>
                                        </p:tgtEl>
                                        <p:attrNameLst>
                                          <p:attrName>style.visibility</p:attrName>
                                        </p:attrNameLst>
                                      </p:cBhvr>
                                      <p:to>
                                        <p:strVal val="visible"/>
                                      </p:to>
                                    </p:set>
                                    <p:animEffect filter="fade" transition="in">
                                      <p:cBhvr>
                                        <p:cTn dur="500"/>
                                        <p:tgtEl>
                                          <p:spTgt spid="359">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xEl>
                                              <p:pRg end="8" st="8"/>
                                            </p:txEl>
                                          </p:spTgt>
                                        </p:tgtEl>
                                        <p:attrNameLst>
                                          <p:attrName>style.visibility</p:attrName>
                                        </p:attrNameLst>
                                      </p:cBhvr>
                                      <p:to>
                                        <p:strVal val="visible"/>
                                      </p:to>
                                    </p:set>
                                    <p:animEffect filter="fade" transition="in">
                                      <p:cBhvr>
                                        <p:cTn dur="500"/>
                                        <p:tgtEl>
                                          <p:spTgt spid="359">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logo_only">
  <p:cSld name="Blank_logo_only">
    <p:spTree>
      <p:nvGrpSpPr>
        <p:cNvPr id="360" name="Shape 360"/>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362" name="Shape 362"/>
        <p:cNvGrpSpPr/>
        <p:nvPr/>
      </p:nvGrpSpPr>
      <p:grpSpPr>
        <a:xfrm>
          <a:off x="0" y="0"/>
          <a:ext cx="0" cy="0"/>
          <a:chOff x="0" y="0"/>
          <a:chExt cx="0" cy="0"/>
        </a:xfrm>
      </p:grpSpPr>
      <p:sp>
        <p:nvSpPr>
          <p:cNvPr id="363" name="Google Shape;363;p71"/>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logo_only">
  <p:cSld name="Blank_logo_only">
    <p:spTree>
      <p:nvGrpSpPr>
        <p:cNvPr id="364" name="Shape 364"/>
        <p:cNvGrpSpPr/>
        <p:nvPr/>
      </p:nvGrpSpPr>
      <p:grpSpPr>
        <a:xfrm>
          <a:off x="0" y="0"/>
          <a:ext cx="0" cy="0"/>
          <a:chOff x="0" y="0"/>
          <a:chExt cx="0" cy="0"/>
        </a:xfrm>
      </p:grpSpPr>
      <p:pic>
        <p:nvPicPr>
          <p:cNvPr id="365" name="Google Shape;365;p72"/>
          <p:cNvPicPr preferRelativeResize="0"/>
          <p:nvPr/>
        </p:nvPicPr>
        <p:blipFill rotWithShape="1">
          <a:blip r:embed="rId2">
            <a:alphaModFix/>
          </a:blip>
          <a:srcRect b="0" l="0" r="0" t="0"/>
          <a:stretch/>
        </p:blipFill>
        <p:spPr>
          <a:xfrm>
            <a:off x="8038673" y="352643"/>
            <a:ext cx="738944" cy="254808"/>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366" name="Shape 366"/>
        <p:cNvGrpSpPr/>
        <p:nvPr/>
      </p:nvGrpSpPr>
      <p:grpSpPr>
        <a:xfrm>
          <a:off x="0" y="0"/>
          <a:ext cx="0" cy="0"/>
          <a:chOff x="0" y="0"/>
          <a:chExt cx="0" cy="0"/>
        </a:xfrm>
      </p:grpSpPr>
      <p:sp>
        <p:nvSpPr>
          <p:cNvPr id="367" name="Google Shape;367;p73"/>
          <p:cNvSpPr txBox="1"/>
          <p:nvPr>
            <p:ph type="title"/>
          </p:nvPr>
        </p:nvSpPr>
        <p:spPr>
          <a:xfrm>
            <a:off x="311709" y="744574"/>
            <a:ext cx="8520600" cy="2052600"/>
          </a:xfrm>
          <a:prstGeom prst="rect">
            <a:avLst/>
          </a:prstGeom>
          <a:noFill/>
          <a:ln>
            <a:noFill/>
          </a:ln>
        </p:spPr>
        <p:txBody>
          <a:bodyPr anchorCtr="0" anchor="b" bIns="34275" lIns="68575" spcFirstLastPara="1" rIns="68575" wrap="square" tIns="34275">
            <a:noAutofit/>
          </a:bodyPr>
          <a:lstStyle>
            <a:lvl1pPr lvl="0" marR="0" rtl="0" algn="ctr">
              <a:spcBef>
                <a:spcPts val="0"/>
              </a:spcBef>
              <a:spcAft>
                <a:spcPts val="0"/>
              </a:spcAft>
              <a:buClr>
                <a:schemeClr val="dk1"/>
              </a:buClr>
              <a:buSzPts val="5200"/>
              <a:buFont typeface="Open Sans"/>
              <a:buNone/>
              <a:defRPr b="0" i="0" sz="5200" u="none" cap="none" strike="noStrike">
                <a:solidFill>
                  <a:schemeClr val="dk1"/>
                </a:solidFill>
                <a:latin typeface="Open Sans"/>
                <a:ea typeface="Open Sans"/>
                <a:cs typeface="Open Sans"/>
                <a:sym typeface="Open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68" name="Google Shape;368;p73"/>
          <p:cNvSpPr txBox="1"/>
          <p:nvPr>
            <p:ph idx="1" type="body"/>
          </p:nvPr>
        </p:nvSpPr>
        <p:spPr>
          <a:xfrm>
            <a:off x="311699" y="2834125"/>
            <a:ext cx="8520600" cy="792600"/>
          </a:xfrm>
          <a:prstGeom prst="rect">
            <a:avLst/>
          </a:prstGeom>
          <a:noFill/>
          <a:ln>
            <a:noFill/>
          </a:ln>
        </p:spPr>
        <p:txBody>
          <a:bodyPr anchorCtr="0" anchor="t" bIns="34275" lIns="68575" spcFirstLastPara="1" rIns="68575" wrap="square" tIns="34275">
            <a:noAutofit/>
          </a:bodyPr>
          <a:lstStyle>
            <a:lvl1pPr indent="-228600" lvl="0" marL="457200" marR="0" rtl="0" algn="ctr">
              <a:lnSpc>
                <a:spcPct val="100000"/>
              </a:lnSpc>
              <a:spcBef>
                <a:spcPts val="6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indent="-228600" lvl="1" marL="914400" marR="0" rtl="0" algn="ctr">
              <a:lnSpc>
                <a:spcPct val="100000"/>
              </a:lnSpc>
              <a:spcBef>
                <a:spcPts val="6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2pPr>
            <a:lvl3pPr indent="-228600" lvl="2" marL="1371600" marR="0" rtl="0" algn="ctr">
              <a:lnSpc>
                <a:spcPct val="100000"/>
              </a:lnSpc>
              <a:spcBef>
                <a:spcPts val="6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3pPr>
            <a:lvl4pPr indent="-228600" lvl="3" marL="1828800" marR="0" rtl="0" algn="ctr">
              <a:lnSpc>
                <a:spcPct val="100000"/>
              </a:lnSpc>
              <a:spcBef>
                <a:spcPts val="6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4pPr>
            <a:lvl5pPr indent="-228600" lvl="4" marL="2286000" marR="0" rtl="0" algn="ctr">
              <a:lnSpc>
                <a:spcPct val="100000"/>
              </a:lnSpc>
              <a:spcBef>
                <a:spcPts val="6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369" name="Google Shape;369;p73"/>
          <p:cNvSpPr txBox="1"/>
          <p:nvPr>
            <p:ph idx="12" type="sldNum"/>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0" lvl="0" marL="0" marR="0" rtl="0" algn="l">
              <a:spcBef>
                <a:spcPts val="0"/>
              </a:spcBef>
              <a:buNone/>
              <a:defRPr sz="1400">
                <a:solidFill>
                  <a:schemeClr val="dk1"/>
                </a:solidFill>
                <a:latin typeface="Open Sans"/>
                <a:ea typeface="Open Sans"/>
                <a:cs typeface="Open Sans"/>
                <a:sym typeface="Open Sans"/>
              </a:defRPr>
            </a:lvl1pPr>
            <a:lvl2pPr indent="0" lvl="1" marL="0" marR="0" rtl="0" algn="l">
              <a:spcBef>
                <a:spcPts val="0"/>
              </a:spcBef>
              <a:buNone/>
              <a:defRPr sz="1400">
                <a:solidFill>
                  <a:schemeClr val="dk1"/>
                </a:solidFill>
                <a:latin typeface="Open Sans"/>
                <a:ea typeface="Open Sans"/>
                <a:cs typeface="Open Sans"/>
                <a:sym typeface="Open Sans"/>
              </a:defRPr>
            </a:lvl2pPr>
            <a:lvl3pPr indent="0" lvl="2" marL="0" marR="0" rtl="0" algn="l">
              <a:spcBef>
                <a:spcPts val="0"/>
              </a:spcBef>
              <a:buNone/>
              <a:defRPr sz="1400">
                <a:solidFill>
                  <a:schemeClr val="dk1"/>
                </a:solidFill>
                <a:latin typeface="Open Sans"/>
                <a:ea typeface="Open Sans"/>
                <a:cs typeface="Open Sans"/>
                <a:sym typeface="Open Sans"/>
              </a:defRPr>
            </a:lvl3pPr>
            <a:lvl4pPr indent="0" lvl="3" marL="0" marR="0" rtl="0" algn="l">
              <a:spcBef>
                <a:spcPts val="0"/>
              </a:spcBef>
              <a:buNone/>
              <a:defRPr sz="1400">
                <a:solidFill>
                  <a:schemeClr val="dk1"/>
                </a:solidFill>
                <a:latin typeface="Open Sans"/>
                <a:ea typeface="Open Sans"/>
                <a:cs typeface="Open Sans"/>
                <a:sym typeface="Open Sans"/>
              </a:defRPr>
            </a:lvl4pPr>
            <a:lvl5pPr indent="0" lvl="4" marL="0" marR="0" rtl="0" algn="l">
              <a:spcBef>
                <a:spcPts val="0"/>
              </a:spcBef>
              <a:buNone/>
              <a:defRPr sz="1400">
                <a:solidFill>
                  <a:schemeClr val="dk1"/>
                </a:solidFill>
                <a:latin typeface="Open Sans"/>
                <a:ea typeface="Open Sans"/>
                <a:cs typeface="Open Sans"/>
                <a:sym typeface="Open Sans"/>
              </a:defRPr>
            </a:lvl5pPr>
            <a:lvl6pPr indent="0" lvl="5" marL="0" marR="0" rtl="0" algn="l">
              <a:spcBef>
                <a:spcPts val="0"/>
              </a:spcBef>
              <a:buNone/>
              <a:defRPr sz="1400">
                <a:solidFill>
                  <a:schemeClr val="dk1"/>
                </a:solidFill>
                <a:latin typeface="Open Sans"/>
                <a:ea typeface="Open Sans"/>
                <a:cs typeface="Open Sans"/>
                <a:sym typeface="Open Sans"/>
              </a:defRPr>
            </a:lvl6pPr>
            <a:lvl7pPr indent="0" lvl="6" marL="0" marR="0" rtl="0" algn="l">
              <a:spcBef>
                <a:spcPts val="0"/>
              </a:spcBef>
              <a:buNone/>
              <a:defRPr sz="1400">
                <a:solidFill>
                  <a:schemeClr val="dk1"/>
                </a:solidFill>
                <a:latin typeface="Open Sans"/>
                <a:ea typeface="Open Sans"/>
                <a:cs typeface="Open Sans"/>
                <a:sym typeface="Open Sans"/>
              </a:defRPr>
            </a:lvl7pPr>
            <a:lvl8pPr indent="0" lvl="7" marL="0" marR="0" rtl="0" algn="l">
              <a:spcBef>
                <a:spcPts val="0"/>
              </a:spcBef>
              <a:buNone/>
              <a:defRPr sz="1400">
                <a:solidFill>
                  <a:schemeClr val="dk1"/>
                </a:solidFill>
                <a:latin typeface="Open Sans"/>
                <a:ea typeface="Open Sans"/>
                <a:cs typeface="Open Sans"/>
                <a:sym typeface="Open Sans"/>
              </a:defRPr>
            </a:lvl8pPr>
            <a:lvl9pPr indent="0" lvl="8" marL="0" marR="0" rtl="0" algn="l">
              <a:spcBef>
                <a:spcPts val="0"/>
              </a:spcBef>
              <a:buNone/>
              <a:defRPr sz="1400">
                <a:solidFill>
                  <a:schemeClr val="dk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70" name="Shape 370"/>
        <p:cNvGrpSpPr/>
        <p:nvPr/>
      </p:nvGrpSpPr>
      <p:grpSpPr>
        <a:xfrm>
          <a:off x="0" y="0"/>
          <a:ext cx="0" cy="0"/>
          <a:chOff x="0" y="0"/>
          <a:chExt cx="0" cy="0"/>
        </a:xfrm>
      </p:grpSpPr>
      <p:sp>
        <p:nvSpPr>
          <p:cNvPr id="371" name="Google Shape;371;p74"/>
          <p:cNvSpPr txBox="1"/>
          <p:nvPr>
            <p:ph type="title"/>
          </p:nvPr>
        </p:nvSpPr>
        <p:spPr>
          <a:xfrm>
            <a:off x="311703" y="445025"/>
            <a:ext cx="8520900" cy="572700"/>
          </a:xfrm>
          <a:prstGeom prst="rect">
            <a:avLst/>
          </a:prstGeom>
          <a:noFill/>
          <a:ln>
            <a:noFill/>
          </a:ln>
        </p:spPr>
        <p:txBody>
          <a:bodyPr anchorCtr="0" anchor="ctr" bIns="34275" lIns="68575" spcFirstLastPara="1" rIns="68575" wrap="square" tIns="34275">
            <a:normAutofit/>
          </a:bodyPr>
          <a:lstStyle>
            <a:lvl1pPr lvl="0" marR="0" rtl="0" algn="ctr">
              <a:spcBef>
                <a:spcPts val="0"/>
              </a:spcBef>
              <a:spcAft>
                <a:spcPts val="0"/>
              </a:spcAft>
              <a:buClr>
                <a:schemeClr val="dk1"/>
              </a:buClr>
              <a:buSzPts val="3300"/>
              <a:buFont typeface="Open Sans"/>
              <a:buNone/>
              <a:defRPr b="0" i="0" sz="3300" u="none" cap="none" strike="noStrike">
                <a:solidFill>
                  <a:schemeClr val="dk1"/>
                </a:solidFill>
                <a:latin typeface="Open Sans"/>
                <a:ea typeface="Open Sans"/>
                <a:cs typeface="Open Sans"/>
                <a:sym typeface="Open Sans"/>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p:txBody>
      </p:sp>
      <p:sp>
        <p:nvSpPr>
          <p:cNvPr id="372" name="Google Shape;372;p74"/>
          <p:cNvSpPr txBox="1"/>
          <p:nvPr>
            <p:ph idx="1" type="body"/>
          </p:nvPr>
        </p:nvSpPr>
        <p:spPr>
          <a:xfrm>
            <a:off x="311703" y="1152475"/>
            <a:ext cx="8520900" cy="3416400"/>
          </a:xfrm>
          <a:prstGeom prst="rect">
            <a:avLst/>
          </a:prstGeom>
          <a:noFill/>
          <a:ln>
            <a:noFill/>
          </a:ln>
        </p:spPr>
        <p:txBody>
          <a:bodyPr anchorCtr="0" anchor="t" bIns="34275" lIns="68575" spcFirstLastPara="1" rIns="68575" wrap="square" tIns="34275">
            <a:normAutofit/>
          </a:bodyPr>
          <a:lstStyle>
            <a:lvl1pPr indent="-361950" lvl="0" marL="457200" marR="0" rtl="0" algn="l">
              <a:spcBef>
                <a:spcPts val="800"/>
              </a:spcBef>
              <a:spcAft>
                <a:spcPts val="0"/>
              </a:spcAft>
              <a:buClr>
                <a:schemeClr val="dk1"/>
              </a:buClr>
              <a:buSzPts val="2100"/>
              <a:buFont typeface="Arial"/>
              <a:buChar char="•"/>
              <a:defRPr b="0" i="0" sz="2400" u="none" cap="none" strike="noStrike">
                <a:solidFill>
                  <a:schemeClr val="dk1"/>
                </a:solidFill>
                <a:latin typeface="Open Sans"/>
                <a:ea typeface="Open Sans"/>
                <a:cs typeface="Open Sans"/>
                <a:sym typeface="Open Sans"/>
              </a:defRPr>
            </a:lvl1pPr>
            <a:lvl2pPr indent="-342900" lvl="1" marL="914400" marR="0" rtl="0" algn="l">
              <a:spcBef>
                <a:spcPts val="400"/>
              </a:spcBef>
              <a:spcAft>
                <a:spcPts val="0"/>
              </a:spcAft>
              <a:buClr>
                <a:schemeClr val="dk1"/>
              </a:buClr>
              <a:buSzPts val="1800"/>
              <a:buFont typeface="Arial"/>
              <a:buChar char="•"/>
              <a:defRPr b="0" i="0" sz="2100" u="none" cap="none" strike="noStrike">
                <a:solidFill>
                  <a:schemeClr val="dk1"/>
                </a:solidFill>
                <a:latin typeface="Open Sans"/>
                <a:ea typeface="Open Sans"/>
                <a:cs typeface="Open Sans"/>
                <a:sym typeface="Open Sans"/>
              </a:defRPr>
            </a:lvl2pPr>
            <a:lvl3pPr indent="-323850" lvl="2" marL="1371600" marR="0" rtl="0" algn="l">
              <a:spcBef>
                <a:spcPts val="400"/>
              </a:spcBef>
              <a:spcAft>
                <a:spcPts val="0"/>
              </a:spcAft>
              <a:buClr>
                <a:schemeClr val="dk1"/>
              </a:buClr>
              <a:buSzPts val="1500"/>
              <a:buFont typeface="Arial"/>
              <a:buChar char="•"/>
              <a:defRPr b="0" i="0" sz="1800" u="none" cap="none" strike="noStrike">
                <a:solidFill>
                  <a:schemeClr val="dk1"/>
                </a:solidFill>
                <a:latin typeface="Open Sans"/>
                <a:ea typeface="Open Sans"/>
                <a:cs typeface="Open Sans"/>
                <a:sym typeface="Open Sans"/>
              </a:defRPr>
            </a:lvl3pPr>
            <a:lvl4pPr indent="-317500" lvl="3" marL="1828800" marR="0" rtl="0" algn="l">
              <a:spcBef>
                <a:spcPts val="400"/>
              </a:spcBef>
              <a:spcAft>
                <a:spcPts val="0"/>
              </a:spcAft>
              <a:buClr>
                <a:schemeClr val="dk1"/>
              </a:buClr>
              <a:buSzPts val="1400"/>
              <a:buFont typeface="Arial"/>
              <a:buChar char="•"/>
              <a:defRPr b="0" i="0" sz="1500" u="none" cap="none" strike="noStrike">
                <a:solidFill>
                  <a:schemeClr val="dk1"/>
                </a:solidFill>
                <a:latin typeface="Open Sans"/>
                <a:ea typeface="Open Sans"/>
                <a:cs typeface="Open Sans"/>
                <a:sym typeface="Open Sans"/>
              </a:defRPr>
            </a:lvl4pPr>
            <a:lvl5pPr indent="-317500" lvl="4" marL="2286000" marR="0" rtl="0" algn="l">
              <a:spcBef>
                <a:spcPts val="400"/>
              </a:spcBef>
              <a:spcAft>
                <a:spcPts val="0"/>
              </a:spcAft>
              <a:buClr>
                <a:schemeClr val="dk1"/>
              </a:buClr>
              <a:buSzPts val="1400"/>
              <a:buFont typeface="Arial"/>
              <a:buChar char="•"/>
              <a:defRPr b="0" i="0" sz="1500" u="none" cap="none" strike="noStrike">
                <a:solidFill>
                  <a:schemeClr val="dk1"/>
                </a:solidFill>
                <a:latin typeface="Open Sans"/>
                <a:ea typeface="Open Sans"/>
                <a:cs typeface="Open Sans"/>
                <a:sym typeface="Open Sans"/>
              </a:defRPr>
            </a:lvl5pPr>
            <a:lvl6pPr indent="-317500" lvl="5" marL="2743200" marR="0" rtl="0" algn="l">
              <a:spcBef>
                <a:spcPts val="400"/>
              </a:spcBef>
              <a:spcAft>
                <a:spcPts val="0"/>
              </a:spcAft>
              <a:buClr>
                <a:schemeClr val="dk1"/>
              </a:buClr>
              <a:buSzPts val="1400"/>
              <a:buFont typeface="Arial"/>
              <a:buChar char="•"/>
              <a:defRPr b="0" i="0" sz="1500" u="none" cap="none" strike="noStrike">
                <a:solidFill>
                  <a:schemeClr val="dk1"/>
                </a:solidFill>
                <a:latin typeface="Open Sans"/>
                <a:ea typeface="Open Sans"/>
                <a:cs typeface="Open Sans"/>
                <a:sym typeface="Open Sans"/>
              </a:defRPr>
            </a:lvl6pPr>
            <a:lvl7pPr indent="-317500" lvl="6" marL="3200400" marR="0" rtl="0" algn="l">
              <a:spcBef>
                <a:spcPts val="400"/>
              </a:spcBef>
              <a:spcAft>
                <a:spcPts val="0"/>
              </a:spcAft>
              <a:buClr>
                <a:schemeClr val="dk1"/>
              </a:buClr>
              <a:buSzPts val="1400"/>
              <a:buFont typeface="Arial"/>
              <a:buChar char="•"/>
              <a:defRPr b="0" i="0" sz="1500" u="none" cap="none" strike="noStrike">
                <a:solidFill>
                  <a:schemeClr val="dk1"/>
                </a:solidFill>
                <a:latin typeface="Open Sans"/>
                <a:ea typeface="Open Sans"/>
                <a:cs typeface="Open Sans"/>
                <a:sym typeface="Open Sans"/>
              </a:defRPr>
            </a:lvl7pPr>
            <a:lvl8pPr indent="-317500" lvl="7" marL="3657600" marR="0" rtl="0" algn="l">
              <a:spcBef>
                <a:spcPts val="400"/>
              </a:spcBef>
              <a:spcAft>
                <a:spcPts val="0"/>
              </a:spcAft>
              <a:buClr>
                <a:schemeClr val="dk1"/>
              </a:buClr>
              <a:buSzPts val="1400"/>
              <a:buFont typeface="Arial"/>
              <a:buChar char="•"/>
              <a:defRPr b="0" i="0" sz="1500" u="none" cap="none" strike="noStrike">
                <a:solidFill>
                  <a:schemeClr val="dk1"/>
                </a:solidFill>
                <a:latin typeface="Open Sans"/>
                <a:ea typeface="Open Sans"/>
                <a:cs typeface="Open Sans"/>
                <a:sym typeface="Open Sans"/>
              </a:defRPr>
            </a:lvl8pPr>
            <a:lvl9pPr indent="-317500" lvl="8" marL="4114800" marR="0" rtl="0" algn="l">
              <a:spcBef>
                <a:spcPts val="400"/>
              </a:spcBef>
              <a:spcAft>
                <a:spcPts val="0"/>
              </a:spcAft>
              <a:buClr>
                <a:schemeClr val="dk1"/>
              </a:buClr>
              <a:buSzPts val="14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373" name="Google Shape;373;p74"/>
          <p:cNvSpPr txBox="1"/>
          <p:nvPr>
            <p:ph idx="12" type="sldNum"/>
          </p:nvPr>
        </p:nvSpPr>
        <p:spPr>
          <a:xfrm>
            <a:off x="8472545" y="4663217"/>
            <a:ext cx="548700" cy="3936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chemeClr val="dk1"/>
              </a:buClr>
              <a:buSzPts val="1400"/>
              <a:buFont typeface="Open Sans"/>
              <a:buNone/>
              <a:defRPr sz="1400">
                <a:solidFill>
                  <a:schemeClr val="dk1"/>
                </a:solidFill>
                <a:latin typeface="Open Sans"/>
                <a:ea typeface="Open Sans"/>
                <a:cs typeface="Open Sans"/>
                <a:sym typeface="Open Sans"/>
              </a:defRPr>
            </a:lvl1pPr>
            <a:lvl2pPr indent="0" lvl="1" marL="0" marR="0" rtl="0" algn="r">
              <a:spcBef>
                <a:spcPts val="0"/>
              </a:spcBef>
              <a:spcAft>
                <a:spcPts val="0"/>
              </a:spcAft>
              <a:buClr>
                <a:schemeClr val="dk1"/>
              </a:buClr>
              <a:buSzPts val="1400"/>
              <a:buFont typeface="Open Sans"/>
              <a:buNone/>
              <a:defRPr sz="1400">
                <a:solidFill>
                  <a:schemeClr val="dk1"/>
                </a:solidFill>
                <a:latin typeface="Open Sans"/>
                <a:ea typeface="Open Sans"/>
                <a:cs typeface="Open Sans"/>
                <a:sym typeface="Open Sans"/>
              </a:defRPr>
            </a:lvl2pPr>
            <a:lvl3pPr indent="0" lvl="2" marL="0" marR="0" rtl="0" algn="r">
              <a:spcBef>
                <a:spcPts val="0"/>
              </a:spcBef>
              <a:spcAft>
                <a:spcPts val="0"/>
              </a:spcAft>
              <a:buClr>
                <a:schemeClr val="dk1"/>
              </a:buClr>
              <a:buSzPts val="1400"/>
              <a:buFont typeface="Open Sans"/>
              <a:buNone/>
              <a:defRPr sz="1400">
                <a:solidFill>
                  <a:schemeClr val="dk1"/>
                </a:solidFill>
                <a:latin typeface="Open Sans"/>
                <a:ea typeface="Open Sans"/>
                <a:cs typeface="Open Sans"/>
                <a:sym typeface="Open Sans"/>
              </a:defRPr>
            </a:lvl3pPr>
            <a:lvl4pPr indent="0" lvl="3" marL="0" marR="0" rtl="0" algn="r">
              <a:spcBef>
                <a:spcPts val="0"/>
              </a:spcBef>
              <a:spcAft>
                <a:spcPts val="0"/>
              </a:spcAft>
              <a:buClr>
                <a:schemeClr val="dk1"/>
              </a:buClr>
              <a:buSzPts val="1400"/>
              <a:buFont typeface="Open Sans"/>
              <a:buNone/>
              <a:defRPr sz="1400">
                <a:solidFill>
                  <a:schemeClr val="dk1"/>
                </a:solidFill>
                <a:latin typeface="Open Sans"/>
                <a:ea typeface="Open Sans"/>
                <a:cs typeface="Open Sans"/>
                <a:sym typeface="Open Sans"/>
              </a:defRPr>
            </a:lvl4pPr>
            <a:lvl5pPr indent="0" lvl="4" marL="0" marR="0" rtl="0" algn="r">
              <a:spcBef>
                <a:spcPts val="0"/>
              </a:spcBef>
              <a:spcAft>
                <a:spcPts val="0"/>
              </a:spcAft>
              <a:buClr>
                <a:schemeClr val="dk1"/>
              </a:buClr>
              <a:buSzPts val="1400"/>
              <a:buFont typeface="Open Sans"/>
              <a:buNone/>
              <a:defRPr sz="1400">
                <a:solidFill>
                  <a:schemeClr val="dk1"/>
                </a:solidFill>
                <a:latin typeface="Open Sans"/>
                <a:ea typeface="Open Sans"/>
                <a:cs typeface="Open Sans"/>
                <a:sym typeface="Open Sans"/>
              </a:defRPr>
            </a:lvl5pPr>
            <a:lvl6pPr indent="0" lvl="5" marL="0" marR="0" rtl="0" algn="r">
              <a:spcBef>
                <a:spcPts val="0"/>
              </a:spcBef>
              <a:spcAft>
                <a:spcPts val="0"/>
              </a:spcAft>
              <a:buClr>
                <a:schemeClr val="dk1"/>
              </a:buClr>
              <a:buSzPts val="1400"/>
              <a:buFont typeface="Open Sans"/>
              <a:buNone/>
              <a:defRPr sz="1400">
                <a:solidFill>
                  <a:schemeClr val="dk1"/>
                </a:solidFill>
                <a:latin typeface="Open Sans"/>
                <a:ea typeface="Open Sans"/>
                <a:cs typeface="Open Sans"/>
                <a:sym typeface="Open Sans"/>
              </a:defRPr>
            </a:lvl6pPr>
            <a:lvl7pPr indent="0" lvl="6" marL="0" marR="0" rtl="0" algn="r">
              <a:spcBef>
                <a:spcPts val="0"/>
              </a:spcBef>
              <a:spcAft>
                <a:spcPts val="0"/>
              </a:spcAft>
              <a:buClr>
                <a:schemeClr val="dk1"/>
              </a:buClr>
              <a:buSzPts val="1400"/>
              <a:buFont typeface="Open Sans"/>
              <a:buNone/>
              <a:defRPr sz="1400">
                <a:solidFill>
                  <a:schemeClr val="dk1"/>
                </a:solidFill>
                <a:latin typeface="Open Sans"/>
                <a:ea typeface="Open Sans"/>
                <a:cs typeface="Open Sans"/>
                <a:sym typeface="Open Sans"/>
              </a:defRPr>
            </a:lvl7pPr>
            <a:lvl8pPr indent="0" lvl="7" marL="0" marR="0" rtl="0" algn="r">
              <a:spcBef>
                <a:spcPts val="0"/>
              </a:spcBef>
              <a:spcAft>
                <a:spcPts val="0"/>
              </a:spcAft>
              <a:buClr>
                <a:schemeClr val="dk1"/>
              </a:buClr>
              <a:buSzPts val="1400"/>
              <a:buFont typeface="Open Sans"/>
              <a:buNone/>
              <a:defRPr sz="1400">
                <a:solidFill>
                  <a:schemeClr val="dk1"/>
                </a:solidFill>
                <a:latin typeface="Open Sans"/>
                <a:ea typeface="Open Sans"/>
                <a:cs typeface="Open Sans"/>
                <a:sym typeface="Open Sans"/>
              </a:defRPr>
            </a:lvl8pPr>
            <a:lvl9pPr indent="0" lvl="8" marL="0" marR="0" rtl="0" algn="r">
              <a:spcBef>
                <a:spcPts val="0"/>
              </a:spcBef>
              <a:spcAft>
                <a:spcPts val="0"/>
              </a:spcAft>
              <a:buClr>
                <a:schemeClr val="dk1"/>
              </a:buClr>
              <a:buSzPts val="1400"/>
              <a:buFont typeface="Open Sans"/>
              <a:buNone/>
              <a:defRPr sz="1400">
                <a:solidFill>
                  <a:schemeClr val="dk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74" name="Shape 374"/>
        <p:cNvGrpSpPr/>
        <p:nvPr/>
      </p:nvGrpSpPr>
      <p:grpSpPr>
        <a:xfrm>
          <a:off x="0" y="0"/>
          <a:ext cx="0" cy="0"/>
          <a:chOff x="0" y="0"/>
          <a:chExt cx="0" cy="0"/>
        </a:xfrm>
      </p:grpSpPr>
      <p:pic>
        <p:nvPicPr>
          <p:cNvPr id="375" name="Google Shape;375;p75"/>
          <p:cNvPicPr preferRelativeResize="0"/>
          <p:nvPr/>
        </p:nvPicPr>
        <p:blipFill rotWithShape="1">
          <a:blip r:embed="rId2">
            <a:alphaModFix/>
          </a:blip>
          <a:srcRect b="396" l="46193" r="11532" t="555"/>
          <a:stretch/>
        </p:blipFill>
        <p:spPr>
          <a:xfrm>
            <a:off x="3139031" y="1793879"/>
            <a:ext cx="2872796" cy="3365435"/>
          </a:xfrm>
          <a:prstGeom prst="rect">
            <a:avLst/>
          </a:prstGeom>
          <a:noFill/>
          <a:ln>
            <a:noFill/>
          </a:ln>
        </p:spPr>
      </p:pic>
      <p:pic>
        <p:nvPicPr>
          <p:cNvPr id="376" name="Google Shape;376;p75"/>
          <p:cNvPicPr preferRelativeResize="0"/>
          <p:nvPr/>
        </p:nvPicPr>
        <p:blipFill rotWithShape="1">
          <a:blip r:embed="rId3">
            <a:alphaModFix/>
          </a:blip>
          <a:srcRect b="12067" l="6913" r="4009" t="21115"/>
          <a:stretch/>
        </p:blipFill>
        <p:spPr>
          <a:xfrm>
            <a:off x="6104472" y="4000128"/>
            <a:ext cx="3046386" cy="1142520"/>
          </a:xfrm>
          <a:prstGeom prst="rect">
            <a:avLst/>
          </a:prstGeom>
          <a:noFill/>
          <a:ln>
            <a:noFill/>
          </a:ln>
        </p:spPr>
      </p:pic>
      <p:pic>
        <p:nvPicPr>
          <p:cNvPr id="377" name="Google Shape;377;p75"/>
          <p:cNvPicPr preferRelativeResize="0"/>
          <p:nvPr/>
        </p:nvPicPr>
        <p:blipFill rotWithShape="1">
          <a:blip r:embed="rId4">
            <a:alphaModFix/>
          </a:blip>
          <a:srcRect b="10680" l="4814" r="27860" t="18454"/>
          <a:stretch/>
        </p:blipFill>
        <p:spPr>
          <a:xfrm flipH="1">
            <a:off x="1" y="1793881"/>
            <a:ext cx="3046385" cy="1569198"/>
          </a:xfrm>
          <a:prstGeom prst="rect">
            <a:avLst/>
          </a:prstGeom>
          <a:noFill/>
          <a:ln>
            <a:noFill/>
          </a:ln>
        </p:spPr>
      </p:pic>
      <p:pic>
        <p:nvPicPr>
          <p:cNvPr id="378" name="Google Shape;378;p75"/>
          <p:cNvPicPr preferRelativeResize="0"/>
          <p:nvPr/>
        </p:nvPicPr>
        <p:blipFill rotWithShape="1">
          <a:blip r:embed="rId5">
            <a:alphaModFix/>
          </a:blip>
          <a:srcRect b="1905" l="30925" r="21286" t="3809"/>
          <a:stretch/>
        </p:blipFill>
        <p:spPr>
          <a:xfrm>
            <a:off x="-2617" y="3432268"/>
            <a:ext cx="3056977" cy="1711231"/>
          </a:xfrm>
          <a:prstGeom prst="rect">
            <a:avLst/>
          </a:prstGeom>
          <a:noFill/>
          <a:ln>
            <a:noFill/>
          </a:ln>
        </p:spPr>
      </p:pic>
      <p:pic>
        <p:nvPicPr>
          <p:cNvPr id="379" name="Google Shape;379;p75"/>
          <p:cNvPicPr preferRelativeResize="0"/>
          <p:nvPr/>
        </p:nvPicPr>
        <p:blipFill rotWithShape="1">
          <a:blip r:embed="rId6">
            <a:alphaModFix/>
          </a:blip>
          <a:srcRect b="12774" l="2659" r="10173" t="2351"/>
          <a:stretch/>
        </p:blipFill>
        <p:spPr>
          <a:xfrm>
            <a:off x="1" y="0"/>
            <a:ext cx="3563890" cy="1730189"/>
          </a:xfrm>
          <a:prstGeom prst="rect">
            <a:avLst/>
          </a:prstGeom>
          <a:noFill/>
          <a:ln>
            <a:noFill/>
          </a:ln>
        </p:spPr>
      </p:pic>
      <p:pic>
        <p:nvPicPr>
          <p:cNvPr id="380" name="Google Shape;380;p75"/>
          <p:cNvPicPr preferRelativeResize="0"/>
          <p:nvPr/>
        </p:nvPicPr>
        <p:blipFill rotWithShape="1">
          <a:blip r:embed="rId7">
            <a:alphaModFix/>
          </a:blip>
          <a:srcRect b="4990" l="990" r="-10" t="33098"/>
          <a:stretch/>
        </p:blipFill>
        <p:spPr>
          <a:xfrm>
            <a:off x="3638463" y="0"/>
            <a:ext cx="5526856" cy="1730187"/>
          </a:xfrm>
          <a:prstGeom prst="rect">
            <a:avLst/>
          </a:prstGeom>
          <a:noFill/>
          <a:ln>
            <a:noFill/>
          </a:ln>
        </p:spPr>
      </p:pic>
      <p:sp>
        <p:nvSpPr>
          <p:cNvPr id="381" name="Google Shape;381;p75"/>
          <p:cNvSpPr/>
          <p:nvPr/>
        </p:nvSpPr>
        <p:spPr>
          <a:xfrm>
            <a:off x="6096002" y="1793878"/>
            <a:ext cx="3046200" cy="2127900"/>
          </a:xfrm>
          <a:prstGeom prst="rect">
            <a:avLst/>
          </a:prstGeom>
          <a:solidFill>
            <a:srgbClr val="03294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093957"/>
              </a:solidFill>
              <a:latin typeface="Open Sans"/>
              <a:ea typeface="Open Sans"/>
              <a:cs typeface="Open Sans"/>
              <a:sym typeface="Open Sans"/>
            </a:endParaRPr>
          </a:p>
        </p:txBody>
      </p:sp>
      <p:sp>
        <p:nvSpPr>
          <p:cNvPr id="382" name="Google Shape;382;p75"/>
          <p:cNvSpPr/>
          <p:nvPr/>
        </p:nvSpPr>
        <p:spPr>
          <a:xfrm>
            <a:off x="6096002" y="4877452"/>
            <a:ext cx="3057000" cy="278400"/>
          </a:xfrm>
          <a:prstGeom prst="rect">
            <a:avLst/>
          </a:prstGeom>
          <a:solidFill>
            <a:srgbClr val="03294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093957"/>
              </a:solidFill>
              <a:latin typeface="Open Sans"/>
              <a:ea typeface="Open Sans"/>
              <a:cs typeface="Open Sans"/>
              <a:sym typeface="Open Sans"/>
            </a:endParaRPr>
          </a:p>
        </p:txBody>
      </p:sp>
      <p:grpSp>
        <p:nvGrpSpPr>
          <p:cNvPr id="383" name="Google Shape;383;p75"/>
          <p:cNvGrpSpPr/>
          <p:nvPr/>
        </p:nvGrpSpPr>
        <p:grpSpPr>
          <a:xfrm>
            <a:off x="6096024" y="1275475"/>
            <a:ext cx="1572332" cy="458568"/>
            <a:chOff x="1003891" y="2402422"/>
            <a:chExt cx="2036700" cy="792000"/>
          </a:xfrm>
        </p:grpSpPr>
        <p:sp>
          <p:nvSpPr>
            <p:cNvPr id="384" name="Google Shape;384;p75"/>
            <p:cNvSpPr/>
            <p:nvPr/>
          </p:nvSpPr>
          <p:spPr>
            <a:xfrm>
              <a:off x="1003891" y="2402422"/>
              <a:ext cx="2036700" cy="792000"/>
            </a:xfrm>
            <a:prstGeom prst="rect">
              <a:avLst/>
            </a:prstGeom>
            <a:solidFill>
              <a:srgbClr val="E4291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Open Sans"/>
                <a:ea typeface="Open Sans"/>
                <a:cs typeface="Open Sans"/>
                <a:sym typeface="Open Sans"/>
              </a:endParaRPr>
            </a:p>
          </p:txBody>
        </p:sp>
        <p:pic>
          <p:nvPicPr>
            <p:cNvPr id="385" name="Google Shape;385;p75"/>
            <p:cNvPicPr preferRelativeResize="0"/>
            <p:nvPr/>
          </p:nvPicPr>
          <p:blipFill rotWithShape="1">
            <a:blip r:embed="rId8">
              <a:alphaModFix/>
            </a:blip>
            <a:srcRect b="0" l="0" r="0" t="0"/>
            <a:stretch/>
          </p:blipFill>
          <p:spPr>
            <a:xfrm>
              <a:off x="1420995" y="2618446"/>
              <a:ext cx="1196123" cy="433439"/>
            </a:xfrm>
            <a:prstGeom prst="rect">
              <a:avLst/>
            </a:prstGeom>
            <a:noFill/>
            <a:ln>
              <a:noFill/>
            </a:ln>
          </p:spPr>
        </p:pic>
      </p:grpSp>
      <p:sp>
        <p:nvSpPr>
          <p:cNvPr id="386" name="Google Shape;386;p75"/>
          <p:cNvSpPr/>
          <p:nvPr/>
        </p:nvSpPr>
        <p:spPr>
          <a:xfrm>
            <a:off x="6616632" y="3368362"/>
            <a:ext cx="2036700" cy="54000"/>
          </a:xfrm>
          <a:prstGeom prst="rect">
            <a:avLst/>
          </a:prstGeom>
          <a:solidFill>
            <a:srgbClr val="E4291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Open Sans"/>
              <a:ea typeface="Open Sans"/>
              <a:cs typeface="Open Sans"/>
              <a:sym typeface="Open Sans"/>
            </a:endParaRPr>
          </a:p>
        </p:txBody>
      </p:sp>
      <p:pic>
        <p:nvPicPr>
          <p:cNvPr id="387" name="Google Shape;387;p75"/>
          <p:cNvPicPr preferRelativeResize="0"/>
          <p:nvPr/>
        </p:nvPicPr>
        <p:blipFill rotWithShape="1">
          <a:blip r:embed="rId9">
            <a:alphaModFix/>
          </a:blip>
          <a:srcRect b="6098" l="12077" r="1470" t="5013"/>
          <a:stretch/>
        </p:blipFill>
        <p:spPr>
          <a:xfrm>
            <a:off x="3980" y="1799381"/>
            <a:ext cx="3042407" cy="1563694"/>
          </a:xfrm>
          <a:prstGeom prst="rect">
            <a:avLst/>
          </a:prstGeom>
          <a:noFill/>
          <a:ln>
            <a:noFill/>
          </a:ln>
        </p:spPr>
      </p:pic>
      <p:sp>
        <p:nvSpPr>
          <p:cNvPr id="388" name="Google Shape;388;p75"/>
          <p:cNvSpPr txBox="1"/>
          <p:nvPr>
            <p:ph type="title"/>
          </p:nvPr>
        </p:nvSpPr>
        <p:spPr>
          <a:xfrm>
            <a:off x="6550333" y="2612631"/>
            <a:ext cx="2137800" cy="7008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chemeClr val="lt1"/>
              </a:buClr>
              <a:buSzPts val="2300"/>
              <a:buFont typeface="Open Sans"/>
              <a:buNone/>
              <a:defRPr b="1" i="0" sz="2300" u="none" cap="none" strike="noStrike">
                <a:solidFill>
                  <a:schemeClr val="lt1"/>
                </a:solidFill>
                <a:latin typeface="Open Sans"/>
                <a:ea typeface="Open Sans"/>
                <a:cs typeface="Open Sans"/>
                <a:sym typeface="Open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89" name="Google Shape;389;p75"/>
          <p:cNvSpPr txBox="1"/>
          <p:nvPr>
            <p:ph idx="1" type="body"/>
          </p:nvPr>
        </p:nvSpPr>
        <p:spPr>
          <a:xfrm>
            <a:off x="6550332" y="3467703"/>
            <a:ext cx="2196600" cy="3786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300"/>
              </a:spcBef>
              <a:spcAft>
                <a:spcPts val="0"/>
              </a:spcAft>
              <a:buClr>
                <a:schemeClr val="lt1"/>
              </a:buClr>
              <a:buSzPts val="1500"/>
              <a:buFont typeface="Arial"/>
              <a:buNone/>
              <a:defRPr b="1" i="0" sz="15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390" name="Google Shape;390;p75"/>
          <p:cNvSpPr txBox="1"/>
          <p:nvPr>
            <p:ph idx="2" type="body"/>
          </p:nvPr>
        </p:nvSpPr>
        <p:spPr>
          <a:xfrm>
            <a:off x="6102353" y="4911324"/>
            <a:ext cx="3039900" cy="1851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chemeClr val="lt1"/>
              </a:buClr>
              <a:buSzPts val="800"/>
              <a:buFont typeface="Arial"/>
              <a:buNone/>
              <a:defRPr b="1" i="0" sz="8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Divider_01">
  <p:cSld name="Section_Divider_01">
    <p:spTree>
      <p:nvGrpSpPr>
        <p:cNvPr id="391" name="Shape 391"/>
        <p:cNvGrpSpPr/>
        <p:nvPr/>
      </p:nvGrpSpPr>
      <p:grpSpPr>
        <a:xfrm>
          <a:off x="0" y="0"/>
          <a:ext cx="0" cy="0"/>
          <a:chOff x="0" y="0"/>
          <a:chExt cx="0" cy="0"/>
        </a:xfrm>
      </p:grpSpPr>
      <p:sp>
        <p:nvSpPr>
          <p:cNvPr id="392" name="Google Shape;392;p76"/>
          <p:cNvSpPr txBox="1"/>
          <p:nvPr>
            <p:ph idx="1" type="body"/>
          </p:nvPr>
        </p:nvSpPr>
        <p:spPr>
          <a:xfrm>
            <a:off x="4432202" y="1219578"/>
            <a:ext cx="3096600" cy="7932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300"/>
              </a:spcBef>
              <a:spcAft>
                <a:spcPts val="0"/>
              </a:spcAft>
              <a:buClr>
                <a:srgbClr val="ED2326"/>
              </a:buClr>
              <a:buSzPts val="1400"/>
              <a:buFont typeface="Arial"/>
              <a:buNone/>
              <a:defRPr b="1" i="0" sz="1400" u="none" cap="none" strike="noStrike">
                <a:solidFill>
                  <a:srgbClr val="ED2326"/>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393" name="Google Shape;393;p76"/>
          <p:cNvSpPr txBox="1"/>
          <p:nvPr>
            <p:ph idx="2" type="body"/>
          </p:nvPr>
        </p:nvSpPr>
        <p:spPr>
          <a:xfrm>
            <a:off x="1187626" y="1642787"/>
            <a:ext cx="1368300" cy="3003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800"/>
              <a:buFont typeface="Arial"/>
              <a:buNone/>
              <a:defRPr b="1" i="0" sz="8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394" name="Google Shape;394;p76"/>
          <p:cNvSpPr/>
          <p:nvPr>
            <p:ph idx="3" type="media"/>
          </p:nvPr>
        </p:nvSpPr>
        <p:spPr>
          <a:xfrm>
            <a:off x="1367782" y="1108419"/>
            <a:ext cx="936000" cy="5118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395" name="Google Shape;395;p76"/>
          <p:cNvSpPr txBox="1"/>
          <p:nvPr>
            <p:ph idx="4" type="body"/>
          </p:nvPr>
        </p:nvSpPr>
        <p:spPr>
          <a:xfrm>
            <a:off x="1187626" y="2787774"/>
            <a:ext cx="1368300" cy="3003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800"/>
              <a:buFont typeface="Arial"/>
              <a:buNone/>
              <a:defRPr b="1" i="0" sz="8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396" name="Google Shape;396;p76"/>
          <p:cNvSpPr/>
          <p:nvPr>
            <p:ph idx="5" type="media"/>
          </p:nvPr>
        </p:nvSpPr>
        <p:spPr>
          <a:xfrm>
            <a:off x="1367782" y="2253407"/>
            <a:ext cx="936000" cy="5118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397" name="Google Shape;397;p76"/>
          <p:cNvSpPr txBox="1"/>
          <p:nvPr>
            <p:ph idx="6" type="body"/>
          </p:nvPr>
        </p:nvSpPr>
        <p:spPr>
          <a:xfrm>
            <a:off x="1187626" y="3867164"/>
            <a:ext cx="1368300" cy="3003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800"/>
              <a:buFont typeface="Arial"/>
              <a:buNone/>
              <a:defRPr b="1" i="0" sz="8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398" name="Google Shape;398;p76"/>
          <p:cNvSpPr/>
          <p:nvPr>
            <p:ph idx="7" type="media"/>
          </p:nvPr>
        </p:nvSpPr>
        <p:spPr>
          <a:xfrm>
            <a:off x="1367782" y="3332796"/>
            <a:ext cx="936000" cy="5118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399" name="Google Shape;399;p76"/>
          <p:cNvSpPr txBox="1"/>
          <p:nvPr>
            <p:ph idx="8" type="body"/>
          </p:nvPr>
        </p:nvSpPr>
        <p:spPr>
          <a:xfrm>
            <a:off x="4371391" y="2132274"/>
            <a:ext cx="3441300" cy="6330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300"/>
              </a:spcBef>
              <a:spcAft>
                <a:spcPts val="0"/>
              </a:spcAft>
              <a:buClr>
                <a:srgbClr val="032944"/>
              </a:buClr>
              <a:buSzPts val="1700"/>
              <a:buFont typeface="Arial"/>
              <a:buNone/>
              <a:defRPr b="1" i="0" sz="17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00" name="Google Shape;400;p76"/>
          <p:cNvSpPr txBox="1"/>
          <p:nvPr>
            <p:ph idx="9" type="body"/>
          </p:nvPr>
        </p:nvSpPr>
        <p:spPr>
          <a:xfrm>
            <a:off x="4395731" y="2787774"/>
            <a:ext cx="3417000" cy="12210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01" name="Google Shape;401;p76"/>
          <p:cNvSpPr/>
          <p:nvPr/>
        </p:nvSpPr>
        <p:spPr>
          <a:xfrm>
            <a:off x="3491880" y="1275606"/>
            <a:ext cx="216000" cy="13503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Open Sans"/>
              <a:ea typeface="Open Sans"/>
              <a:cs typeface="Open Sans"/>
              <a:sym typeface="Open San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Divider_02">
  <p:cSld name="Section_Divider_02">
    <p:spTree>
      <p:nvGrpSpPr>
        <p:cNvPr id="402" name="Shape 402"/>
        <p:cNvGrpSpPr/>
        <p:nvPr/>
      </p:nvGrpSpPr>
      <p:grpSpPr>
        <a:xfrm>
          <a:off x="0" y="0"/>
          <a:ext cx="0" cy="0"/>
          <a:chOff x="0" y="0"/>
          <a:chExt cx="0" cy="0"/>
        </a:xfrm>
      </p:grpSpPr>
      <p:sp>
        <p:nvSpPr>
          <p:cNvPr id="403" name="Google Shape;403;p77"/>
          <p:cNvSpPr txBox="1"/>
          <p:nvPr>
            <p:ph idx="1" type="body"/>
          </p:nvPr>
        </p:nvSpPr>
        <p:spPr>
          <a:xfrm>
            <a:off x="4137126" y="2382954"/>
            <a:ext cx="4539300" cy="4587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400"/>
              </a:spcBef>
              <a:spcAft>
                <a:spcPts val="0"/>
              </a:spcAft>
              <a:buClr>
                <a:srgbClr val="032944"/>
              </a:buClr>
              <a:buSzPts val="1800"/>
              <a:buFont typeface="Arial"/>
              <a:buNone/>
              <a:defRPr b="1" i="0" sz="18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04" name="Google Shape;404;p77"/>
          <p:cNvSpPr/>
          <p:nvPr>
            <p:ph idx="2" type="media"/>
          </p:nvPr>
        </p:nvSpPr>
        <p:spPr>
          <a:xfrm>
            <a:off x="1805212" y="2246913"/>
            <a:ext cx="1188300" cy="6495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05" name="Google Shape;405;p77"/>
          <p:cNvSpPr/>
          <p:nvPr/>
        </p:nvSpPr>
        <p:spPr>
          <a:xfrm>
            <a:off x="3491880" y="2252670"/>
            <a:ext cx="216000" cy="654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Open Sans"/>
              <a:ea typeface="Open Sans"/>
              <a:cs typeface="Open Sans"/>
              <a:sym typeface="Open San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Divider_03">
  <p:cSld name="Section_Divider_03">
    <p:spTree>
      <p:nvGrpSpPr>
        <p:cNvPr id="406" name="Shape 406"/>
        <p:cNvGrpSpPr/>
        <p:nvPr/>
      </p:nvGrpSpPr>
      <p:grpSpPr>
        <a:xfrm>
          <a:off x="0" y="0"/>
          <a:ext cx="0" cy="0"/>
          <a:chOff x="0" y="0"/>
          <a:chExt cx="0" cy="0"/>
        </a:xfrm>
      </p:grpSpPr>
      <p:sp>
        <p:nvSpPr>
          <p:cNvPr id="407" name="Google Shape;407;p78"/>
          <p:cNvSpPr txBox="1"/>
          <p:nvPr>
            <p:ph idx="1" type="body"/>
          </p:nvPr>
        </p:nvSpPr>
        <p:spPr>
          <a:xfrm>
            <a:off x="1166210" y="1464329"/>
            <a:ext cx="1368300" cy="3003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800"/>
              <a:buFont typeface="Arial"/>
              <a:buNone/>
              <a:defRPr b="1" i="0" sz="8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08" name="Google Shape;408;p78"/>
          <p:cNvSpPr/>
          <p:nvPr>
            <p:ph idx="2" type="media"/>
          </p:nvPr>
        </p:nvSpPr>
        <p:spPr>
          <a:xfrm>
            <a:off x="1346367" y="929962"/>
            <a:ext cx="936000" cy="5118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09" name="Google Shape;409;p78"/>
          <p:cNvSpPr txBox="1"/>
          <p:nvPr>
            <p:ph idx="3" type="body"/>
          </p:nvPr>
        </p:nvSpPr>
        <p:spPr>
          <a:xfrm>
            <a:off x="1166210" y="2609317"/>
            <a:ext cx="1368300" cy="3003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800"/>
              <a:buFont typeface="Arial"/>
              <a:buNone/>
              <a:defRPr b="1" i="0" sz="8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10" name="Google Shape;410;p78"/>
          <p:cNvSpPr/>
          <p:nvPr>
            <p:ph idx="4" type="media"/>
          </p:nvPr>
        </p:nvSpPr>
        <p:spPr>
          <a:xfrm>
            <a:off x="1346367" y="2074949"/>
            <a:ext cx="936000" cy="5118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11" name="Google Shape;411;p78"/>
          <p:cNvSpPr txBox="1"/>
          <p:nvPr>
            <p:ph idx="5" type="body"/>
          </p:nvPr>
        </p:nvSpPr>
        <p:spPr>
          <a:xfrm>
            <a:off x="1166210" y="3688706"/>
            <a:ext cx="1368300" cy="3003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800"/>
              <a:buFont typeface="Arial"/>
              <a:buNone/>
              <a:defRPr b="1" i="0" sz="8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12" name="Google Shape;412;p78"/>
          <p:cNvSpPr/>
          <p:nvPr>
            <p:ph idx="6" type="media"/>
          </p:nvPr>
        </p:nvSpPr>
        <p:spPr>
          <a:xfrm>
            <a:off x="1346367" y="3154339"/>
            <a:ext cx="936000" cy="5118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13" name="Google Shape;413;p78"/>
          <p:cNvSpPr txBox="1"/>
          <p:nvPr>
            <p:ph idx="7" type="body"/>
          </p:nvPr>
        </p:nvSpPr>
        <p:spPr>
          <a:xfrm>
            <a:off x="4417438" y="1044603"/>
            <a:ext cx="2831100" cy="2148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032944"/>
              </a:buClr>
              <a:buSzPts val="900"/>
              <a:buFont typeface="Arial"/>
              <a:buNone/>
              <a:defRPr b="1" i="0" sz="9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14" name="Google Shape;414;p78"/>
          <p:cNvSpPr txBox="1"/>
          <p:nvPr>
            <p:ph idx="8" type="body"/>
          </p:nvPr>
        </p:nvSpPr>
        <p:spPr>
          <a:xfrm>
            <a:off x="4417439" y="1264922"/>
            <a:ext cx="3250800" cy="6600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15" name="Google Shape;415;p78"/>
          <p:cNvSpPr/>
          <p:nvPr/>
        </p:nvSpPr>
        <p:spPr>
          <a:xfrm>
            <a:off x="3261779" y="1428618"/>
            <a:ext cx="216000" cy="2193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Open Sans"/>
              <a:ea typeface="Open Sans"/>
              <a:cs typeface="Open Sans"/>
              <a:sym typeface="Open Sans"/>
            </a:endParaRPr>
          </a:p>
        </p:txBody>
      </p:sp>
      <p:sp>
        <p:nvSpPr>
          <p:cNvPr id="416" name="Google Shape;416;p78"/>
          <p:cNvSpPr txBox="1"/>
          <p:nvPr>
            <p:ph idx="9" type="body"/>
          </p:nvPr>
        </p:nvSpPr>
        <p:spPr>
          <a:xfrm>
            <a:off x="4417438" y="2058395"/>
            <a:ext cx="2831100" cy="2148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032944"/>
              </a:buClr>
              <a:buSzPts val="900"/>
              <a:buFont typeface="Arial"/>
              <a:buNone/>
              <a:defRPr b="1" i="0" sz="9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17" name="Google Shape;417;p78"/>
          <p:cNvSpPr txBox="1"/>
          <p:nvPr>
            <p:ph idx="13" type="body"/>
          </p:nvPr>
        </p:nvSpPr>
        <p:spPr>
          <a:xfrm>
            <a:off x="4417439" y="2278713"/>
            <a:ext cx="3250800" cy="6600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18" name="Google Shape;418;p78"/>
          <p:cNvSpPr txBox="1"/>
          <p:nvPr>
            <p:ph idx="14" type="body"/>
          </p:nvPr>
        </p:nvSpPr>
        <p:spPr>
          <a:xfrm>
            <a:off x="4417438" y="3090077"/>
            <a:ext cx="2831100" cy="2148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032944"/>
              </a:buClr>
              <a:buSzPts val="900"/>
              <a:buFont typeface="Arial"/>
              <a:buNone/>
              <a:defRPr b="1" i="0" sz="9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19" name="Google Shape;419;p78"/>
          <p:cNvSpPr txBox="1"/>
          <p:nvPr>
            <p:ph idx="15" type="body"/>
          </p:nvPr>
        </p:nvSpPr>
        <p:spPr>
          <a:xfrm>
            <a:off x="4417439" y="3310395"/>
            <a:ext cx="3250800" cy="6600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slide_01">
  <p:cSld name="Content_slide_01">
    <p:spTree>
      <p:nvGrpSpPr>
        <p:cNvPr id="420" name="Shape 420"/>
        <p:cNvGrpSpPr/>
        <p:nvPr/>
      </p:nvGrpSpPr>
      <p:grpSpPr>
        <a:xfrm>
          <a:off x="0" y="0"/>
          <a:ext cx="0" cy="0"/>
          <a:chOff x="0" y="0"/>
          <a:chExt cx="0" cy="0"/>
        </a:xfrm>
      </p:grpSpPr>
      <p:sp>
        <p:nvSpPr>
          <p:cNvPr id="421" name="Google Shape;421;p79"/>
          <p:cNvSpPr txBox="1"/>
          <p:nvPr>
            <p:ph type="title"/>
          </p:nvPr>
        </p:nvSpPr>
        <p:spPr>
          <a:xfrm>
            <a:off x="257733" y="382446"/>
            <a:ext cx="6411900" cy="225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rgbClr val="E42919"/>
              </a:buClr>
              <a:buSzPts val="1400"/>
              <a:buFont typeface="Open Sans"/>
              <a:buNone/>
              <a:defRPr b="1" i="0" sz="1400" u="none" cap="none" strike="noStrike">
                <a:solidFill>
                  <a:srgbClr val="E42919"/>
                </a:solidFill>
                <a:latin typeface="Open Sans"/>
                <a:ea typeface="Open Sans"/>
                <a:cs typeface="Open Sans"/>
                <a:sym typeface="Open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cxnSp>
        <p:nvCxnSpPr>
          <p:cNvPr id="422" name="Google Shape;422;p79"/>
          <p:cNvCxnSpPr/>
          <p:nvPr/>
        </p:nvCxnSpPr>
        <p:spPr>
          <a:xfrm>
            <a:off x="366156" y="891565"/>
            <a:ext cx="8454300" cy="0"/>
          </a:xfrm>
          <a:prstGeom prst="straightConnector1">
            <a:avLst/>
          </a:prstGeom>
          <a:noFill/>
          <a:ln cap="flat" cmpd="sng" w="9525">
            <a:solidFill>
              <a:srgbClr val="E42919"/>
            </a:solidFill>
            <a:prstDash val="solid"/>
            <a:round/>
            <a:headEnd len="sm" w="sm" type="none"/>
            <a:tailEnd len="sm" w="sm" type="none"/>
          </a:ln>
        </p:spPr>
      </p:cxnSp>
      <p:sp>
        <p:nvSpPr>
          <p:cNvPr id="423" name="Google Shape;423;p79"/>
          <p:cNvSpPr txBox="1"/>
          <p:nvPr>
            <p:ph idx="1" type="body"/>
          </p:nvPr>
        </p:nvSpPr>
        <p:spPr>
          <a:xfrm>
            <a:off x="257733" y="617978"/>
            <a:ext cx="6292800" cy="2667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032944"/>
              </a:buClr>
              <a:buSzPts val="1100"/>
              <a:buFont typeface="Arial"/>
              <a:buNone/>
              <a:defRPr b="1" i="0" sz="11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24" name="Google Shape;424;p79"/>
          <p:cNvSpPr txBox="1"/>
          <p:nvPr>
            <p:ph idx="2" type="body"/>
          </p:nvPr>
        </p:nvSpPr>
        <p:spPr>
          <a:xfrm>
            <a:off x="366158" y="2593595"/>
            <a:ext cx="2405700" cy="19626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25" name="Google Shape;425;p79"/>
          <p:cNvSpPr/>
          <p:nvPr>
            <p:ph idx="3" type="chart"/>
          </p:nvPr>
        </p:nvSpPr>
        <p:spPr>
          <a:xfrm>
            <a:off x="4036158" y="1226865"/>
            <a:ext cx="1007700" cy="5469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26" name="Google Shape;426;p79"/>
          <p:cNvSpPr/>
          <p:nvPr>
            <p:ph idx="4" type="chart"/>
          </p:nvPr>
        </p:nvSpPr>
        <p:spPr>
          <a:xfrm>
            <a:off x="1045430" y="1226865"/>
            <a:ext cx="1007700" cy="5469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27" name="Google Shape;427;p79"/>
          <p:cNvSpPr txBox="1"/>
          <p:nvPr>
            <p:ph idx="5" type="body"/>
          </p:nvPr>
        </p:nvSpPr>
        <p:spPr>
          <a:xfrm>
            <a:off x="3346877" y="2593595"/>
            <a:ext cx="2405700" cy="19626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28" name="Google Shape;428;p79"/>
          <p:cNvSpPr txBox="1"/>
          <p:nvPr>
            <p:ph idx="6" type="body"/>
          </p:nvPr>
        </p:nvSpPr>
        <p:spPr>
          <a:xfrm>
            <a:off x="3346876" y="1821958"/>
            <a:ext cx="2405700" cy="2661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800"/>
              <a:buFont typeface="Arial"/>
              <a:buNone/>
              <a:defRPr b="1" i="0" sz="8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29" name="Google Shape;429;p79"/>
          <p:cNvSpPr txBox="1"/>
          <p:nvPr>
            <p:ph idx="7" type="body"/>
          </p:nvPr>
        </p:nvSpPr>
        <p:spPr>
          <a:xfrm>
            <a:off x="379444" y="1821958"/>
            <a:ext cx="2405700" cy="2661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800"/>
              <a:buFont typeface="Arial"/>
              <a:buNone/>
              <a:defRPr b="1" i="0" sz="8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30" name="Google Shape;430;p79"/>
          <p:cNvSpPr/>
          <p:nvPr>
            <p:ph idx="8" type="chart"/>
          </p:nvPr>
        </p:nvSpPr>
        <p:spPr>
          <a:xfrm>
            <a:off x="7003591" y="1226865"/>
            <a:ext cx="1007700" cy="5469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31" name="Google Shape;431;p79"/>
          <p:cNvSpPr txBox="1"/>
          <p:nvPr>
            <p:ph idx="9" type="body"/>
          </p:nvPr>
        </p:nvSpPr>
        <p:spPr>
          <a:xfrm>
            <a:off x="6314309" y="2593595"/>
            <a:ext cx="2405700" cy="19626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32" name="Google Shape;432;p79"/>
          <p:cNvSpPr txBox="1"/>
          <p:nvPr>
            <p:ph idx="13" type="body"/>
          </p:nvPr>
        </p:nvSpPr>
        <p:spPr>
          <a:xfrm>
            <a:off x="6314308" y="1821958"/>
            <a:ext cx="2405700" cy="2661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800"/>
              <a:buFont typeface="Arial"/>
              <a:buNone/>
              <a:defRPr b="1" i="0" sz="8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pic>
        <p:nvPicPr>
          <p:cNvPr id="433" name="Google Shape;433;p79"/>
          <p:cNvPicPr preferRelativeResize="0"/>
          <p:nvPr/>
        </p:nvPicPr>
        <p:blipFill rotWithShape="1">
          <a:blip r:embed="rId2">
            <a:alphaModFix/>
          </a:blip>
          <a:srcRect b="0" l="0" r="0" t="0"/>
          <a:stretch/>
        </p:blipFill>
        <p:spPr>
          <a:xfrm>
            <a:off x="8038673" y="352643"/>
            <a:ext cx="738944" cy="254808"/>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slide_02">
  <p:cSld name="Content_slide_02">
    <p:spTree>
      <p:nvGrpSpPr>
        <p:cNvPr id="434" name="Shape 434"/>
        <p:cNvGrpSpPr/>
        <p:nvPr/>
      </p:nvGrpSpPr>
      <p:grpSpPr>
        <a:xfrm>
          <a:off x="0" y="0"/>
          <a:ext cx="0" cy="0"/>
          <a:chOff x="0" y="0"/>
          <a:chExt cx="0" cy="0"/>
        </a:xfrm>
      </p:grpSpPr>
      <p:sp>
        <p:nvSpPr>
          <p:cNvPr id="435" name="Google Shape;435;p80"/>
          <p:cNvSpPr txBox="1"/>
          <p:nvPr>
            <p:ph type="title"/>
          </p:nvPr>
        </p:nvSpPr>
        <p:spPr>
          <a:xfrm>
            <a:off x="257733" y="382446"/>
            <a:ext cx="6411900" cy="225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rgbClr val="E42919"/>
              </a:buClr>
              <a:buSzPts val="1400"/>
              <a:buFont typeface="Open Sans"/>
              <a:buNone/>
              <a:defRPr b="1" i="0" sz="1400" u="none" cap="none" strike="noStrike">
                <a:solidFill>
                  <a:srgbClr val="E42919"/>
                </a:solidFill>
                <a:latin typeface="Open Sans"/>
                <a:ea typeface="Open Sans"/>
                <a:cs typeface="Open Sans"/>
                <a:sym typeface="Open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cxnSp>
        <p:nvCxnSpPr>
          <p:cNvPr id="436" name="Google Shape;436;p80"/>
          <p:cNvCxnSpPr/>
          <p:nvPr/>
        </p:nvCxnSpPr>
        <p:spPr>
          <a:xfrm>
            <a:off x="366156" y="891565"/>
            <a:ext cx="8454300" cy="0"/>
          </a:xfrm>
          <a:prstGeom prst="straightConnector1">
            <a:avLst/>
          </a:prstGeom>
          <a:noFill/>
          <a:ln cap="flat" cmpd="sng" w="9525">
            <a:solidFill>
              <a:srgbClr val="E42919"/>
            </a:solidFill>
            <a:prstDash val="solid"/>
            <a:round/>
            <a:headEnd len="sm" w="sm" type="none"/>
            <a:tailEnd len="sm" w="sm" type="none"/>
          </a:ln>
        </p:spPr>
      </p:cxnSp>
      <p:sp>
        <p:nvSpPr>
          <p:cNvPr id="437" name="Google Shape;437;p80"/>
          <p:cNvSpPr txBox="1"/>
          <p:nvPr>
            <p:ph idx="1" type="body"/>
          </p:nvPr>
        </p:nvSpPr>
        <p:spPr>
          <a:xfrm>
            <a:off x="257733" y="617978"/>
            <a:ext cx="6292800" cy="2667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032944"/>
              </a:buClr>
              <a:buSzPts val="1100"/>
              <a:buFont typeface="Arial"/>
              <a:buNone/>
              <a:defRPr b="1" i="0" sz="11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38" name="Google Shape;438;p80"/>
          <p:cNvSpPr txBox="1"/>
          <p:nvPr>
            <p:ph idx="2" type="body"/>
          </p:nvPr>
        </p:nvSpPr>
        <p:spPr>
          <a:xfrm>
            <a:off x="366158" y="2031699"/>
            <a:ext cx="3917700" cy="25245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39" name="Google Shape;439;p80"/>
          <p:cNvSpPr/>
          <p:nvPr>
            <p:ph idx="3" type="chart"/>
          </p:nvPr>
        </p:nvSpPr>
        <p:spPr>
          <a:xfrm>
            <a:off x="369400" y="1059584"/>
            <a:ext cx="1007700" cy="5469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40" name="Google Shape;440;p80"/>
          <p:cNvSpPr txBox="1"/>
          <p:nvPr>
            <p:ph idx="4" type="body"/>
          </p:nvPr>
        </p:nvSpPr>
        <p:spPr>
          <a:xfrm>
            <a:off x="379444" y="1654675"/>
            <a:ext cx="2405700" cy="2661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032944"/>
              </a:buClr>
              <a:buSzPts val="800"/>
              <a:buFont typeface="Arial"/>
              <a:buNone/>
              <a:defRPr b="1" i="0" sz="8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41" name="Google Shape;441;p80"/>
          <p:cNvSpPr txBox="1"/>
          <p:nvPr>
            <p:ph idx="5" type="body"/>
          </p:nvPr>
        </p:nvSpPr>
        <p:spPr>
          <a:xfrm>
            <a:off x="4821674" y="2031699"/>
            <a:ext cx="3917700" cy="25245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42" name="Google Shape;442;p80"/>
          <p:cNvSpPr/>
          <p:nvPr>
            <p:ph idx="6" type="chart"/>
          </p:nvPr>
        </p:nvSpPr>
        <p:spPr>
          <a:xfrm>
            <a:off x="4824916" y="1059584"/>
            <a:ext cx="1007700" cy="5469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43" name="Google Shape;443;p80"/>
          <p:cNvSpPr txBox="1"/>
          <p:nvPr>
            <p:ph idx="7" type="body"/>
          </p:nvPr>
        </p:nvSpPr>
        <p:spPr>
          <a:xfrm>
            <a:off x="4834960" y="1654675"/>
            <a:ext cx="2405700" cy="2661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032944"/>
              </a:buClr>
              <a:buSzPts val="800"/>
              <a:buFont typeface="Arial"/>
              <a:buNone/>
              <a:defRPr b="1" i="0" sz="8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pic>
        <p:nvPicPr>
          <p:cNvPr id="444" name="Google Shape;444;p80"/>
          <p:cNvPicPr preferRelativeResize="0"/>
          <p:nvPr/>
        </p:nvPicPr>
        <p:blipFill rotWithShape="1">
          <a:blip r:embed="rId2">
            <a:alphaModFix/>
          </a:blip>
          <a:srcRect b="0" l="0" r="0" t="0"/>
          <a:stretch/>
        </p:blipFill>
        <p:spPr>
          <a:xfrm>
            <a:off x="8038673" y="352643"/>
            <a:ext cx="738944" cy="254808"/>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slide_03">
  <p:cSld name="Content_slide_03">
    <p:spTree>
      <p:nvGrpSpPr>
        <p:cNvPr id="445" name="Shape 445"/>
        <p:cNvGrpSpPr/>
        <p:nvPr/>
      </p:nvGrpSpPr>
      <p:grpSpPr>
        <a:xfrm>
          <a:off x="0" y="0"/>
          <a:ext cx="0" cy="0"/>
          <a:chOff x="0" y="0"/>
          <a:chExt cx="0" cy="0"/>
        </a:xfrm>
      </p:grpSpPr>
      <p:sp>
        <p:nvSpPr>
          <p:cNvPr id="446" name="Google Shape;446;p81"/>
          <p:cNvSpPr txBox="1"/>
          <p:nvPr>
            <p:ph type="title"/>
          </p:nvPr>
        </p:nvSpPr>
        <p:spPr>
          <a:xfrm>
            <a:off x="257733" y="382446"/>
            <a:ext cx="6411900" cy="225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rgbClr val="E42919"/>
              </a:buClr>
              <a:buSzPts val="1400"/>
              <a:buFont typeface="Open Sans"/>
              <a:buNone/>
              <a:defRPr b="1" i="0" sz="1400" u="none" cap="none" strike="noStrike">
                <a:solidFill>
                  <a:srgbClr val="E42919"/>
                </a:solidFill>
                <a:latin typeface="Open Sans"/>
                <a:ea typeface="Open Sans"/>
                <a:cs typeface="Open Sans"/>
                <a:sym typeface="Open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cxnSp>
        <p:nvCxnSpPr>
          <p:cNvPr id="447" name="Google Shape;447;p81"/>
          <p:cNvCxnSpPr/>
          <p:nvPr/>
        </p:nvCxnSpPr>
        <p:spPr>
          <a:xfrm>
            <a:off x="366156" y="891565"/>
            <a:ext cx="8454300" cy="0"/>
          </a:xfrm>
          <a:prstGeom prst="straightConnector1">
            <a:avLst/>
          </a:prstGeom>
          <a:noFill/>
          <a:ln cap="flat" cmpd="sng" w="9525">
            <a:solidFill>
              <a:srgbClr val="E42919"/>
            </a:solidFill>
            <a:prstDash val="solid"/>
            <a:round/>
            <a:headEnd len="sm" w="sm" type="none"/>
            <a:tailEnd len="sm" w="sm" type="none"/>
          </a:ln>
        </p:spPr>
      </p:cxnSp>
      <p:sp>
        <p:nvSpPr>
          <p:cNvPr id="448" name="Google Shape;448;p81"/>
          <p:cNvSpPr txBox="1"/>
          <p:nvPr>
            <p:ph idx="1" type="body"/>
          </p:nvPr>
        </p:nvSpPr>
        <p:spPr>
          <a:xfrm>
            <a:off x="257733" y="617978"/>
            <a:ext cx="6292800" cy="2667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032944"/>
              </a:buClr>
              <a:buSzPts val="1100"/>
              <a:buFont typeface="Arial"/>
              <a:buNone/>
              <a:defRPr b="1" i="0" sz="11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49" name="Google Shape;449;p81"/>
          <p:cNvSpPr txBox="1"/>
          <p:nvPr>
            <p:ph idx="2" type="body"/>
          </p:nvPr>
        </p:nvSpPr>
        <p:spPr>
          <a:xfrm>
            <a:off x="366158" y="1059584"/>
            <a:ext cx="2261700" cy="13503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50" name="Google Shape;450;p81"/>
          <p:cNvSpPr/>
          <p:nvPr>
            <p:ph idx="3" type="chart"/>
          </p:nvPr>
        </p:nvSpPr>
        <p:spPr>
          <a:xfrm>
            <a:off x="2915818" y="1059582"/>
            <a:ext cx="5862000" cy="35106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51" name="Google Shape;451;p81"/>
          <p:cNvSpPr txBox="1"/>
          <p:nvPr>
            <p:ph idx="4" type="body"/>
          </p:nvPr>
        </p:nvSpPr>
        <p:spPr>
          <a:xfrm>
            <a:off x="366158" y="2588438"/>
            <a:ext cx="2261700" cy="1981500"/>
          </a:xfrm>
          <a:prstGeom prst="rect">
            <a:avLst/>
          </a:prstGeom>
          <a:noFill/>
          <a:ln>
            <a:noFill/>
          </a:ln>
        </p:spPr>
        <p:txBody>
          <a:bodyPr anchorCtr="0" anchor="t" bIns="34275" lIns="68575" spcFirstLastPara="1" rIns="68575" wrap="square" tIns="34275">
            <a:noAutofit/>
          </a:bodyPr>
          <a:lstStyle>
            <a:lvl1pPr indent="-279400" lvl="0" marL="457200" marR="0" rtl="0" algn="l">
              <a:lnSpc>
                <a:spcPct val="150000"/>
              </a:lnSpc>
              <a:spcBef>
                <a:spcPts val="200"/>
              </a:spcBef>
              <a:spcAft>
                <a:spcPts val="0"/>
              </a:spcAft>
              <a:buClr>
                <a:srgbClr val="E42919"/>
              </a:buClr>
              <a:buSzPts val="800"/>
              <a:buFont typeface="Arial"/>
              <a:buChar char="•"/>
              <a:defRPr b="0" i="0" sz="8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pic>
        <p:nvPicPr>
          <p:cNvPr id="452" name="Google Shape;452;p81"/>
          <p:cNvPicPr preferRelativeResize="0"/>
          <p:nvPr/>
        </p:nvPicPr>
        <p:blipFill rotWithShape="1">
          <a:blip r:embed="rId2">
            <a:alphaModFix/>
          </a:blip>
          <a:srcRect b="0" l="0" r="0" t="0"/>
          <a:stretch/>
        </p:blipFill>
        <p:spPr>
          <a:xfrm>
            <a:off x="8038673" y="352643"/>
            <a:ext cx="738944" cy="254808"/>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slide_04">
  <p:cSld name="Content_slide_04">
    <p:spTree>
      <p:nvGrpSpPr>
        <p:cNvPr id="453" name="Shape 453"/>
        <p:cNvGrpSpPr/>
        <p:nvPr/>
      </p:nvGrpSpPr>
      <p:grpSpPr>
        <a:xfrm>
          <a:off x="0" y="0"/>
          <a:ext cx="0" cy="0"/>
          <a:chOff x="0" y="0"/>
          <a:chExt cx="0" cy="0"/>
        </a:xfrm>
      </p:grpSpPr>
      <p:sp>
        <p:nvSpPr>
          <p:cNvPr id="454" name="Google Shape;454;p82"/>
          <p:cNvSpPr/>
          <p:nvPr/>
        </p:nvSpPr>
        <p:spPr>
          <a:xfrm>
            <a:off x="1" y="-14896"/>
            <a:ext cx="2845500" cy="5158500"/>
          </a:xfrm>
          <a:prstGeom prst="rect">
            <a:avLst/>
          </a:prstGeom>
          <a:solidFill>
            <a:srgbClr val="03294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Open Sans"/>
              <a:ea typeface="Open Sans"/>
              <a:cs typeface="Open Sans"/>
              <a:sym typeface="Open Sans"/>
            </a:endParaRPr>
          </a:p>
        </p:txBody>
      </p:sp>
      <p:sp>
        <p:nvSpPr>
          <p:cNvPr id="455" name="Google Shape;455;p82"/>
          <p:cNvSpPr txBox="1"/>
          <p:nvPr>
            <p:ph idx="1" type="body"/>
          </p:nvPr>
        </p:nvSpPr>
        <p:spPr>
          <a:xfrm>
            <a:off x="202437" y="2120519"/>
            <a:ext cx="2292600" cy="2346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chemeClr val="lt1"/>
              </a:buClr>
              <a:buSzPts val="1100"/>
              <a:buFont typeface="Arial"/>
              <a:buNone/>
              <a:defRPr b="1" i="0" sz="11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56" name="Google Shape;456;p82"/>
          <p:cNvSpPr txBox="1"/>
          <p:nvPr>
            <p:ph idx="2" type="body"/>
          </p:nvPr>
        </p:nvSpPr>
        <p:spPr>
          <a:xfrm>
            <a:off x="202437" y="2501949"/>
            <a:ext cx="2292600" cy="1131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200"/>
              </a:spcBef>
              <a:spcAft>
                <a:spcPts val="0"/>
              </a:spcAft>
              <a:buClr>
                <a:schemeClr val="lt1"/>
              </a:buClr>
              <a:buSzPts val="800"/>
              <a:buFont typeface="Arial"/>
              <a:buNone/>
              <a:defRPr b="0" i="0" sz="8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57" name="Google Shape;457;p82"/>
          <p:cNvSpPr/>
          <p:nvPr>
            <p:ph idx="3" type="media"/>
          </p:nvPr>
        </p:nvSpPr>
        <p:spPr>
          <a:xfrm>
            <a:off x="8438" y="-1"/>
            <a:ext cx="2826000" cy="20133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lt1"/>
              </a:buClr>
              <a:buSzPts val="1100"/>
              <a:buFont typeface="Arial"/>
              <a:buNone/>
              <a:defRPr b="0" i="0" sz="1100" u="none" cap="none" strike="noStrike">
                <a:solidFill>
                  <a:schemeClr val="lt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58" name="Google Shape;458;p82"/>
          <p:cNvSpPr txBox="1"/>
          <p:nvPr>
            <p:ph idx="4" type="body"/>
          </p:nvPr>
        </p:nvSpPr>
        <p:spPr>
          <a:xfrm>
            <a:off x="3040264" y="627534"/>
            <a:ext cx="2382600" cy="1644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E42919"/>
              </a:buClr>
              <a:buSzPts val="800"/>
              <a:buFont typeface="Arial"/>
              <a:buNone/>
              <a:defRPr b="1" i="0" sz="800" u="none" cap="none" strike="noStrike">
                <a:solidFill>
                  <a:srgbClr val="E42919"/>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59" name="Google Shape;459;p82"/>
          <p:cNvSpPr txBox="1"/>
          <p:nvPr>
            <p:ph idx="5" type="body"/>
          </p:nvPr>
        </p:nvSpPr>
        <p:spPr>
          <a:xfrm>
            <a:off x="3125093" y="854183"/>
            <a:ext cx="1950900" cy="13935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60" name="Google Shape;460;p82"/>
          <p:cNvSpPr txBox="1"/>
          <p:nvPr>
            <p:ph idx="6" type="body"/>
          </p:nvPr>
        </p:nvSpPr>
        <p:spPr>
          <a:xfrm>
            <a:off x="3040264" y="2457790"/>
            <a:ext cx="2382600" cy="1644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E42919"/>
              </a:buClr>
              <a:buSzPts val="800"/>
              <a:buFont typeface="Arial"/>
              <a:buNone/>
              <a:defRPr b="1" i="0" sz="800" u="none" cap="none" strike="noStrike">
                <a:solidFill>
                  <a:srgbClr val="E42919"/>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61" name="Google Shape;461;p82"/>
          <p:cNvSpPr txBox="1"/>
          <p:nvPr>
            <p:ph idx="7" type="body"/>
          </p:nvPr>
        </p:nvSpPr>
        <p:spPr>
          <a:xfrm>
            <a:off x="3125091" y="2684441"/>
            <a:ext cx="4975200" cy="6033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62" name="Google Shape;462;p82"/>
          <p:cNvSpPr txBox="1"/>
          <p:nvPr>
            <p:ph idx="8" type="body"/>
          </p:nvPr>
        </p:nvSpPr>
        <p:spPr>
          <a:xfrm>
            <a:off x="3040264" y="3632823"/>
            <a:ext cx="2382600" cy="1644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E42919"/>
              </a:buClr>
              <a:buSzPts val="800"/>
              <a:buFont typeface="Arial"/>
              <a:buNone/>
              <a:defRPr b="1" i="0" sz="800" u="none" cap="none" strike="noStrike">
                <a:solidFill>
                  <a:srgbClr val="E42919"/>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63" name="Google Shape;463;p82"/>
          <p:cNvSpPr/>
          <p:nvPr>
            <p:ph idx="9" type="chart"/>
          </p:nvPr>
        </p:nvSpPr>
        <p:spPr>
          <a:xfrm>
            <a:off x="5277510" y="856575"/>
            <a:ext cx="3398700" cy="13911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64" name="Google Shape;464;p82"/>
          <p:cNvSpPr/>
          <p:nvPr>
            <p:ph idx="13" type="chart"/>
          </p:nvPr>
        </p:nvSpPr>
        <p:spPr>
          <a:xfrm>
            <a:off x="3164469" y="3951452"/>
            <a:ext cx="723600" cy="4860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65" name="Google Shape;465;p82"/>
          <p:cNvSpPr/>
          <p:nvPr>
            <p:ph idx="14" type="chart"/>
          </p:nvPr>
        </p:nvSpPr>
        <p:spPr>
          <a:xfrm>
            <a:off x="4451619" y="3951452"/>
            <a:ext cx="723600" cy="4860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66" name="Google Shape;466;p82"/>
          <p:cNvSpPr/>
          <p:nvPr>
            <p:ph idx="15" type="chart"/>
          </p:nvPr>
        </p:nvSpPr>
        <p:spPr>
          <a:xfrm>
            <a:off x="5756241" y="3951452"/>
            <a:ext cx="723600" cy="4860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67" name="Google Shape;467;p82"/>
          <p:cNvSpPr/>
          <p:nvPr>
            <p:ph idx="16" type="chart"/>
          </p:nvPr>
        </p:nvSpPr>
        <p:spPr>
          <a:xfrm>
            <a:off x="7055039" y="3951452"/>
            <a:ext cx="723600" cy="4860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cxnSp>
        <p:nvCxnSpPr>
          <p:cNvPr id="468" name="Google Shape;468;p82"/>
          <p:cNvCxnSpPr/>
          <p:nvPr/>
        </p:nvCxnSpPr>
        <p:spPr>
          <a:xfrm>
            <a:off x="259408" y="2434157"/>
            <a:ext cx="2296500" cy="0"/>
          </a:xfrm>
          <a:prstGeom prst="straightConnector1">
            <a:avLst/>
          </a:prstGeom>
          <a:noFill/>
          <a:ln cap="flat" cmpd="sng" w="9525">
            <a:solidFill>
              <a:srgbClr val="E42919"/>
            </a:solidFill>
            <a:prstDash val="solid"/>
            <a:round/>
            <a:headEnd len="sm" w="sm" type="none"/>
            <a:tailEnd len="sm" w="sm" type="none"/>
          </a:ln>
        </p:spPr>
      </p:cxnSp>
      <p:pic>
        <p:nvPicPr>
          <p:cNvPr id="469" name="Google Shape;469;p82"/>
          <p:cNvPicPr preferRelativeResize="0"/>
          <p:nvPr/>
        </p:nvPicPr>
        <p:blipFill rotWithShape="1">
          <a:blip r:embed="rId2">
            <a:alphaModFix/>
          </a:blip>
          <a:srcRect b="0" l="0" r="0" t="0"/>
          <a:stretch/>
        </p:blipFill>
        <p:spPr>
          <a:xfrm>
            <a:off x="8038673" y="352643"/>
            <a:ext cx="738944" cy="254808"/>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slide_05">
  <p:cSld name="Content_slide_05">
    <p:spTree>
      <p:nvGrpSpPr>
        <p:cNvPr id="470" name="Shape 470"/>
        <p:cNvGrpSpPr/>
        <p:nvPr/>
      </p:nvGrpSpPr>
      <p:grpSpPr>
        <a:xfrm>
          <a:off x="0" y="0"/>
          <a:ext cx="0" cy="0"/>
          <a:chOff x="0" y="0"/>
          <a:chExt cx="0" cy="0"/>
        </a:xfrm>
      </p:grpSpPr>
      <p:sp>
        <p:nvSpPr>
          <p:cNvPr id="471" name="Google Shape;471;p83"/>
          <p:cNvSpPr/>
          <p:nvPr/>
        </p:nvSpPr>
        <p:spPr>
          <a:xfrm>
            <a:off x="1" y="-14896"/>
            <a:ext cx="2845500" cy="5158500"/>
          </a:xfrm>
          <a:prstGeom prst="rect">
            <a:avLst/>
          </a:prstGeom>
          <a:solidFill>
            <a:srgbClr val="03294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Open Sans"/>
              <a:ea typeface="Open Sans"/>
              <a:cs typeface="Open Sans"/>
              <a:sym typeface="Open Sans"/>
            </a:endParaRPr>
          </a:p>
        </p:txBody>
      </p:sp>
      <p:sp>
        <p:nvSpPr>
          <p:cNvPr id="472" name="Google Shape;472;p83"/>
          <p:cNvSpPr txBox="1"/>
          <p:nvPr>
            <p:ph idx="1" type="body"/>
          </p:nvPr>
        </p:nvSpPr>
        <p:spPr>
          <a:xfrm>
            <a:off x="202437" y="2120519"/>
            <a:ext cx="2292600" cy="2346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chemeClr val="lt1"/>
              </a:buClr>
              <a:buSzPts val="1100"/>
              <a:buFont typeface="Arial"/>
              <a:buNone/>
              <a:defRPr b="1" i="0" sz="11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73" name="Google Shape;473;p83"/>
          <p:cNvSpPr txBox="1"/>
          <p:nvPr>
            <p:ph idx="2" type="body"/>
          </p:nvPr>
        </p:nvSpPr>
        <p:spPr>
          <a:xfrm>
            <a:off x="202437" y="2501949"/>
            <a:ext cx="2292600" cy="1131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200"/>
              </a:spcBef>
              <a:spcAft>
                <a:spcPts val="0"/>
              </a:spcAft>
              <a:buClr>
                <a:schemeClr val="lt1"/>
              </a:buClr>
              <a:buSzPts val="800"/>
              <a:buFont typeface="Arial"/>
              <a:buNone/>
              <a:defRPr b="0" i="0" sz="8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74" name="Google Shape;474;p83"/>
          <p:cNvSpPr/>
          <p:nvPr>
            <p:ph idx="3" type="media"/>
          </p:nvPr>
        </p:nvSpPr>
        <p:spPr>
          <a:xfrm>
            <a:off x="8438" y="-1"/>
            <a:ext cx="2826000" cy="20133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lt1"/>
              </a:buClr>
              <a:buSzPts val="1100"/>
              <a:buFont typeface="Arial"/>
              <a:buNone/>
              <a:defRPr b="0" i="0" sz="1100" u="none" cap="none" strike="noStrike">
                <a:solidFill>
                  <a:schemeClr val="lt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75" name="Google Shape;475;p83"/>
          <p:cNvSpPr txBox="1"/>
          <p:nvPr>
            <p:ph idx="4" type="body"/>
          </p:nvPr>
        </p:nvSpPr>
        <p:spPr>
          <a:xfrm>
            <a:off x="3040264" y="627534"/>
            <a:ext cx="2382600" cy="1644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E42919"/>
              </a:buClr>
              <a:buSzPts val="800"/>
              <a:buFont typeface="Arial"/>
              <a:buNone/>
              <a:defRPr b="1" i="0" sz="800" u="none" cap="none" strike="noStrike">
                <a:solidFill>
                  <a:srgbClr val="E42919"/>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76" name="Google Shape;476;p83"/>
          <p:cNvSpPr txBox="1"/>
          <p:nvPr>
            <p:ph idx="5" type="body"/>
          </p:nvPr>
        </p:nvSpPr>
        <p:spPr>
          <a:xfrm>
            <a:off x="3040264" y="1919615"/>
            <a:ext cx="2382600" cy="1644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E42919"/>
              </a:buClr>
              <a:buSzPts val="800"/>
              <a:buFont typeface="Arial"/>
              <a:buNone/>
              <a:defRPr b="1" i="0" sz="800" u="none" cap="none" strike="noStrike">
                <a:solidFill>
                  <a:srgbClr val="E42919"/>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77" name="Google Shape;477;p83"/>
          <p:cNvSpPr txBox="1"/>
          <p:nvPr>
            <p:ph idx="6" type="body"/>
          </p:nvPr>
        </p:nvSpPr>
        <p:spPr>
          <a:xfrm>
            <a:off x="3125093" y="2146263"/>
            <a:ext cx="5542200" cy="12759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1B1B1B"/>
              </a:buClr>
              <a:buSzPts val="800"/>
              <a:buFont typeface="Arial"/>
              <a:buNone/>
              <a:defRPr b="0" i="0" sz="8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78" name="Google Shape;478;p83"/>
          <p:cNvSpPr txBox="1"/>
          <p:nvPr>
            <p:ph idx="7" type="body"/>
          </p:nvPr>
        </p:nvSpPr>
        <p:spPr>
          <a:xfrm>
            <a:off x="3040264" y="3632823"/>
            <a:ext cx="2382600" cy="1644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E42919"/>
              </a:buClr>
              <a:buSzPts val="800"/>
              <a:buFont typeface="Arial"/>
              <a:buNone/>
              <a:defRPr b="1" i="0" sz="800" u="none" cap="none" strike="noStrike">
                <a:solidFill>
                  <a:srgbClr val="E42919"/>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cxnSp>
        <p:nvCxnSpPr>
          <p:cNvPr id="479" name="Google Shape;479;p83"/>
          <p:cNvCxnSpPr/>
          <p:nvPr/>
        </p:nvCxnSpPr>
        <p:spPr>
          <a:xfrm>
            <a:off x="259408" y="2434157"/>
            <a:ext cx="2296500" cy="0"/>
          </a:xfrm>
          <a:prstGeom prst="straightConnector1">
            <a:avLst/>
          </a:prstGeom>
          <a:noFill/>
          <a:ln cap="flat" cmpd="sng" w="9525">
            <a:solidFill>
              <a:srgbClr val="E42919"/>
            </a:solidFill>
            <a:prstDash val="solid"/>
            <a:round/>
            <a:headEnd len="sm" w="sm" type="none"/>
            <a:tailEnd len="sm" w="sm" type="none"/>
          </a:ln>
        </p:spPr>
      </p:cxnSp>
      <p:sp>
        <p:nvSpPr>
          <p:cNvPr id="480" name="Google Shape;480;p83"/>
          <p:cNvSpPr/>
          <p:nvPr/>
        </p:nvSpPr>
        <p:spPr>
          <a:xfrm>
            <a:off x="3114991" y="932948"/>
            <a:ext cx="5542200" cy="915000"/>
          </a:xfrm>
          <a:prstGeom prst="rect">
            <a:avLst/>
          </a:prstGeom>
          <a:solidFill>
            <a:srgbClr val="EBECE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Open Sans"/>
              <a:ea typeface="Open Sans"/>
              <a:cs typeface="Open Sans"/>
              <a:sym typeface="Open Sans"/>
            </a:endParaRPr>
          </a:p>
        </p:txBody>
      </p:sp>
      <p:sp>
        <p:nvSpPr>
          <p:cNvPr id="481" name="Google Shape;481;p83"/>
          <p:cNvSpPr txBox="1"/>
          <p:nvPr>
            <p:ph idx="8" type="body"/>
          </p:nvPr>
        </p:nvSpPr>
        <p:spPr>
          <a:xfrm>
            <a:off x="3308238" y="1121544"/>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1200"/>
              <a:buFont typeface="Arial"/>
              <a:buNone/>
              <a:defRPr b="1" i="0" sz="12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82" name="Google Shape;482;p83"/>
          <p:cNvSpPr txBox="1"/>
          <p:nvPr>
            <p:ph idx="9" type="body"/>
          </p:nvPr>
        </p:nvSpPr>
        <p:spPr>
          <a:xfrm>
            <a:off x="3308238" y="1353056"/>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100"/>
              </a:spcBef>
              <a:spcAft>
                <a:spcPts val="0"/>
              </a:spcAft>
              <a:buClr>
                <a:srgbClr val="032944"/>
              </a:buClr>
              <a:buSzPts val="500"/>
              <a:buFont typeface="Arial"/>
              <a:buNone/>
              <a:defRPr b="1" i="0" sz="5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83" name="Google Shape;483;p83"/>
          <p:cNvSpPr txBox="1"/>
          <p:nvPr>
            <p:ph idx="13" type="body"/>
          </p:nvPr>
        </p:nvSpPr>
        <p:spPr>
          <a:xfrm>
            <a:off x="5148064" y="1121544"/>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1200"/>
              <a:buFont typeface="Arial"/>
              <a:buNone/>
              <a:defRPr b="1" i="0" sz="12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84" name="Google Shape;484;p83"/>
          <p:cNvSpPr txBox="1"/>
          <p:nvPr>
            <p:ph idx="14" type="body"/>
          </p:nvPr>
        </p:nvSpPr>
        <p:spPr>
          <a:xfrm>
            <a:off x="5148064" y="1353056"/>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100"/>
              </a:spcBef>
              <a:spcAft>
                <a:spcPts val="0"/>
              </a:spcAft>
              <a:buClr>
                <a:srgbClr val="032944"/>
              </a:buClr>
              <a:buSzPts val="500"/>
              <a:buFont typeface="Arial"/>
              <a:buNone/>
              <a:defRPr b="1" i="0" sz="5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85" name="Google Shape;485;p83"/>
          <p:cNvSpPr txBox="1"/>
          <p:nvPr>
            <p:ph idx="15" type="body"/>
          </p:nvPr>
        </p:nvSpPr>
        <p:spPr>
          <a:xfrm>
            <a:off x="6925069" y="1121544"/>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1200"/>
              <a:buFont typeface="Arial"/>
              <a:buNone/>
              <a:defRPr b="1" i="0" sz="12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86" name="Google Shape;486;p83"/>
          <p:cNvSpPr txBox="1"/>
          <p:nvPr>
            <p:ph idx="16" type="body"/>
          </p:nvPr>
        </p:nvSpPr>
        <p:spPr>
          <a:xfrm>
            <a:off x="6925069" y="1353056"/>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100"/>
              </a:spcBef>
              <a:spcAft>
                <a:spcPts val="0"/>
              </a:spcAft>
              <a:buClr>
                <a:srgbClr val="032944"/>
              </a:buClr>
              <a:buSzPts val="500"/>
              <a:buFont typeface="Arial"/>
              <a:buNone/>
              <a:defRPr b="1" i="0" sz="5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87" name="Google Shape;487;p83"/>
          <p:cNvSpPr txBox="1"/>
          <p:nvPr>
            <p:ph idx="17" type="body"/>
          </p:nvPr>
        </p:nvSpPr>
        <p:spPr>
          <a:xfrm>
            <a:off x="3040263" y="3867896"/>
            <a:ext cx="1891800" cy="1117500"/>
          </a:xfrm>
          <a:prstGeom prst="rect">
            <a:avLst/>
          </a:prstGeom>
          <a:noFill/>
          <a:ln>
            <a:noFill/>
          </a:ln>
        </p:spPr>
        <p:txBody>
          <a:bodyPr anchorCtr="0" anchor="t" bIns="34275" lIns="68575" spcFirstLastPara="1" rIns="68575" wrap="square" tIns="34275">
            <a:noAutofit/>
          </a:bodyPr>
          <a:lstStyle>
            <a:lvl1pPr indent="-266700" lvl="0" marL="457200" marR="0" rtl="0" algn="l">
              <a:lnSpc>
                <a:spcPct val="150000"/>
              </a:lnSpc>
              <a:spcBef>
                <a:spcPts val="100"/>
              </a:spcBef>
              <a:spcAft>
                <a:spcPts val="0"/>
              </a:spcAft>
              <a:buClr>
                <a:srgbClr val="E42919"/>
              </a:buClr>
              <a:buSzPts val="600"/>
              <a:buFont typeface="Arial"/>
              <a:buChar char="•"/>
              <a:defRPr b="0" i="0" sz="6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88" name="Google Shape;488;p83"/>
          <p:cNvSpPr txBox="1"/>
          <p:nvPr>
            <p:ph idx="18" type="body"/>
          </p:nvPr>
        </p:nvSpPr>
        <p:spPr>
          <a:xfrm>
            <a:off x="4932040" y="3867896"/>
            <a:ext cx="1891800" cy="1117500"/>
          </a:xfrm>
          <a:prstGeom prst="rect">
            <a:avLst/>
          </a:prstGeom>
          <a:noFill/>
          <a:ln>
            <a:noFill/>
          </a:ln>
        </p:spPr>
        <p:txBody>
          <a:bodyPr anchorCtr="0" anchor="t" bIns="34275" lIns="68575" spcFirstLastPara="1" rIns="68575" wrap="square" tIns="34275">
            <a:noAutofit/>
          </a:bodyPr>
          <a:lstStyle>
            <a:lvl1pPr indent="-266700" lvl="0" marL="457200" marR="0" rtl="0" algn="l">
              <a:lnSpc>
                <a:spcPct val="150000"/>
              </a:lnSpc>
              <a:spcBef>
                <a:spcPts val="100"/>
              </a:spcBef>
              <a:spcAft>
                <a:spcPts val="0"/>
              </a:spcAft>
              <a:buClr>
                <a:srgbClr val="E42919"/>
              </a:buClr>
              <a:buSzPts val="600"/>
              <a:buFont typeface="Arial"/>
              <a:buChar char="•"/>
              <a:defRPr b="0" i="0" sz="6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89" name="Google Shape;489;p83"/>
          <p:cNvSpPr txBox="1"/>
          <p:nvPr>
            <p:ph idx="19" type="body"/>
          </p:nvPr>
        </p:nvSpPr>
        <p:spPr>
          <a:xfrm>
            <a:off x="6826096" y="3867896"/>
            <a:ext cx="1891800" cy="1117500"/>
          </a:xfrm>
          <a:prstGeom prst="rect">
            <a:avLst/>
          </a:prstGeom>
          <a:noFill/>
          <a:ln>
            <a:noFill/>
          </a:ln>
        </p:spPr>
        <p:txBody>
          <a:bodyPr anchorCtr="0" anchor="t" bIns="34275" lIns="68575" spcFirstLastPara="1" rIns="68575" wrap="square" tIns="34275">
            <a:noAutofit/>
          </a:bodyPr>
          <a:lstStyle>
            <a:lvl1pPr indent="-266700" lvl="0" marL="457200" marR="0" rtl="0" algn="l">
              <a:lnSpc>
                <a:spcPct val="150000"/>
              </a:lnSpc>
              <a:spcBef>
                <a:spcPts val="100"/>
              </a:spcBef>
              <a:spcAft>
                <a:spcPts val="0"/>
              </a:spcAft>
              <a:buClr>
                <a:srgbClr val="E42919"/>
              </a:buClr>
              <a:buSzPts val="600"/>
              <a:buFont typeface="Arial"/>
              <a:buChar char="•"/>
              <a:defRPr b="0" i="0" sz="6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pic>
        <p:nvPicPr>
          <p:cNvPr id="490" name="Google Shape;490;p83"/>
          <p:cNvPicPr preferRelativeResize="0"/>
          <p:nvPr/>
        </p:nvPicPr>
        <p:blipFill rotWithShape="1">
          <a:blip r:embed="rId2">
            <a:alphaModFix/>
          </a:blip>
          <a:srcRect b="0" l="0" r="0" t="0"/>
          <a:stretch/>
        </p:blipFill>
        <p:spPr>
          <a:xfrm>
            <a:off x="8038673" y="352643"/>
            <a:ext cx="738944" cy="25480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slide_06">
  <p:cSld name="Content_slide_06">
    <p:spTree>
      <p:nvGrpSpPr>
        <p:cNvPr id="491" name="Shape 491"/>
        <p:cNvGrpSpPr/>
        <p:nvPr/>
      </p:nvGrpSpPr>
      <p:grpSpPr>
        <a:xfrm>
          <a:off x="0" y="0"/>
          <a:ext cx="0" cy="0"/>
          <a:chOff x="0" y="0"/>
          <a:chExt cx="0" cy="0"/>
        </a:xfrm>
      </p:grpSpPr>
      <p:sp>
        <p:nvSpPr>
          <p:cNvPr id="492" name="Google Shape;492;p84"/>
          <p:cNvSpPr/>
          <p:nvPr/>
        </p:nvSpPr>
        <p:spPr>
          <a:xfrm>
            <a:off x="1" y="-14896"/>
            <a:ext cx="2845500" cy="5158500"/>
          </a:xfrm>
          <a:prstGeom prst="rect">
            <a:avLst/>
          </a:prstGeom>
          <a:solidFill>
            <a:srgbClr val="03294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Open Sans"/>
              <a:ea typeface="Open Sans"/>
              <a:cs typeface="Open Sans"/>
              <a:sym typeface="Open Sans"/>
            </a:endParaRPr>
          </a:p>
        </p:txBody>
      </p:sp>
      <p:sp>
        <p:nvSpPr>
          <p:cNvPr id="493" name="Google Shape;493;p84"/>
          <p:cNvSpPr txBox="1"/>
          <p:nvPr>
            <p:ph idx="1" type="body"/>
          </p:nvPr>
        </p:nvSpPr>
        <p:spPr>
          <a:xfrm>
            <a:off x="202437" y="2120519"/>
            <a:ext cx="2292600" cy="2346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chemeClr val="lt1"/>
              </a:buClr>
              <a:buSzPts val="1100"/>
              <a:buFont typeface="Arial"/>
              <a:buNone/>
              <a:defRPr b="1" i="0" sz="11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94" name="Google Shape;494;p84"/>
          <p:cNvSpPr txBox="1"/>
          <p:nvPr>
            <p:ph idx="2" type="body"/>
          </p:nvPr>
        </p:nvSpPr>
        <p:spPr>
          <a:xfrm>
            <a:off x="202437" y="2501949"/>
            <a:ext cx="2292600" cy="1131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200"/>
              </a:spcBef>
              <a:spcAft>
                <a:spcPts val="0"/>
              </a:spcAft>
              <a:buClr>
                <a:schemeClr val="lt1"/>
              </a:buClr>
              <a:buSzPts val="800"/>
              <a:buFont typeface="Arial"/>
              <a:buNone/>
              <a:defRPr b="0" i="0" sz="8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95" name="Google Shape;495;p84"/>
          <p:cNvSpPr/>
          <p:nvPr>
            <p:ph idx="3" type="media"/>
          </p:nvPr>
        </p:nvSpPr>
        <p:spPr>
          <a:xfrm>
            <a:off x="8438" y="-1"/>
            <a:ext cx="2826000" cy="20133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lt1"/>
              </a:buClr>
              <a:buSzPts val="1100"/>
              <a:buFont typeface="Arial"/>
              <a:buNone/>
              <a:defRPr b="0" i="0" sz="1100" u="none" cap="none" strike="noStrike">
                <a:solidFill>
                  <a:schemeClr val="lt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96" name="Google Shape;496;p84"/>
          <p:cNvSpPr txBox="1"/>
          <p:nvPr>
            <p:ph idx="4" type="body"/>
          </p:nvPr>
        </p:nvSpPr>
        <p:spPr>
          <a:xfrm>
            <a:off x="3040264" y="627534"/>
            <a:ext cx="2382600" cy="1644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E42919"/>
              </a:buClr>
              <a:buSzPts val="800"/>
              <a:buFont typeface="Arial"/>
              <a:buNone/>
              <a:defRPr b="1" i="0" sz="800" u="none" cap="none" strike="noStrike">
                <a:solidFill>
                  <a:srgbClr val="E42919"/>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497" name="Google Shape;497;p84"/>
          <p:cNvSpPr txBox="1"/>
          <p:nvPr>
            <p:ph idx="5" type="body"/>
          </p:nvPr>
        </p:nvSpPr>
        <p:spPr>
          <a:xfrm>
            <a:off x="3040264" y="3632823"/>
            <a:ext cx="2382600" cy="1644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E42919"/>
              </a:buClr>
              <a:buSzPts val="800"/>
              <a:buFont typeface="Arial"/>
              <a:buNone/>
              <a:defRPr b="1" i="0" sz="800" u="none" cap="none" strike="noStrike">
                <a:solidFill>
                  <a:srgbClr val="E42919"/>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cxnSp>
        <p:nvCxnSpPr>
          <p:cNvPr id="498" name="Google Shape;498;p84"/>
          <p:cNvCxnSpPr/>
          <p:nvPr/>
        </p:nvCxnSpPr>
        <p:spPr>
          <a:xfrm>
            <a:off x="259408" y="2434157"/>
            <a:ext cx="2296500" cy="0"/>
          </a:xfrm>
          <a:prstGeom prst="straightConnector1">
            <a:avLst/>
          </a:prstGeom>
          <a:noFill/>
          <a:ln cap="flat" cmpd="sng" w="9525">
            <a:solidFill>
              <a:srgbClr val="E42919"/>
            </a:solidFill>
            <a:prstDash val="solid"/>
            <a:round/>
            <a:headEnd len="sm" w="sm" type="none"/>
            <a:tailEnd len="sm" w="sm" type="none"/>
          </a:ln>
        </p:spPr>
      </p:cxnSp>
      <p:sp>
        <p:nvSpPr>
          <p:cNvPr id="499" name="Google Shape;499;p84"/>
          <p:cNvSpPr/>
          <p:nvPr/>
        </p:nvSpPr>
        <p:spPr>
          <a:xfrm>
            <a:off x="3114991" y="932948"/>
            <a:ext cx="5542200" cy="1469700"/>
          </a:xfrm>
          <a:prstGeom prst="rect">
            <a:avLst/>
          </a:prstGeom>
          <a:solidFill>
            <a:srgbClr val="EBECE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900">
              <a:solidFill>
                <a:schemeClr val="lt1"/>
              </a:solidFill>
              <a:latin typeface="Open Sans"/>
              <a:ea typeface="Open Sans"/>
              <a:cs typeface="Open Sans"/>
              <a:sym typeface="Open Sans"/>
            </a:endParaRPr>
          </a:p>
        </p:txBody>
      </p:sp>
      <p:sp>
        <p:nvSpPr>
          <p:cNvPr id="500" name="Google Shape;500;p84"/>
          <p:cNvSpPr txBox="1"/>
          <p:nvPr>
            <p:ph idx="6" type="body"/>
          </p:nvPr>
        </p:nvSpPr>
        <p:spPr>
          <a:xfrm>
            <a:off x="3347865" y="1121544"/>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1200"/>
              <a:buFont typeface="Arial"/>
              <a:buNone/>
              <a:defRPr b="1" i="0" sz="12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01" name="Google Shape;501;p84"/>
          <p:cNvSpPr txBox="1"/>
          <p:nvPr>
            <p:ph idx="7" type="body"/>
          </p:nvPr>
        </p:nvSpPr>
        <p:spPr>
          <a:xfrm>
            <a:off x="3347865" y="1353056"/>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100"/>
              </a:spcBef>
              <a:spcAft>
                <a:spcPts val="0"/>
              </a:spcAft>
              <a:buClr>
                <a:srgbClr val="032944"/>
              </a:buClr>
              <a:buSzPts val="500"/>
              <a:buFont typeface="Arial"/>
              <a:buNone/>
              <a:defRPr b="1" i="0" sz="5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02" name="Google Shape;502;p84"/>
          <p:cNvSpPr txBox="1"/>
          <p:nvPr>
            <p:ph idx="8" type="body"/>
          </p:nvPr>
        </p:nvSpPr>
        <p:spPr>
          <a:xfrm>
            <a:off x="5187691" y="1121544"/>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1200"/>
              <a:buFont typeface="Arial"/>
              <a:buNone/>
              <a:defRPr b="1" i="0" sz="12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03" name="Google Shape;503;p84"/>
          <p:cNvSpPr txBox="1"/>
          <p:nvPr>
            <p:ph idx="9" type="body"/>
          </p:nvPr>
        </p:nvSpPr>
        <p:spPr>
          <a:xfrm>
            <a:off x="5187691" y="1353056"/>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100"/>
              </a:spcBef>
              <a:spcAft>
                <a:spcPts val="0"/>
              </a:spcAft>
              <a:buClr>
                <a:srgbClr val="032944"/>
              </a:buClr>
              <a:buSzPts val="500"/>
              <a:buFont typeface="Arial"/>
              <a:buNone/>
              <a:defRPr b="1" i="0" sz="5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04" name="Google Shape;504;p84"/>
          <p:cNvSpPr txBox="1"/>
          <p:nvPr>
            <p:ph idx="13" type="body"/>
          </p:nvPr>
        </p:nvSpPr>
        <p:spPr>
          <a:xfrm>
            <a:off x="6964696" y="1121544"/>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1200"/>
              <a:buFont typeface="Arial"/>
              <a:buNone/>
              <a:defRPr b="1" i="0" sz="12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05" name="Google Shape;505;p84"/>
          <p:cNvSpPr txBox="1"/>
          <p:nvPr>
            <p:ph idx="14" type="body"/>
          </p:nvPr>
        </p:nvSpPr>
        <p:spPr>
          <a:xfrm>
            <a:off x="6964696" y="1353056"/>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100"/>
              </a:spcBef>
              <a:spcAft>
                <a:spcPts val="0"/>
              </a:spcAft>
              <a:buClr>
                <a:srgbClr val="032944"/>
              </a:buClr>
              <a:buSzPts val="500"/>
              <a:buFont typeface="Arial"/>
              <a:buNone/>
              <a:defRPr b="1" i="0" sz="5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06" name="Google Shape;506;p84"/>
          <p:cNvSpPr txBox="1"/>
          <p:nvPr>
            <p:ph idx="15" type="body"/>
          </p:nvPr>
        </p:nvSpPr>
        <p:spPr>
          <a:xfrm>
            <a:off x="3040263" y="3867896"/>
            <a:ext cx="1891800" cy="1117500"/>
          </a:xfrm>
          <a:prstGeom prst="rect">
            <a:avLst/>
          </a:prstGeom>
          <a:noFill/>
          <a:ln>
            <a:noFill/>
          </a:ln>
        </p:spPr>
        <p:txBody>
          <a:bodyPr anchorCtr="0" anchor="t" bIns="34275" lIns="68575" spcFirstLastPara="1" rIns="68575" wrap="square" tIns="34275">
            <a:noAutofit/>
          </a:bodyPr>
          <a:lstStyle>
            <a:lvl1pPr indent="-266700" lvl="0" marL="457200" marR="0" rtl="0" algn="l">
              <a:lnSpc>
                <a:spcPct val="150000"/>
              </a:lnSpc>
              <a:spcBef>
                <a:spcPts val="100"/>
              </a:spcBef>
              <a:spcAft>
                <a:spcPts val="0"/>
              </a:spcAft>
              <a:buClr>
                <a:srgbClr val="E42919"/>
              </a:buClr>
              <a:buSzPts val="600"/>
              <a:buFont typeface="Arial"/>
              <a:buChar char="•"/>
              <a:defRPr b="0" i="0" sz="6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07" name="Google Shape;507;p84"/>
          <p:cNvSpPr txBox="1"/>
          <p:nvPr>
            <p:ph idx="16" type="body"/>
          </p:nvPr>
        </p:nvSpPr>
        <p:spPr>
          <a:xfrm>
            <a:off x="4932040" y="3867896"/>
            <a:ext cx="1891800" cy="1117500"/>
          </a:xfrm>
          <a:prstGeom prst="rect">
            <a:avLst/>
          </a:prstGeom>
          <a:noFill/>
          <a:ln>
            <a:noFill/>
          </a:ln>
        </p:spPr>
        <p:txBody>
          <a:bodyPr anchorCtr="0" anchor="t" bIns="34275" lIns="68575" spcFirstLastPara="1" rIns="68575" wrap="square" tIns="34275">
            <a:noAutofit/>
          </a:bodyPr>
          <a:lstStyle>
            <a:lvl1pPr indent="-266700" lvl="0" marL="457200" marR="0" rtl="0" algn="l">
              <a:lnSpc>
                <a:spcPct val="150000"/>
              </a:lnSpc>
              <a:spcBef>
                <a:spcPts val="100"/>
              </a:spcBef>
              <a:spcAft>
                <a:spcPts val="0"/>
              </a:spcAft>
              <a:buClr>
                <a:srgbClr val="E42919"/>
              </a:buClr>
              <a:buSzPts val="600"/>
              <a:buFont typeface="Arial"/>
              <a:buChar char="•"/>
              <a:defRPr b="0" i="0" sz="6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08" name="Google Shape;508;p84"/>
          <p:cNvSpPr txBox="1"/>
          <p:nvPr>
            <p:ph idx="17" type="body"/>
          </p:nvPr>
        </p:nvSpPr>
        <p:spPr>
          <a:xfrm>
            <a:off x="6826096" y="3867896"/>
            <a:ext cx="1891800" cy="1117500"/>
          </a:xfrm>
          <a:prstGeom prst="rect">
            <a:avLst/>
          </a:prstGeom>
          <a:noFill/>
          <a:ln>
            <a:noFill/>
          </a:ln>
        </p:spPr>
        <p:txBody>
          <a:bodyPr anchorCtr="0" anchor="t" bIns="34275" lIns="68575" spcFirstLastPara="1" rIns="68575" wrap="square" tIns="34275">
            <a:noAutofit/>
          </a:bodyPr>
          <a:lstStyle>
            <a:lvl1pPr indent="-266700" lvl="0" marL="457200" marR="0" rtl="0" algn="l">
              <a:lnSpc>
                <a:spcPct val="150000"/>
              </a:lnSpc>
              <a:spcBef>
                <a:spcPts val="100"/>
              </a:spcBef>
              <a:spcAft>
                <a:spcPts val="0"/>
              </a:spcAft>
              <a:buClr>
                <a:srgbClr val="E42919"/>
              </a:buClr>
              <a:buSzPts val="600"/>
              <a:buFont typeface="Arial"/>
              <a:buChar char="•"/>
              <a:defRPr b="0" i="0" sz="600" u="none" cap="none" strike="noStrike">
                <a:solidFill>
                  <a:srgbClr val="1B1B1B"/>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09" name="Google Shape;509;p84"/>
          <p:cNvSpPr txBox="1"/>
          <p:nvPr>
            <p:ph idx="18" type="body"/>
          </p:nvPr>
        </p:nvSpPr>
        <p:spPr>
          <a:xfrm>
            <a:off x="3347865" y="1741822"/>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1200"/>
              <a:buFont typeface="Arial"/>
              <a:buNone/>
              <a:defRPr b="1" i="0" sz="12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10" name="Google Shape;510;p84"/>
          <p:cNvSpPr txBox="1"/>
          <p:nvPr>
            <p:ph idx="19" type="body"/>
          </p:nvPr>
        </p:nvSpPr>
        <p:spPr>
          <a:xfrm>
            <a:off x="3347865" y="1973334"/>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100"/>
              </a:spcBef>
              <a:spcAft>
                <a:spcPts val="0"/>
              </a:spcAft>
              <a:buClr>
                <a:srgbClr val="032944"/>
              </a:buClr>
              <a:buSzPts val="500"/>
              <a:buFont typeface="Arial"/>
              <a:buNone/>
              <a:defRPr b="1" i="0" sz="5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11" name="Google Shape;511;p84"/>
          <p:cNvSpPr txBox="1"/>
          <p:nvPr>
            <p:ph idx="20" type="body"/>
          </p:nvPr>
        </p:nvSpPr>
        <p:spPr>
          <a:xfrm>
            <a:off x="5187691" y="1741822"/>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1200"/>
              <a:buFont typeface="Arial"/>
              <a:buNone/>
              <a:defRPr b="1" i="0" sz="12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12" name="Google Shape;512;p84"/>
          <p:cNvSpPr txBox="1"/>
          <p:nvPr>
            <p:ph idx="21" type="body"/>
          </p:nvPr>
        </p:nvSpPr>
        <p:spPr>
          <a:xfrm>
            <a:off x="5187691" y="1973334"/>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100"/>
              </a:spcBef>
              <a:spcAft>
                <a:spcPts val="0"/>
              </a:spcAft>
              <a:buClr>
                <a:srgbClr val="032944"/>
              </a:buClr>
              <a:buSzPts val="500"/>
              <a:buFont typeface="Arial"/>
              <a:buNone/>
              <a:defRPr b="1" i="0" sz="5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13" name="Google Shape;513;p84"/>
          <p:cNvSpPr txBox="1"/>
          <p:nvPr>
            <p:ph idx="22" type="body"/>
          </p:nvPr>
        </p:nvSpPr>
        <p:spPr>
          <a:xfrm>
            <a:off x="6964696" y="1741822"/>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200"/>
              </a:spcBef>
              <a:spcAft>
                <a:spcPts val="0"/>
              </a:spcAft>
              <a:buClr>
                <a:srgbClr val="032944"/>
              </a:buClr>
              <a:buSzPts val="1200"/>
              <a:buFont typeface="Arial"/>
              <a:buNone/>
              <a:defRPr b="1" i="0" sz="12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14" name="Google Shape;514;p84"/>
          <p:cNvSpPr txBox="1"/>
          <p:nvPr>
            <p:ph idx="23" type="body"/>
          </p:nvPr>
        </p:nvSpPr>
        <p:spPr>
          <a:xfrm>
            <a:off x="6964696" y="1973334"/>
            <a:ext cx="1474200" cy="280500"/>
          </a:xfrm>
          <a:prstGeom prst="rect">
            <a:avLst/>
          </a:prstGeom>
          <a:noFill/>
          <a:ln>
            <a:noFill/>
          </a:ln>
        </p:spPr>
        <p:txBody>
          <a:bodyPr anchorCtr="0" anchor="t" bIns="34275" lIns="68575" spcFirstLastPara="1" rIns="68575" wrap="square" tIns="34275">
            <a:noAutofit/>
          </a:bodyPr>
          <a:lstStyle>
            <a:lvl1pPr indent="-228600" lvl="0" marL="457200" marR="0" rtl="0" algn="ctr">
              <a:spcBef>
                <a:spcPts val="100"/>
              </a:spcBef>
              <a:spcAft>
                <a:spcPts val="0"/>
              </a:spcAft>
              <a:buClr>
                <a:srgbClr val="032944"/>
              </a:buClr>
              <a:buSzPts val="500"/>
              <a:buFont typeface="Arial"/>
              <a:buNone/>
              <a:defRPr b="1" i="0" sz="5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15" name="Google Shape;515;p84"/>
          <p:cNvSpPr txBox="1"/>
          <p:nvPr>
            <p:ph idx="24" type="body"/>
          </p:nvPr>
        </p:nvSpPr>
        <p:spPr>
          <a:xfrm>
            <a:off x="3040264" y="2596413"/>
            <a:ext cx="2382600" cy="164400"/>
          </a:xfrm>
          <a:prstGeom prst="rect">
            <a:avLst/>
          </a:prstGeom>
          <a:noFill/>
          <a:ln>
            <a:noFill/>
          </a:ln>
        </p:spPr>
        <p:txBody>
          <a:bodyPr anchorCtr="0" anchor="t" bIns="34275" lIns="68575" spcFirstLastPara="1" rIns="68575" wrap="square" tIns="34275">
            <a:noAutofit/>
          </a:bodyPr>
          <a:lstStyle>
            <a:lvl1pPr indent="-228600" lvl="0" marL="457200" marR="0" rtl="0" algn="l">
              <a:spcBef>
                <a:spcPts val="200"/>
              </a:spcBef>
              <a:spcAft>
                <a:spcPts val="0"/>
              </a:spcAft>
              <a:buClr>
                <a:srgbClr val="E42919"/>
              </a:buClr>
              <a:buSzPts val="800"/>
              <a:buFont typeface="Arial"/>
              <a:buNone/>
              <a:defRPr b="1" i="0" sz="800" u="none" cap="none" strike="noStrike">
                <a:solidFill>
                  <a:srgbClr val="E42919"/>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16" name="Google Shape;516;p84"/>
          <p:cNvSpPr/>
          <p:nvPr>
            <p:ph idx="25" type="chart"/>
          </p:nvPr>
        </p:nvSpPr>
        <p:spPr>
          <a:xfrm>
            <a:off x="3164469" y="2915042"/>
            <a:ext cx="723600" cy="4860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17" name="Google Shape;517;p84"/>
          <p:cNvSpPr/>
          <p:nvPr>
            <p:ph idx="26" type="chart"/>
          </p:nvPr>
        </p:nvSpPr>
        <p:spPr>
          <a:xfrm>
            <a:off x="4451619" y="2915042"/>
            <a:ext cx="723600" cy="4860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18" name="Google Shape;518;p84"/>
          <p:cNvSpPr/>
          <p:nvPr>
            <p:ph idx="27" type="chart"/>
          </p:nvPr>
        </p:nvSpPr>
        <p:spPr>
          <a:xfrm>
            <a:off x="5756241" y="2915042"/>
            <a:ext cx="723600" cy="4860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19" name="Google Shape;519;p84"/>
          <p:cNvSpPr/>
          <p:nvPr>
            <p:ph idx="28" type="chart"/>
          </p:nvPr>
        </p:nvSpPr>
        <p:spPr>
          <a:xfrm>
            <a:off x="7055039" y="2915042"/>
            <a:ext cx="723600" cy="486000"/>
          </a:xfrm>
          <a:prstGeom prst="rect">
            <a:avLst/>
          </a:prstGeom>
          <a:noFill/>
          <a:ln>
            <a:noFill/>
          </a:ln>
        </p:spPr>
        <p:txBody>
          <a:bodyPr anchorCtr="0" anchor="t" bIns="34275" lIns="68575" spcFirstLastPara="1" rIns="68575" wrap="square" tIns="34275">
            <a:noAutofit/>
          </a:bodyPr>
          <a:lstStyle>
            <a:lvl1pPr lvl="0" marR="0" rtl="0" algn="l">
              <a:spcBef>
                <a:spcPts val="2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1pPr>
            <a:lvl2pPr lvl="1"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lvl="2"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pic>
        <p:nvPicPr>
          <p:cNvPr id="520" name="Google Shape;520;p84"/>
          <p:cNvPicPr preferRelativeResize="0"/>
          <p:nvPr/>
        </p:nvPicPr>
        <p:blipFill rotWithShape="1">
          <a:blip r:embed="rId2">
            <a:alphaModFix/>
          </a:blip>
          <a:srcRect b="0" l="0" r="0" t="0"/>
          <a:stretch/>
        </p:blipFill>
        <p:spPr>
          <a:xfrm>
            <a:off x="8038673" y="352643"/>
            <a:ext cx="738944" cy="254808"/>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_slide_01">
  <p:cSld name="Closing_slide_01">
    <p:spTree>
      <p:nvGrpSpPr>
        <p:cNvPr id="521" name="Shape 521"/>
        <p:cNvGrpSpPr/>
        <p:nvPr/>
      </p:nvGrpSpPr>
      <p:grpSpPr>
        <a:xfrm>
          <a:off x="0" y="0"/>
          <a:ext cx="0" cy="0"/>
          <a:chOff x="0" y="0"/>
          <a:chExt cx="0" cy="0"/>
        </a:xfrm>
      </p:grpSpPr>
      <p:sp>
        <p:nvSpPr>
          <p:cNvPr id="522" name="Google Shape;522;p85"/>
          <p:cNvSpPr/>
          <p:nvPr/>
        </p:nvSpPr>
        <p:spPr>
          <a:xfrm>
            <a:off x="0" y="-14896"/>
            <a:ext cx="9144000" cy="3450900"/>
          </a:xfrm>
          <a:prstGeom prst="rect">
            <a:avLst/>
          </a:prstGeom>
          <a:solidFill>
            <a:srgbClr val="03294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Open Sans"/>
              <a:ea typeface="Open Sans"/>
              <a:cs typeface="Open Sans"/>
              <a:sym typeface="Open Sans"/>
            </a:endParaRPr>
          </a:p>
        </p:txBody>
      </p:sp>
      <p:sp>
        <p:nvSpPr>
          <p:cNvPr id="523" name="Google Shape;523;p85"/>
          <p:cNvSpPr txBox="1"/>
          <p:nvPr>
            <p:ph idx="1" type="body"/>
          </p:nvPr>
        </p:nvSpPr>
        <p:spPr>
          <a:xfrm>
            <a:off x="5932405" y="2054346"/>
            <a:ext cx="2637300" cy="561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100"/>
              </a:spcBef>
              <a:spcAft>
                <a:spcPts val="0"/>
              </a:spcAft>
              <a:buClr>
                <a:schemeClr val="lt1"/>
              </a:buClr>
              <a:buSzPts val="500"/>
              <a:buFont typeface="Arial"/>
              <a:buNone/>
              <a:defRPr b="0" i="0" sz="5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24" name="Google Shape;524;p85"/>
          <p:cNvSpPr txBox="1"/>
          <p:nvPr>
            <p:ph idx="2" type="body"/>
          </p:nvPr>
        </p:nvSpPr>
        <p:spPr>
          <a:xfrm>
            <a:off x="5896910" y="1739360"/>
            <a:ext cx="2764500" cy="204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100"/>
              </a:spcBef>
              <a:spcAft>
                <a:spcPts val="0"/>
              </a:spcAft>
              <a:buClr>
                <a:schemeClr val="lt1"/>
              </a:buClr>
              <a:buSzPts val="700"/>
              <a:buFont typeface="Arial"/>
              <a:buNone/>
              <a:defRPr b="1" i="0" sz="7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25" name="Google Shape;525;p85"/>
          <p:cNvSpPr txBox="1"/>
          <p:nvPr>
            <p:ph idx="3" type="body"/>
          </p:nvPr>
        </p:nvSpPr>
        <p:spPr>
          <a:xfrm>
            <a:off x="5896908" y="1900478"/>
            <a:ext cx="2722800" cy="204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100"/>
              </a:spcBef>
              <a:spcAft>
                <a:spcPts val="0"/>
              </a:spcAft>
              <a:buClr>
                <a:schemeClr val="lt1"/>
              </a:buClr>
              <a:buSzPts val="700"/>
              <a:buFont typeface="Arial"/>
              <a:buNone/>
              <a:defRPr b="0" i="0" sz="7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26" name="Google Shape;526;p85"/>
          <p:cNvSpPr/>
          <p:nvPr/>
        </p:nvSpPr>
        <p:spPr>
          <a:xfrm>
            <a:off x="3491880" y="3724448"/>
            <a:ext cx="216000" cy="3756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Open Sans"/>
              <a:ea typeface="Open Sans"/>
              <a:cs typeface="Open Sans"/>
              <a:sym typeface="Open Sans"/>
            </a:endParaRPr>
          </a:p>
        </p:txBody>
      </p:sp>
      <p:sp>
        <p:nvSpPr>
          <p:cNvPr id="527" name="Google Shape;527;p85"/>
          <p:cNvSpPr txBox="1"/>
          <p:nvPr>
            <p:ph idx="4" type="body"/>
          </p:nvPr>
        </p:nvSpPr>
        <p:spPr>
          <a:xfrm>
            <a:off x="4068575" y="3865721"/>
            <a:ext cx="2764500" cy="204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200"/>
              </a:spcBef>
              <a:spcAft>
                <a:spcPts val="0"/>
              </a:spcAft>
              <a:buClr>
                <a:srgbClr val="032944"/>
              </a:buClr>
              <a:buSzPts val="800"/>
              <a:buFont typeface="Arial"/>
              <a:buNone/>
              <a:defRPr b="1" i="0" sz="8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28" name="Google Shape;528;p85"/>
          <p:cNvSpPr txBox="1"/>
          <p:nvPr>
            <p:ph idx="5" type="body"/>
          </p:nvPr>
        </p:nvSpPr>
        <p:spPr>
          <a:xfrm>
            <a:off x="4062758" y="3669118"/>
            <a:ext cx="2764500" cy="204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100"/>
              </a:spcBef>
              <a:spcAft>
                <a:spcPts val="0"/>
              </a:spcAft>
              <a:buClr>
                <a:schemeClr val="dk1"/>
              </a:buClr>
              <a:buSzPts val="700"/>
              <a:buFont typeface="Arial"/>
              <a:buNone/>
              <a:defRPr b="0" i="0" sz="700" u="none" cap="none" strike="noStrike">
                <a:solidFill>
                  <a:schemeClr val="dk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29" name="Google Shape;529;p85"/>
          <p:cNvSpPr txBox="1"/>
          <p:nvPr>
            <p:ph idx="6" type="body"/>
          </p:nvPr>
        </p:nvSpPr>
        <p:spPr>
          <a:xfrm>
            <a:off x="4068575" y="4525313"/>
            <a:ext cx="2764500" cy="204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200"/>
              </a:spcBef>
              <a:spcAft>
                <a:spcPts val="0"/>
              </a:spcAft>
              <a:buClr>
                <a:srgbClr val="032944"/>
              </a:buClr>
              <a:buSzPts val="800"/>
              <a:buFont typeface="Arial"/>
              <a:buNone/>
              <a:defRPr b="1" i="0" sz="800" u="none" cap="none" strike="noStrike">
                <a:solidFill>
                  <a:srgbClr val="032944"/>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30" name="Google Shape;530;p85"/>
          <p:cNvSpPr txBox="1"/>
          <p:nvPr>
            <p:ph idx="7" type="body"/>
          </p:nvPr>
        </p:nvSpPr>
        <p:spPr>
          <a:xfrm>
            <a:off x="4062758" y="4328709"/>
            <a:ext cx="2764500" cy="204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100"/>
              </a:spcBef>
              <a:spcAft>
                <a:spcPts val="0"/>
              </a:spcAft>
              <a:buClr>
                <a:schemeClr val="dk1"/>
              </a:buClr>
              <a:buSzPts val="700"/>
              <a:buFont typeface="Arial"/>
              <a:buNone/>
              <a:defRPr b="0" i="0" sz="700" u="none" cap="none" strike="noStrike">
                <a:solidFill>
                  <a:schemeClr val="dk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31" name="Google Shape;531;p85"/>
          <p:cNvSpPr/>
          <p:nvPr>
            <p:ph idx="8" type="pic"/>
          </p:nvPr>
        </p:nvSpPr>
        <p:spPr>
          <a:xfrm>
            <a:off x="4932363" y="1710929"/>
            <a:ext cx="792300" cy="537000"/>
          </a:xfrm>
          <a:prstGeom prst="rect">
            <a:avLst/>
          </a:prstGeom>
          <a:noFill/>
          <a:ln>
            <a:noFill/>
          </a:ln>
        </p:spPr>
      </p:sp>
      <p:sp>
        <p:nvSpPr>
          <p:cNvPr id="532" name="Google Shape;532;p85"/>
          <p:cNvSpPr txBox="1"/>
          <p:nvPr>
            <p:ph idx="9" type="body"/>
          </p:nvPr>
        </p:nvSpPr>
        <p:spPr>
          <a:xfrm>
            <a:off x="1476889" y="2054346"/>
            <a:ext cx="2637300" cy="561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100"/>
              </a:spcBef>
              <a:spcAft>
                <a:spcPts val="0"/>
              </a:spcAft>
              <a:buClr>
                <a:schemeClr val="lt1"/>
              </a:buClr>
              <a:buSzPts val="500"/>
              <a:buFont typeface="Arial"/>
              <a:buNone/>
              <a:defRPr b="0" i="0" sz="5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33" name="Google Shape;533;p85"/>
          <p:cNvSpPr txBox="1"/>
          <p:nvPr>
            <p:ph idx="13" type="body"/>
          </p:nvPr>
        </p:nvSpPr>
        <p:spPr>
          <a:xfrm>
            <a:off x="1441393" y="1739360"/>
            <a:ext cx="2764500" cy="204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100"/>
              </a:spcBef>
              <a:spcAft>
                <a:spcPts val="0"/>
              </a:spcAft>
              <a:buClr>
                <a:schemeClr val="lt1"/>
              </a:buClr>
              <a:buSzPts val="700"/>
              <a:buFont typeface="Arial"/>
              <a:buNone/>
              <a:defRPr b="1" i="0" sz="7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34" name="Google Shape;534;p85"/>
          <p:cNvSpPr txBox="1"/>
          <p:nvPr>
            <p:ph idx="14" type="body"/>
          </p:nvPr>
        </p:nvSpPr>
        <p:spPr>
          <a:xfrm>
            <a:off x="1441392" y="1900478"/>
            <a:ext cx="2722800" cy="204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100"/>
              </a:spcBef>
              <a:spcAft>
                <a:spcPts val="0"/>
              </a:spcAft>
              <a:buClr>
                <a:schemeClr val="lt1"/>
              </a:buClr>
              <a:buSzPts val="700"/>
              <a:buFont typeface="Arial"/>
              <a:buNone/>
              <a:defRPr b="0" i="0" sz="7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35" name="Google Shape;535;p85"/>
          <p:cNvSpPr/>
          <p:nvPr>
            <p:ph idx="15" type="pic"/>
          </p:nvPr>
        </p:nvSpPr>
        <p:spPr>
          <a:xfrm>
            <a:off x="476847" y="1710929"/>
            <a:ext cx="792300" cy="537000"/>
          </a:xfrm>
          <a:prstGeom prst="rect">
            <a:avLst/>
          </a:prstGeom>
          <a:noFill/>
          <a:ln>
            <a:noFill/>
          </a:ln>
        </p:spPr>
      </p:sp>
      <p:sp>
        <p:nvSpPr>
          <p:cNvPr id="536" name="Google Shape;536;p85"/>
          <p:cNvSpPr txBox="1"/>
          <p:nvPr>
            <p:ph idx="16" type="body"/>
          </p:nvPr>
        </p:nvSpPr>
        <p:spPr>
          <a:xfrm>
            <a:off x="5932405" y="774478"/>
            <a:ext cx="2637300" cy="561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100"/>
              </a:spcBef>
              <a:spcAft>
                <a:spcPts val="0"/>
              </a:spcAft>
              <a:buClr>
                <a:schemeClr val="lt1"/>
              </a:buClr>
              <a:buSzPts val="500"/>
              <a:buFont typeface="Arial"/>
              <a:buNone/>
              <a:defRPr b="0" i="0" sz="5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37" name="Google Shape;537;p85"/>
          <p:cNvSpPr txBox="1"/>
          <p:nvPr>
            <p:ph idx="17" type="body"/>
          </p:nvPr>
        </p:nvSpPr>
        <p:spPr>
          <a:xfrm>
            <a:off x="5896910" y="459491"/>
            <a:ext cx="2764500" cy="204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100"/>
              </a:spcBef>
              <a:spcAft>
                <a:spcPts val="0"/>
              </a:spcAft>
              <a:buClr>
                <a:schemeClr val="lt1"/>
              </a:buClr>
              <a:buSzPts val="700"/>
              <a:buFont typeface="Arial"/>
              <a:buNone/>
              <a:defRPr b="1" i="0" sz="7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38" name="Google Shape;538;p85"/>
          <p:cNvSpPr txBox="1"/>
          <p:nvPr>
            <p:ph idx="18" type="body"/>
          </p:nvPr>
        </p:nvSpPr>
        <p:spPr>
          <a:xfrm>
            <a:off x="5896908" y="620607"/>
            <a:ext cx="2722800" cy="204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100"/>
              </a:spcBef>
              <a:spcAft>
                <a:spcPts val="0"/>
              </a:spcAft>
              <a:buClr>
                <a:schemeClr val="lt1"/>
              </a:buClr>
              <a:buSzPts val="700"/>
              <a:buFont typeface="Arial"/>
              <a:buNone/>
              <a:defRPr b="0" i="0" sz="7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39" name="Google Shape;539;p85"/>
          <p:cNvSpPr/>
          <p:nvPr>
            <p:ph idx="19" type="pic"/>
          </p:nvPr>
        </p:nvSpPr>
        <p:spPr>
          <a:xfrm>
            <a:off x="4932363" y="431060"/>
            <a:ext cx="792300" cy="537000"/>
          </a:xfrm>
          <a:prstGeom prst="rect">
            <a:avLst/>
          </a:prstGeom>
          <a:noFill/>
          <a:ln>
            <a:noFill/>
          </a:ln>
        </p:spPr>
      </p:sp>
      <p:sp>
        <p:nvSpPr>
          <p:cNvPr id="540" name="Google Shape;540;p85"/>
          <p:cNvSpPr txBox="1"/>
          <p:nvPr>
            <p:ph idx="20" type="body"/>
          </p:nvPr>
        </p:nvSpPr>
        <p:spPr>
          <a:xfrm>
            <a:off x="1476889" y="774478"/>
            <a:ext cx="2637300" cy="561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100"/>
              </a:spcBef>
              <a:spcAft>
                <a:spcPts val="0"/>
              </a:spcAft>
              <a:buClr>
                <a:schemeClr val="lt1"/>
              </a:buClr>
              <a:buSzPts val="500"/>
              <a:buFont typeface="Arial"/>
              <a:buNone/>
              <a:defRPr b="0" i="0" sz="5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41" name="Google Shape;541;p85"/>
          <p:cNvSpPr txBox="1"/>
          <p:nvPr>
            <p:ph idx="21" type="body"/>
          </p:nvPr>
        </p:nvSpPr>
        <p:spPr>
          <a:xfrm>
            <a:off x="1441393" y="459491"/>
            <a:ext cx="2764500" cy="204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100"/>
              </a:spcBef>
              <a:spcAft>
                <a:spcPts val="0"/>
              </a:spcAft>
              <a:buClr>
                <a:schemeClr val="lt1"/>
              </a:buClr>
              <a:buSzPts val="700"/>
              <a:buFont typeface="Arial"/>
              <a:buNone/>
              <a:defRPr b="1" i="0" sz="7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42" name="Google Shape;542;p85"/>
          <p:cNvSpPr txBox="1"/>
          <p:nvPr>
            <p:ph idx="22" type="body"/>
          </p:nvPr>
        </p:nvSpPr>
        <p:spPr>
          <a:xfrm>
            <a:off x="1441392" y="620607"/>
            <a:ext cx="2722800" cy="204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100"/>
              </a:spcBef>
              <a:spcAft>
                <a:spcPts val="0"/>
              </a:spcAft>
              <a:buClr>
                <a:schemeClr val="lt1"/>
              </a:buClr>
              <a:buSzPts val="700"/>
              <a:buFont typeface="Arial"/>
              <a:buNone/>
              <a:defRPr b="0" i="0" sz="700" u="none" cap="none" strike="noStrike">
                <a:solidFill>
                  <a:schemeClr val="lt1"/>
                </a:solidFill>
                <a:latin typeface="Open Sans"/>
                <a:ea typeface="Open Sans"/>
                <a:cs typeface="Open Sans"/>
                <a:sym typeface="Open Sans"/>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9pPr>
          </a:lstStyle>
          <a:p/>
        </p:txBody>
      </p:sp>
      <p:sp>
        <p:nvSpPr>
          <p:cNvPr id="543" name="Google Shape;543;p85"/>
          <p:cNvSpPr/>
          <p:nvPr>
            <p:ph idx="23" type="pic"/>
          </p:nvPr>
        </p:nvSpPr>
        <p:spPr>
          <a:xfrm>
            <a:off x="476847" y="431060"/>
            <a:ext cx="792300" cy="537000"/>
          </a:xfrm>
          <a:prstGeom prst="rect">
            <a:avLst/>
          </a:prstGeom>
          <a:noFill/>
          <a:ln>
            <a:noFill/>
          </a:ln>
        </p:spPr>
      </p:sp>
      <p:pic>
        <p:nvPicPr>
          <p:cNvPr id="544" name="Google Shape;544;p85"/>
          <p:cNvPicPr preferRelativeResize="0"/>
          <p:nvPr/>
        </p:nvPicPr>
        <p:blipFill rotWithShape="1">
          <a:blip r:embed="rId2">
            <a:alphaModFix/>
          </a:blip>
          <a:srcRect b="0" l="0" r="0" t="0"/>
          <a:stretch/>
        </p:blipFill>
        <p:spPr>
          <a:xfrm>
            <a:off x="1979712" y="3746213"/>
            <a:ext cx="1026114" cy="353832"/>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5" name="Shape 545"/>
        <p:cNvGrpSpPr/>
        <p:nvPr/>
      </p:nvGrpSpPr>
      <p:grpSpPr>
        <a:xfrm>
          <a:off x="0" y="0"/>
          <a:ext cx="0" cy="0"/>
          <a:chOff x="0" y="0"/>
          <a:chExt cx="0" cy="0"/>
        </a:xfrm>
      </p:grpSpPr>
      <p:sp>
        <p:nvSpPr>
          <p:cNvPr id="546" name="Google Shape;546;p86"/>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9pPr>
          </a:lstStyle>
          <a:p/>
        </p:txBody>
      </p:sp>
      <p:sp>
        <p:nvSpPr>
          <p:cNvPr id="547" name="Google Shape;547;p86"/>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Open Sans"/>
                <a:ea typeface="Open Sans"/>
                <a:cs typeface="Open Sans"/>
                <a:sym typeface="Open Sans"/>
              </a:defRPr>
            </a:lvl1pPr>
            <a:lvl2pPr lvl="1"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100"/>
              <a:buNone/>
              <a:defRPr b="0" i="0" sz="1400" u="none" cap="none" strike="noStrike">
                <a:solidFill>
                  <a:schemeClr val="dk1"/>
                </a:solidFill>
                <a:latin typeface="Open Sans"/>
                <a:ea typeface="Open Sans"/>
                <a:cs typeface="Open Sans"/>
                <a:sym typeface="Open Sans"/>
              </a:defRPr>
            </a:lvl9pPr>
          </a:lstStyle>
          <a:p/>
        </p:txBody>
      </p:sp>
      <p:sp>
        <p:nvSpPr>
          <p:cNvPr id="548" name="Google Shape;548;p86"/>
          <p:cNvSpPr txBox="1"/>
          <p:nvPr>
            <p:ph idx="12" type="sldNum"/>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0" lvl="0" marL="0" marR="0" rtl="0" algn="l">
              <a:spcBef>
                <a:spcPts val="0"/>
              </a:spcBef>
              <a:buNone/>
              <a:defRPr sz="1400">
                <a:solidFill>
                  <a:schemeClr val="dk1"/>
                </a:solidFill>
                <a:latin typeface="Open Sans"/>
                <a:ea typeface="Open Sans"/>
                <a:cs typeface="Open Sans"/>
                <a:sym typeface="Open Sans"/>
              </a:defRPr>
            </a:lvl1pPr>
            <a:lvl2pPr indent="0" lvl="1" marL="0" marR="0" rtl="0" algn="l">
              <a:spcBef>
                <a:spcPts val="0"/>
              </a:spcBef>
              <a:buNone/>
              <a:defRPr sz="1400">
                <a:solidFill>
                  <a:schemeClr val="dk1"/>
                </a:solidFill>
                <a:latin typeface="Open Sans"/>
                <a:ea typeface="Open Sans"/>
                <a:cs typeface="Open Sans"/>
                <a:sym typeface="Open Sans"/>
              </a:defRPr>
            </a:lvl2pPr>
            <a:lvl3pPr indent="0" lvl="2" marL="0" marR="0" rtl="0" algn="l">
              <a:spcBef>
                <a:spcPts val="0"/>
              </a:spcBef>
              <a:buNone/>
              <a:defRPr sz="1400">
                <a:solidFill>
                  <a:schemeClr val="dk1"/>
                </a:solidFill>
                <a:latin typeface="Open Sans"/>
                <a:ea typeface="Open Sans"/>
                <a:cs typeface="Open Sans"/>
                <a:sym typeface="Open Sans"/>
              </a:defRPr>
            </a:lvl3pPr>
            <a:lvl4pPr indent="0" lvl="3" marL="0" marR="0" rtl="0" algn="l">
              <a:spcBef>
                <a:spcPts val="0"/>
              </a:spcBef>
              <a:buNone/>
              <a:defRPr sz="1400">
                <a:solidFill>
                  <a:schemeClr val="dk1"/>
                </a:solidFill>
                <a:latin typeface="Open Sans"/>
                <a:ea typeface="Open Sans"/>
                <a:cs typeface="Open Sans"/>
                <a:sym typeface="Open Sans"/>
              </a:defRPr>
            </a:lvl4pPr>
            <a:lvl5pPr indent="0" lvl="4" marL="0" marR="0" rtl="0" algn="l">
              <a:spcBef>
                <a:spcPts val="0"/>
              </a:spcBef>
              <a:buNone/>
              <a:defRPr sz="1400">
                <a:solidFill>
                  <a:schemeClr val="dk1"/>
                </a:solidFill>
                <a:latin typeface="Open Sans"/>
                <a:ea typeface="Open Sans"/>
                <a:cs typeface="Open Sans"/>
                <a:sym typeface="Open Sans"/>
              </a:defRPr>
            </a:lvl5pPr>
            <a:lvl6pPr indent="0" lvl="5" marL="0" marR="0" rtl="0" algn="l">
              <a:spcBef>
                <a:spcPts val="0"/>
              </a:spcBef>
              <a:buNone/>
              <a:defRPr sz="1400">
                <a:solidFill>
                  <a:schemeClr val="dk1"/>
                </a:solidFill>
                <a:latin typeface="Open Sans"/>
                <a:ea typeface="Open Sans"/>
                <a:cs typeface="Open Sans"/>
                <a:sym typeface="Open Sans"/>
              </a:defRPr>
            </a:lvl6pPr>
            <a:lvl7pPr indent="0" lvl="6" marL="0" marR="0" rtl="0" algn="l">
              <a:spcBef>
                <a:spcPts val="0"/>
              </a:spcBef>
              <a:buNone/>
              <a:defRPr sz="1400">
                <a:solidFill>
                  <a:schemeClr val="dk1"/>
                </a:solidFill>
                <a:latin typeface="Open Sans"/>
                <a:ea typeface="Open Sans"/>
                <a:cs typeface="Open Sans"/>
                <a:sym typeface="Open Sans"/>
              </a:defRPr>
            </a:lvl7pPr>
            <a:lvl8pPr indent="0" lvl="7" marL="0" marR="0" rtl="0" algn="l">
              <a:spcBef>
                <a:spcPts val="0"/>
              </a:spcBef>
              <a:buNone/>
              <a:defRPr sz="1400">
                <a:solidFill>
                  <a:schemeClr val="dk1"/>
                </a:solidFill>
                <a:latin typeface="Open Sans"/>
                <a:ea typeface="Open Sans"/>
                <a:cs typeface="Open Sans"/>
                <a:sym typeface="Open Sans"/>
              </a:defRPr>
            </a:lvl8pPr>
            <a:lvl9pPr indent="0" lvl="8" marL="0" marR="0" rtl="0" algn="l">
              <a:spcBef>
                <a:spcPts val="0"/>
              </a:spcBef>
              <a:buNone/>
              <a:defRPr sz="1400">
                <a:solidFill>
                  <a:schemeClr val="dk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549" name="Shape 549"/>
        <p:cNvGrpSpPr/>
        <p:nvPr/>
      </p:nvGrpSpPr>
      <p:grpSpPr>
        <a:xfrm>
          <a:off x="0" y="0"/>
          <a:ext cx="0" cy="0"/>
          <a:chOff x="0" y="0"/>
          <a:chExt cx="0" cy="0"/>
        </a:xfrm>
      </p:grpSpPr>
      <p:sp>
        <p:nvSpPr>
          <p:cNvPr id="550" name="Google Shape;550;p8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551" name="Google Shape;551;p87"/>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52" name="Google Shape;552;p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553" name="Shape 553"/>
        <p:cNvGrpSpPr/>
        <p:nvPr/>
      </p:nvGrpSpPr>
      <p:grpSpPr>
        <a:xfrm>
          <a:off x="0" y="0"/>
          <a:ext cx="0" cy="0"/>
          <a:chOff x="0" y="0"/>
          <a:chExt cx="0" cy="0"/>
        </a:xfrm>
      </p:grpSpPr>
      <p:sp>
        <p:nvSpPr>
          <p:cNvPr id="554" name="Google Shape;554;p8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55" name="Google Shape;555;p8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56" name="Google Shape;556;p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7" name="Shape 557"/>
        <p:cNvGrpSpPr/>
        <p:nvPr/>
      </p:nvGrpSpPr>
      <p:grpSpPr>
        <a:xfrm>
          <a:off x="0" y="0"/>
          <a:ext cx="0" cy="0"/>
          <a:chOff x="0" y="0"/>
          <a:chExt cx="0" cy="0"/>
        </a:xfrm>
      </p:grpSpPr>
      <p:pic>
        <p:nvPicPr>
          <p:cNvPr descr="blue and brown steel bridge" id="558" name="Google Shape;558;p89"/>
          <p:cNvPicPr preferRelativeResize="0"/>
          <p:nvPr/>
        </p:nvPicPr>
        <p:blipFill rotWithShape="1">
          <a:blip r:embed="rId2">
            <a:alphaModFix/>
          </a:blip>
          <a:srcRect b="1518" l="0" r="0" t="14151"/>
          <a:stretch/>
        </p:blipFill>
        <p:spPr>
          <a:xfrm>
            <a:off x="0" y="0"/>
            <a:ext cx="9144000" cy="5143500"/>
          </a:xfrm>
          <a:prstGeom prst="rect">
            <a:avLst/>
          </a:prstGeom>
          <a:noFill/>
          <a:ln>
            <a:noFill/>
          </a:ln>
        </p:spPr>
      </p:pic>
      <p:sp>
        <p:nvSpPr>
          <p:cNvPr id="559" name="Google Shape;559;p89"/>
          <p:cNvSpPr/>
          <p:nvPr/>
        </p:nvSpPr>
        <p:spPr>
          <a:xfrm>
            <a:off x="0" y="0"/>
            <a:ext cx="9144000" cy="5143500"/>
          </a:xfrm>
          <a:prstGeom prst="rect">
            <a:avLst/>
          </a:prstGeom>
          <a:solidFill>
            <a:srgbClr val="002944">
              <a:alpha val="600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60" name="Google Shape;560;p89"/>
          <p:cNvSpPr txBox="1"/>
          <p:nvPr>
            <p:ph type="title"/>
          </p:nvPr>
        </p:nvSpPr>
        <p:spPr>
          <a:xfrm>
            <a:off x="623888" y="1282307"/>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600"/>
              <a:buFont typeface="Open Sans"/>
              <a:buChar char="●"/>
              <a:defRPr sz="3600">
                <a:solidFill>
                  <a:schemeClr val="l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561" name="Google Shape;561;p89"/>
          <p:cNvSpPr txBox="1"/>
          <p:nvPr>
            <p:ph idx="1" type="body"/>
          </p:nvPr>
        </p:nvSpPr>
        <p:spPr>
          <a:xfrm>
            <a:off x="623888" y="3442100"/>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1800"/>
              <a:buNone/>
              <a:defRPr sz="1800">
                <a:solidFill>
                  <a:schemeClr val="lt1"/>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562" name="Google Shape;562;p89"/>
          <p:cNvSpPr txBox="1"/>
          <p:nvPr>
            <p:ph idx="10" type="dt"/>
          </p:nvPr>
        </p:nvSpPr>
        <p:spPr>
          <a:xfrm>
            <a:off x="628650" y="4767266"/>
            <a:ext cx="2057400" cy="2739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63" name="Google Shape;563;p89"/>
          <p:cNvSpPr txBox="1"/>
          <p:nvPr>
            <p:ph idx="11" type="ftr"/>
          </p:nvPr>
        </p:nvSpPr>
        <p:spPr>
          <a:xfrm>
            <a:off x="3028950" y="4767266"/>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cxnSp>
        <p:nvCxnSpPr>
          <p:cNvPr id="564" name="Google Shape;564;p89"/>
          <p:cNvCxnSpPr/>
          <p:nvPr/>
        </p:nvCxnSpPr>
        <p:spPr>
          <a:xfrm>
            <a:off x="0" y="3421856"/>
            <a:ext cx="7886700" cy="0"/>
          </a:xfrm>
          <a:prstGeom prst="straightConnector1">
            <a:avLst/>
          </a:prstGeom>
          <a:noFill/>
          <a:ln cap="flat" cmpd="sng" w="38100">
            <a:solidFill>
              <a:srgbClr val="E42919"/>
            </a:solidFill>
            <a:prstDash val="solid"/>
            <a:miter lim="800000"/>
            <a:headEnd len="sm" w="sm" type="none"/>
            <a:tailEnd len="sm" w="sm" type="none"/>
          </a:ln>
        </p:spPr>
      </p:cxnSp>
      <p:pic>
        <p:nvPicPr>
          <p:cNvPr descr="Contact Us - AVPN" id="565" name="Google Shape;565;p89"/>
          <p:cNvPicPr preferRelativeResize="0"/>
          <p:nvPr/>
        </p:nvPicPr>
        <p:blipFill rotWithShape="1">
          <a:blip r:embed="rId3">
            <a:alphaModFix/>
          </a:blip>
          <a:srcRect b="0" l="0" r="0" t="0"/>
          <a:stretch/>
        </p:blipFill>
        <p:spPr>
          <a:xfrm>
            <a:off x="7749690" y="325049"/>
            <a:ext cx="1099034" cy="380998"/>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Title Slide 2 1">
  <p:cSld name="CUSTOM_8">
    <p:spTree>
      <p:nvGrpSpPr>
        <p:cNvPr id="566" name="Shape 566"/>
        <p:cNvGrpSpPr/>
        <p:nvPr/>
      </p:nvGrpSpPr>
      <p:grpSpPr>
        <a:xfrm>
          <a:off x="0" y="0"/>
          <a:ext cx="0" cy="0"/>
          <a:chOff x="0" y="0"/>
          <a:chExt cx="0" cy="0"/>
        </a:xfrm>
      </p:grpSpPr>
      <p:pic>
        <p:nvPicPr>
          <p:cNvPr descr="preencoded.png" id="567" name="Google Shape;567;p90"/>
          <p:cNvPicPr preferRelativeResize="0"/>
          <p:nvPr/>
        </p:nvPicPr>
        <p:blipFill rotWithShape="1">
          <a:blip r:embed="rId2">
            <a:alphaModFix/>
          </a:blip>
          <a:srcRect b="0" l="0" r="0" t="0"/>
          <a:stretch/>
        </p:blipFill>
        <p:spPr>
          <a:xfrm>
            <a:off x="344290" y="344290"/>
            <a:ext cx="8455421" cy="4454918"/>
          </a:xfrm>
          <a:prstGeom prst="rect">
            <a:avLst/>
          </a:prstGeom>
          <a:noFill/>
          <a:ln>
            <a:noFill/>
          </a:ln>
        </p:spPr>
      </p:pic>
      <p:sp>
        <p:nvSpPr>
          <p:cNvPr id="568" name="Google Shape;568;p90"/>
          <p:cNvSpPr txBox="1"/>
          <p:nvPr>
            <p:ph type="title"/>
          </p:nvPr>
        </p:nvSpPr>
        <p:spPr>
          <a:xfrm>
            <a:off x="3953897" y="1140577"/>
            <a:ext cx="3300900" cy="407700"/>
          </a:xfrm>
          <a:prstGeom prst="rect">
            <a:avLst/>
          </a:prstGeom>
          <a:noFill/>
          <a:ln>
            <a:noFill/>
          </a:ln>
        </p:spPr>
        <p:txBody>
          <a:bodyPr anchorCtr="0" anchor="t" bIns="45725" lIns="45725" spcFirstLastPara="1" rIns="45725" wrap="square" tIns="45725">
            <a:noAutofit/>
          </a:bodyPr>
          <a:lstStyle>
            <a:lvl1pPr lvl="0" marR="0" algn="l">
              <a:lnSpc>
                <a:spcPct val="100000"/>
              </a:lnSpc>
              <a:spcBef>
                <a:spcPts val="0"/>
              </a:spcBef>
              <a:spcAft>
                <a:spcPts val="0"/>
              </a:spcAft>
              <a:buClr>
                <a:srgbClr val="002944"/>
              </a:buClr>
              <a:buSzPts val="2600"/>
              <a:buFont typeface="Open Sans ExtraBold"/>
              <a:buNone/>
              <a:defRPr b="1" i="0" sz="2600" u="none" cap="none" strike="noStrike">
                <a:solidFill>
                  <a:srgbClr val="002944"/>
                </a:solidFill>
                <a:latin typeface="Open Sans ExtraBold"/>
                <a:ea typeface="Open Sans ExtraBold"/>
                <a:cs typeface="Open Sans ExtraBold"/>
                <a:sym typeface="Open Sans ExtraBold"/>
              </a:defRPr>
            </a:lvl1pPr>
            <a:lvl2pPr lvl="1"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p:txBody>
      </p:sp>
      <p:sp>
        <p:nvSpPr>
          <p:cNvPr id="569" name="Google Shape;569;p90"/>
          <p:cNvSpPr txBox="1"/>
          <p:nvPr>
            <p:ph idx="1" type="subTitle"/>
          </p:nvPr>
        </p:nvSpPr>
        <p:spPr>
          <a:xfrm>
            <a:off x="3953900" y="2001263"/>
            <a:ext cx="3424200" cy="161400"/>
          </a:xfrm>
          <a:prstGeom prst="rect">
            <a:avLst/>
          </a:prstGeom>
          <a:noFill/>
          <a:ln>
            <a:noFill/>
          </a:ln>
        </p:spPr>
        <p:txBody>
          <a:bodyPr anchorCtr="0" anchor="t" bIns="45725" lIns="45725" spcFirstLastPara="1" rIns="45725" wrap="square" tIns="45725">
            <a:noAutofit/>
          </a:bodyPr>
          <a:lstStyle>
            <a:lvl1pPr lvl="0" marR="0" algn="l">
              <a:lnSpc>
                <a:spcPct val="100000"/>
              </a:lnSpc>
              <a:spcBef>
                <a:spcPts val="0"/>
              </a:spcBef>
              <a:spcAft>
                <a:spcPts val="0"/>
              </a:spcAft>
              <a:buClr>
                <a:srgbClr val="002944"/>
              </a:buClr>
              <a:buSzPts val="1400"/>
              <a:buFont typeface="Open Sans SemiBold"/>
              <a:buNone/>
              <a:defRPr b="0" i="0" sz="1400" u="none" cap="none" strike="noStrike">
                <a:solidFill>
                  <a:srgbClr val="002944"/>
                </a:solidFill>
                <a:latin typeface="Open Sans SemiBold"/>
                <a:ea typeface="Open Sans SemiBold"/>
                <a:cs typeface="Open Sans SemiBold"/>
                <a:sym typeface="Open Sans SemiBold"/>
              </a:defRPr>
            </a:lvl1pPr>
            <a:lvl2pPr lvl="1"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type="obj">
  <p:cSld name="OBJECT">
    <p:bg>
      <p:bgPr>
        <a:solidFill>
          <a:schemeClr val="lt1"/>
        </a:solidFill>
      </p:bgPr>
    </p:bg>
    <p:spTree>
      <p:nvGrpSpPr>
        <p:cNvPr id="570" name="Shape 570"/>
        <p:cNvGrpSpPr/>
        <p:nvPr/>
      </p:nvGrpSpPr>
      <p:grpSpPr>
        <a:xfrm>
          <a:off x="0" y="0"/>
          <a:ext cx="0" cy="0"/>
          <a:chOff x="0" y="0"/>
          <a:chExt cx="0" cy="0"/>
        </a:xfrm>
      </p:grpSpPr>
      <p:sp>
        <p:nvSpPr>
          <p:cNvPr id="571" name="Google Shape;571;p91"/>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72" name="Google Shape;572;p91"/>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73" name="Google Shape;573;p91"/>
          <p:cNvSpPr txBox="1"/>
          <p:nvPr>
            <p:ph idx="12" type="sldNum"/>
          </p:nvPr>
        </p:nvSpPr>
        <p:spPr>
          <a:xfrm>
            <a:off x="6583680" y="4783455"/>
            <a:ext cx="2103000" cy="2154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_1">
    <p:bg>
      <p:bgPr>
        <a:solidFill>
          <a:schemeClr val="lt1"/>
        </a:solidFill>
      </p:bgPr>
    </p:bg>
    <p:spTree>
      <p:nvGrpSpPr>
        <p:cNvPr id="574" name="Shape 57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0.xml"/><Relationship Id="rId22" Type="http://schemas.openxmlformats.org/officeDocument/2006/relationships/slideLayout" Target="../slideLayouts/slideLayout42.xml"/><Relationship Id="rId21" Type="http://schemas.openxmlformats.org/officeDocument/2006/relationships/slideLayout" Target="../slideLayouts/slideLayout41.xml"/><Relationship Id="rId24" Type="http://schemas.openxmlformats.org/officeDocument/2006/relationships/slideLayout" Target="../slideLayouts/slideLayout44.xml"/><Relationship Id="rId23" Type="http://schemas.openxmlformats.org/officeDocument/2006/relationships/slideLayout" Target="../slideLayouts/slideLayout43.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26" Type="http://schemas.openxmlformats.org/officeDocument/2006/relationships/slideLayout" Target="../slideLayouts/slideLayout46.xml"/><Relationship Id="rId25" Type="http://schemas.openxmlformats.org/officeDocument/2006/relationships/slideLayout" Target="../slideLayouts/slideLayout45.xml"/><Relationship Id="rId28" Type="http://schemas.openxmlformats.org/officeDocument/2006/relationships/slideLayout" Target="../slideLayouts/slideLayout48.xml"/><Relationship Id="rId27" Type="http://schemas.openxmlformats.org/officeDocument/2006/relationships/slideLayout" Target="../slideLayouts/slideLayout47.xml"/><Relationship Id="rId5" Type="http://schemas.openxmlformats.org/officeDocument/2006/relationships/slideLayout" Target="../slideLayouts/slideLayout25.xml"/><Relationship Id="rId6" Type="http://schemas.openxmlformats.org/officeDocument/2006/relationships/slideLayout" Target="../slideLayouts/slideLayout26.xml"/><Relationship Id="rId29" Type="http://schemas.openxmlformats.org/officeDocument/2006/relationships/slideLayout" Target="../slideLayouts/slideLayout49.xml"/><Relationship Id="rId7" Type="http://schemas.openxmlformats.org/officeDocument/2006/relationships/slideLayout" Target="../slideLayouts/slideLayout27.xml"/><Relationship Id="rId8" Type="http://schemas.openxmlformats.org/officeDocument/2006/relationships/slideLayout" Target="../slideLayouts/slideLayout28.xml"/><Relationship Id="rId31" Type="http://schemas.openxmlformats.org/officeDocument/2006/relationships/slideLayout" Target="../slideLayouts/slideLayout51.xml"/><Relationship Id="rId30" Type="http://schemas.openxmlformats.org/officeDocument/2006/relationships/slideLayout" Target="../slideLayouts/slideLayout50.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32" Type="http://schemas.openxmlformats.org/officeDocument/2006/relationships/theme" Target="../theme/theme5.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19" Type="http://schemas.openxmlformats.org/officeDocument/2006/relationships/slideLayout" Target="../slideLayouts/slideLayout39.xml"/><Relationship Id="rId1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3" Type="http://schemas.openxmlformats.org/officeDocument/2006/relationships/slideLayout" Target="../slideLayouts/slideLayout63.xml"/><Relationship Id="rId12" Type="http://schemas.openxmlformats.org/officeDocument/2006/relationships/slideLayout" Target="../slideLayouts/slideLayout62.xml"/><Relationship Id="rId15" Type="http://schemas.openxmlformats.org/officeDocument/2006/relationships/slideLayout" Target="../slideLayouts/slideLayout65.xml"/><Relationship Id="rId14" Type="http://schemas.openxmlformats.org/officeDocument/2006/relationships/slideLayout" Target="../slideLayouts/slideLayout64.xml"/><Relationship Id="rId17" Type="http://schemas.openxmlformats.org/officeDocument/2006/relationships/theme" Target="../theme/theme3.xml"/><Relationship Id="rId16"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6.xml"/><Relationship Id="rId22" Type="http://schemas.openxmlformats.org/officeDocument/2006/relationships/slideLayout" Target="../slideLayouts/slideLayout88.xml"/><Relationship Id="rId21" Type="http://schemas.openxmlformats.org/officeDocument/2006/relationships/slideLayout" Target="../slideLayouts/slideLayout87.xml"/><Relationship Id="rId23" Type="http://schemas.openxmlformats.org/officeDocument/2006/relationships/theme" Target="../theme/theme4.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7" Type="http://schemas.openxmlformats.org/officeDocument/2006/relationships/slideLayout" Target="../slideLayouts/slideLayout83.xml"/><Relationship Id="rId16" Type="http://schemas.openxmlformats.org/officeDocument/2006/relationships/slideLayout" Target="../slideLayouts/slideLayout82.xml"/><Relationship Id="rId19" Type="http://schemas.openxmlformats.org/officeDocument/2006/relationships/slideLayout" Target="../slideLayouts/slideLayout85.xml"/><Relationship Id="rId18"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 name="Shape 77"/>
        <p:cNvGrpSpPr/>
        <p:nvPr/>
      </p:nvGrpSpPr>
      <p:grpSpPr>
        <a:xfrm>
          <a:off x="0" y="0"/>
          <a:ext cx="0" cy="0"/>
          <a:chOff x="0" y="0"/>
          <a:chExt cx="0" cy="0"/>
        </a:xfrm>
      </p:grpSpPr>
      <p:sp>
        <p:nvSpPr>
          <p:cNvPr id="78" name="Google Shape;78;p2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rgbClr val="5C595C"/>
              </a:buClr>
              <a:buSzPts val="2300"/>
              <a:buFont typeface="Roboto Medium"/>
              <a:buNone/>
              <a:defRPr b="0" i="0" sz="2300" u="none" cap="none" strike="noStrike">
                <a:solidFill>
                  <a:srgbClr val="5C595C"/>
                </a:solidFill>
                <a:latin typeface="Roboto Medium"/>
                <a:ea typeface="Roboto Medium"/>
                <a:cs typeface="Roboto Medium"/>
                <a:sym typeface="Roboto Medium"/>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9" name="Google Shape;79;p2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42900" lvl="0" marL="457200" marR="0" rtl="0" algn="l">
              <a:lnSpc>
                <a:spcPct val="90000"/>
              </a:lnSpc>
              <a:spcBef>
                <a:spcPts val="800"/>
              </a:spcBef>
              <a:spcAft>
                <a:spcPts val="0"/>
              </a:spcAft>
              <a:buClr>
                <a:srgbClr val="5C595C"/>
              </a:buClr>
              <a:buSzPts val="1800"/>
              <a:buFont typeface="Arial"/>
              <a:buChar char="•"/>
              <a:defRPr b="0" i="0" sz="1800" u="none" cap="none" strike="noStrike">
                <a:solidFill>
                  <a:srgbClr val="5C595C"/>
                </a:solidFill>
                <a:latin typeface="Roboto Light"/>
                <a:ea typeface="Roboto Light"/>
                <a:cs typeface="Roboto Light"/>
                <a:sym typeface="Roboto Light"/>
              </a:defRPr>
            </a:lvl1pPr>
            <a:lvl2pPr indent="-323850" lvl="1" marL="914400" marR="0" rtl="0" algn="l">
              <a:lnSpc>
                <a:spcPct val="90000"/>
              </a:lnSpc>
              <a:spcBef>
                <a:spcPts val="400"/>
              </a:spcBef>
              <a:spcAft>
                <a:spcPts val="0"/>
              </a:spcAft>
              <a:buClr>
                <a:srgbClr val="5C595C"/>
              </a:buClr>
              <a:buSzPts val="1500"/>
              <a:buFont typeface="Arial"/>
              <a:buChar char="•"/>
              <a:defRPr b="0" i="0" sz="1500" u="none" cap="none" strike="noStrike">
                <a:solidFill>
                  <a:srgbClr val="5C595C"/>
                </a:solidFill>
                <a:latin typeface="Roboto Light"/>
                <a:ea typeface="Roboto Light"/>
                <a:cs typeface="Roboto Light"/>
                <a:sym typeface="Roboto Light"/>
              </a:defRPr>
            </a:lvl2pPr>
            <a:lvl3pPr indent="-317500" lvl="2" marL="1371600" marR="0" rtl="0" algn="l">
              <a:lnSpc>
                <a:spcPct val="90000"/>
              </a:lnSpc>
              <a:spcBef>
                <a:spcPts val="400"/>
              </a:spcBef>
              <a:spcAft>
                <a:spcPts val="0"/>
              </a:spcAft>
              <a:buClr>
                <a:srgbClr val="5C595C"/>
              </a:buClr>
              <a:buSzPts val="1400"/>
              <a:buFont typeface="Arial"/>
              <a:buChar char="•"/>
              <a:defRPr b="0" i="0" sz="1400" u="none" cap="none" strike="noStrike">
                <a:solidFill>
                  <a:srgbClr val="5C595C"/>
                </a:solidFill>
                <a:latin typeface="Roboto Light"/>
                <a:ea typeface="Roboto Light"/>
                <a:cs typeface="Roboto Light"/>
                <a:sym typeface="Roboto Light"/>
              </a:defRPr>
            </a:lvl3pPr>
            <a:lvl4pPr indent="-304800" lvl="3" marL="1828800" marR="0" rtl="0" algn="l">
              <a:lnSpc>
                <a:spcPct val="90000"/>
              </a:lnSpc>
              <a:spcBef>
                <a:spcPts val="400"/>
              </a:spcBef>
              <a:spcAft>
                <a:spcPts val="0"/>
              </a:spcAft>
              <a:buClr>
                <a:srgbClr val="5C595C"/>
              </a:buClr>
              <a:buSzPts val="1200"/>
              <a:buFont typeface="Arial"/>
              <a:buChar char="•"/>
              <a:defRPr b="0" i="0" sz="1200" u="none" cap="none" strike="noStrike">
                <a:solidFill>
                  <a:srgbClr val="5C595C"/>
                </a:solidFill>
                <a:latin typeface="Roboto Light"/>
                <a:ea typeface="Roboto Light"/>
                <a:cs typeface="Roboto Light"/>
                <a:sym typeface="Roboto Light"/>
              </a:defRPr>
            </a:lvl4pPr>
            <a:lvl5pPr indent="-304800" lvl="4" marL="2286000" marR="0" rtl="0" algn="l">
              <a:lnSpc>
                <a:spcPct val="90000"/>
              </a:lnSpc>
              <a:spcBef>
                <a:spcPts val="400"/>
              </a:spcBef>
              <a:spcAft>
                <a:spcPts val="0"/>
              </a:spcAft>
              <a:buClr>
                <a:srgbClr val="5C595C"/>
              </a:buClr>
              <a:buSzPts val="1200"/>
              <a:buFont typeface="Arial"/>
              <a:buChar char="•"/>
              <a:defRPr b="0" i="0" sz="1200" u="none" cap="none" strike="noStrike">
                <a:solidFill>
                  <a:srgbClr val="5C595C"/>
                </a:solidFill>
                <a:latin typeface="Roboto Light"/>
                <a:ea typeface="Roboto Light"/>
                <a:cs typeface="Roboto Light"/>
                <a:sym typeface="Roboto Light"/>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Light"/>
                <a:ea typeface="Roboto Light"/>
                <a:cs typeface="Roboto Light"/>
                <a:sym typeface="Roboto Light"/>
              </a:defRPr>
            </a:lvl9pPr>
          </a:lstStyle>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87" name="Shape 287"/>
        <p:cNvGrpSpPr/>
        <p:nvPr/>
      </p:nvGrpSpPr>
      <p:grpSpPr>
        <a:xfrm>
          <a:off x="0" y="0"/>
          <a:ext cx="0" cy="0"/>
          <a:chOff x="0" y="0"/>
          <a:chExt cx="0" cy="0"/>
        </a:xfrm>
      </p:grpSpPr>
      <p:sp>
        <p:nvSpPr>
          <p:cNvPr id="288" name="Google Shape;288;p54"/>
          <p:cNvSpPr txBox="1"/>
          <p:nvPr>
            <p:ph type="title"/>
          </p:nvPr>
        </p:nvSpPr>
        <p:spPr>
          <a:xfrm>
            <a:off x="237744" y="168965"/>
            <a:ext cx="8668500" cy="6798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2"/>
              </a:buClr>
              <a:buSzPts val="1800"/>
              <a:buFont typeface="Microsoft JhengHei"/>
              <a:buNone/>
              <a:defRPr b="1" i="0" sz="1800" u="none" cap="none" strike="noStrike">
                <a:solidFill>
                  <a:schemeClr val="dk2"/>
                </a:solidFill>
                <a:latin typeface="Microsoft JhengHei"/>
                <a:ea typeface="Microsoft JhengHei"/>
                <a:cs typeface="Microsoft JhengHei"/>
                <a:sym typeface="Microsoft JhengHe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89" name="Google Shape;289;p54"/>
          <p:cNvSpPr txBox="1"/>
          <p:nvPr>
            <p:ph idx="11" type="ftr"/>
          </p:nvPr>
        </p:nvSpPr>
        <p:spPr>
          <a:xfrm>
            <a:off x="237744" y="4767263"/>
            <a:ext cx="30861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1" sz="900" u="none" cap="none" strike="noStrike">
                <a:solidFill>
                  <a:srgbClr val="979797"/>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Trebuchet MS"/>
                <a:ea typeface="Trebuchet MS"/>
                <a:cs typeface="Trebuchet MS"/>
                <a:sym typeface="Trebuchet MS"/>
              </a:defRPr>
            </a:lvl9pPr>
          </a:lstStyle>
          <a:p/>
        </p:txBody>
      </p:sp>
      <p:sp>
        <p:nvSpPr>
          <p:cNvPr id="290" name="Google Shape;290;p54"/>
          <p:cNvSpPr txBox="1"/>
          <p:nvPr>
            <p:ph idx="12" type="sldNum"/>
          </p:nvPr>
        </p:nvSpPr>
        <p:spPr>
          <a:xfrm>
            <a:off x="6848856"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979797"/>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565">
          <p15:clr>
            <a:srgbClr val="F26B43"/>
          </p15:clr>
        </p15:guide>
        <p15:guide id="2" pos="142">
          <p15:clr>
            <a:srgbClr val="F26B43"/>
          </p15:clr>
        </p15:guide>
        <p15:guide id="3" pos="5602">
          <p15:clr>
            <a:srgbClr val="F26B43"/>
          </p15:clr>
        </p15:guide>
        <p15:guide id="4" orient="horz" pos="2981">
          <p15:clr>
            <a:srgbClr val="F26B43"/>
          </p15:clr>
        </p15:guide>
        <p15:guide id="5" orient="horz" pos="10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1" name="Shape 36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hyperlink" Target="https://avpn.asia/wp-content/uploads/2025/09/20250820_AVPN_ASCENT_DraftPublication_vFinal2.pdf" TargetMode="External"/><Relationship Id="rId4" Type="http://schemas.openxmlformats.org/officeDocument/2006/relationships/image" Target="../media/image53.png"/><Relationship Id="rId5"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61.png"/><Relationship Id="rId5" Type="http://schemas.openxmlformats.org/officeDocument/2006/relationships/image" Target="../media/image57.png"/><Relationship Id="rId6" Type="http://schemas.openxmlformats.org/officeDocument/2006/relationships/image" Target="../media/image49.png"/><Relationship Id="rId7" Type="http://schemas.openxmlformats.org/officeDocument/2006/relationships/image" Target="../media/image55.png"/><Relationship Id="rId8" Type="http://schemas.openxmlformats.org/officeDocument/2006/relationships/image" Target="../media/image52.png"/><Relationship Id="rId10" Type="http://schemas.openxmlformats.org/officeDocument/2006/relationships/hyperlink" Target="https://siaa.avpn.asia/report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2.xml"/><Relationship Id="rId3" Type="http://schemas.openxmlformats.org/officeDocument/2006/relationships/image" Target="../media/image51.png"/><Relationship Id="rId4" Type="http://schemas.openxmlformats.org/officeDocument/2006/relationships/image" Target="../media/image58.png"/><Relationship Id="rId5" Type="http://schemas.openxmlformats.org/officeDocument/2006/relationships/image" Target="../media/image31.png"/><Relationship Id="rId6" Type="http://schemas.openxmlformats.org/officeDocument/2006/relationships/image" Target="../media/image68.png"/><Relationship Id="rId7" Type="http://schemas.openxmlformats.org/officeDocument/2006/relationships/image" Target="../media/image67.png"/><Relationship Id="rId8" Type="http://schemas.openxmlformats.org/officeDocument/2006/relationships/image" Target="../media/image56.png"/></Relationships>
</file>

<file path=ppt/slides/_rels/slide13.xml.rels><?xml version="1.0" encoding="UTF-8" standalone="yes"?><Relationships xmlns="http://schemas.openxmlformats.org/package/2006/relationships"><Relationship Id="rId40" Type="http://schemas.openxmlformats.org/officeDocument/2006/relationships/image" Target="../media/image97.png"/><Relationship Id="rId42" Type="http://schemas.openxmlformats.org/officeDocument/2006/relationships/image" Target="../media/image103.jpg"/><Relationship Id="rId41" Type="http://schemas.openxmlformats.org/officeDocument/2006/relationships/image" Target="../media/image109.jpg"/><Relationship Id="rId44" Type="http://schemas.openxmlformats.org/officeDocument/2006/relationships/image" Target="../media/image110.jpg"/><Relationship Id="rId43" Type="http://schemas.openxmlformats.org/officeDocument/2006/relationships/image" Target="../media/image99.jpg"/><Relationship Id="rId46" Type="http://schemas.openxmlformats.org/officeDocument/2006/relationships/image" Target="../media/image120.png"/><Relationship Id="rId45" Type="http://schemas.openxmlformats.org/officeDocument/2006/relationships/image" Target="../media/image108.png"/><Relationship Id="rId1" Type="http://schemas.openxmlformats.org/officeDocument/2006/relationships/slideLayout" Target="../slideLayouts/slideLayout82.xml"/><Relationship Id="rId2" Type="http://schemas.openxmlformats.org/officeDocument/2006/relationships/notesSlide" Target="../notesSlides/notesSlide13.xml"/><Relationship Id="rId3" Type="http://schemas.openxmlformats.org/officeDocument/2006/relationships/image" Target="../media/image46.png"/><Relationship Id="rId4" Type="http://schemas.openxmlformats.org/officeDocument/2006/relationships/image" Target="../media/image73.png"/><Relationship Id="rId9" Type="http://schemas.openxmlformats.org/officeDocument/2006/relationships/image" Target="../media/image64.jpg"/><Relationship Id="rId48" Type="http://schemas.openxmlformats.org/officeDocument/2006/relationships/image" Target="../media/image100.jpg"/><Relationship Id="rId47" Type="http://schemas.openxmlformats.org/officeDocument/2006/relationships/image" Target="../media/image107.png"/><Relationship Id="rId49" Type="http://schemas.openxmlformats.org/officeDocument/2006/relationships/image" Target="../media/image125.jpg"/><Relationship Id="rId5" Type="http://schemas.openxmlformats.org/officeDocument/2006/relationships/image" Target="../media/image74.png"/><Relationship Id="rId6" Type="http://schemas.openxmlformats.org/officeDocument/2006/relationships/image" Target="../media/image63.png"/><Relationship Id="rId7" Type="http://schemas.openxmlformats.org/officeDocument/2006/relationships/image" Target="../media/image65.png"/><Relationship Id="rId8" Type="http://schemas.openxmlformats.org/officeDocument/2006/relationships/image" Target="../media/image62.jpg"/><Relationship Id="rId72" Type="http://schemas.openxmlformats.org/officeDocument/2006/relationships/image" Target="../media/image126.png"/><Relationship Id="rId31" Type="http://schemas.openxmlformats.org/officeDocument/2006/relationships/image" Target="../media/image93.jpg"/><Relationship Id="rId30" Type="http://schemas.openxmlformats.org/officeDocument/2006/relationships/image" Target="../media/image85.png"/><Relationship Id="rId33" Type="http://schemas.openxmlformats.org/officeDocument/2006/relationships/image" Target="../media/image101.png"/><Relationship Id="rId32" Type="http://schemas.openxmlformats.org/officeDocument/2006/relationships/image" Target="../media/image84.png"/><Relationship Id="rId35" Type="http://schemas.openxmlformats.org/officeDocument/2006/relationships/image" Target="../media/image98.png"/><Relationship Id="rId34" Type="http://schemas.openxmlformats.org/officeDocument/2006/relationships/image" Target="../media/image89.png"/><Relationship Id="rId71" Type="http://schemas.openxmlformats.org/officeDocument/2006/relationships/image" Target="../media/image140.png"/><Relationship Id="rId70" Type="http://schemas.openxmlformats.org/officeDocument/2006/relationships/image" Target="../media/image131.png"/><Relationship Id="rId37" Type="http://schemas.openxmlformats.org/officeDocument/2006/relationships/image" Target="../media/image106.jpg"/><Relationship Id="rId36" Type="http://schemas.openxmlformats.org/officeDocument/2006/relationships/image" Target="../media/image90.png"/><Relationship Id="rId39" Type="http://schemas.openxmlformats.org/officeDocument/2006/relationships/image" Target="../media/image105.jpg"/><Relationship Id="rId38" Type="http://schemas.openxmlformats.org/officeDocument/2006/relationships/image" Target="../media/image87.png"/><Relationship Id="rId62" Type="http://schemas.openxmlformats.org/officeDocument/2006/relationships/image" Target="../media/image142.png"/><Relationship Id="rId61" Type="http://schemas.openxmlformats.org/officeDocument/2006/relationships/image" Target="../media/image118.png"/><Relationship Id="rId20" Type="http://schemas.openxmlformats.org/officeDocument/2006/relationships/image" Target="../media/image88.png"/><Relationship Id="rId64" Type="http://schemas.openxmlformats.org/officeDocument/2006/relationships/image" Target="../media/image117.png"/><Relationship Id="rId63" Type="http://schemas.openxmlformats.org/officeDocument/2006/relationships/image" Target="../media/image122.png"/><Relationship Id="rId22" Type="http://schemas.openxmlformats.org/officeDocument/2006/relationships/image" Target="../media/image69.png"/><Relationship Id="rId66" Type="http://schemas.openxmlformats.org/officeDocument/2006/relationships/image" Target="../media/image133.png"/><Relationship Id="rId21" Type="http://schemas.openxmlformats.org/officeDocument/2006/relationships/image" Target="../media/image82.png"/><Relationship Id="rId65" Type="http://schemas.openxmlformats.org/officeDocument/2006/relationships/image" Target="../media/image127.png"/><Relationship Id="rId24" Type="http://schemas.openxmlformats.org/officeDocument/2006/relationships/image" Target="../media/image78.png"/><Relationship Id="rId68" Type="http://schemas.openxmlformats.org/officeDocument/2006/relationships/image" Target="../media/image132.png"/><Relationship Id="rId23" Type="http://schemas.openxmlformats.org/officeDocument/2006/relationships/image" Target="../media/image76.png"/><Relationship Id="rId67" Type="http://schemas.openxmlformats.org/officeDocument/2006/relationships/image" Target="../media/image130.png"/><Relationship Id="rId60" Type="http://schemas.openxmlformats.org/officeDocument/2006/relationships/image" Target="../media/image123.png"/><Relationship Id="rId26" Type="http://schemas.openxmlformats.org/officeDocument/2006/relationships/image" Target="../media/image79.jpg"/><Relationship Id="rId25" Type="http://schemas.openxmlformats.org/officeDocument/2006/relationships/image" Target="../media/image80.png"/><Relationship Id="rId69" Type="http://schemas.openxmlformats.org/officeDocument/2006/relationships/image" Target="../media/image121.png"/><Relationship Id="rId28" Type="http://schemas.openxmlformats.org/officeDocument/2006/relationships/image" Target="../media/image95.jpg"/><Relationship Id="rId27" Type="http://schemas.openxmlformats.org/officeDocument/2006/relationships/image" Target="../media/image115.png"/><Relationship Id="rId29" Type="http://schemas.openxmlformats.org/officeDocument/2006/relationships/image" Target="../media/image96.png"/><Relationship Id="rId51" Type="http://schemas.openxmlformats.org/officeDocument/2006/relationships/image" Target="../media/image129.jpg"/><Relationship Id="rId50" Type="http://schemas.openxmlformats.org/officeDocument/2006/relationships/image" Target="../media/image116.png"/><Relationship Id="rId53" Type="http://schemas.openxmlformats.org/officeDocument/2006/relationships/image" Target="../media/image102.png"/><Relationship Id="rId52" Type="http://schemas.openxmlformats.org/officeDocument/2006/relationships/image" Target="../media/image104.jpg"/><Relationship Id="rId11" Type="http://schemas.openxmlformats.org/officeDocument/2006/relationships/image" Target="../media/image72.png"/><Relationship Id="rId55" Type="http://schemas.openxmlformats.org/officeDocument/2006/relationships/image" Target="../media/image112.jpg"/><Relationship Id="rId10" Type="http://schemas.openxmlformats.org/officeDocument/2006/relationships/image" Target="../media/image66.png"/><Relationship Id="rId54" Type="http://schemas.openxmlformats.org/officeDocument/2006/relationships/image" Target="../media/image114.jpg"/><Relationship Id="rId13" Type="http://schemas.openxmlformats.org/officeDocument/2006/relationships/image" Target="../media/image71.png"/><Relationship Id="rId57" Type="http://schemas.openxmlformats.org/officeDocument/2006/relationships/image" Target="../media/image113.png"/><Relationship Id="rId12" Type="http://schemas.openxmlformats.org/officeDocument/2006/relationships/image" Target="../media/image92.jpg"/><Relationship Id="rId56" Type="http://schemas.openxmlformats.org/officeDocument/2006/relationships/image" Target="../media/image111.png"/><Relationship Id="rId15" Type="http://schemas.openxmlformats.org/officeDocument/2006/relationships/image" Target="../media/image75.png"/><Relationship Id="rId59" Type="http://schemas.openxmlformats.org/officeDocument/2006/relationships/image" Target="../media/image124.jpg"/><Relationship Id="rId14" Type="http://schemas.openxmlformats.org/officeDocument/2006/relationships/image" Target="../media/image70.png"/><Relationship Id="rId58" Type="http://schemas.openxmlformats.org/officeDocument/2006/relationships/image" Target="../media/image119.png"/><Relationship Id="rId17" Type="http://schemas.openxmlformats.org/officeDocument/2006/relationships/image" Target="../media/image86.png"/><Relationship Id="rId16" Type="http://schemas.openxmlformats.org/officeDocument/2006/relationships/image" Target="../media/image91.png"/><Relationship Id="rId19" Type="http://schemas.openxmlformats.org/officeDocument/2006/relationships/image" Target="../media/image83.png"/><Relationship Id="rId18" Type="http://schemas.openxmlformats.org/officeDocument/2006/relationships/image" Target="../media/image9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4.xml"/><Relationship Id="rId3" Type="http://schemas.openxmlformats.org/officeDocument/2006/relationships/image" Target="../media/image7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 Id="rId3" Type="http://schemas.openxmlformats.org/officeDocument/2006/relationships/slide" Target="/ppt/slides/slide1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137.png"/><Relationship Id="rId5" Type="http://schemas.openxmlformats.org/officeDocument/2006/relationships/image" Target="../media/image146.png"/><Relationship Id="rId6" Type="http://schemas.openxmlformats.org/officeDocument/2006/relationships/image" Target="../media/image134.png"/><Relationship Id="rId7" Type="http://schemas.openxmlformats.org/officeDocument/2006/relationships/image" Target="../media/image138.png"/><Relationship Id="rId8" Type="http://schemas.openxmlformats.org/officeDocument/2006/relationships/image" Target="../media/image1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53.png"/><Relationship Id="rId4" Type="http://schemas.openxmlformats.org/officeDocument/2006/relationships/image" Target="../media/image46.png"/><Relationship Id="rId5" Type="http://schemas.openxmlformats.org/officeDocument/2006/relationships/image" Target="../media/image128.png"/><Relationship Id="rId6" Type="http://schemas.openxmlformats.org/officeDocument/2006/relationships/image" Target="../media/image141.png"/><Relationship Id="rId7" Type="http://schemas.openxmlformats.org/officeDocument/2006/relationships/image" Target="../media/image139.png"/><Relationship Id="rId8" Type="http://schemas.openxmlformats.org/officeDocument/2006/relationships/image" Target="../media/image1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53.png"/><Relationship Id="rId4" Type="http://schemas.openxmlformats.org/officeDocument/2006/relationships/image" Target="../media/image46.png"/><Relationship Id="rId5" Type="http://schemas.openxmlformats.org/officeDocument/2006/relationships/image" Target="../media/image145.png"/><Relationship Id="rId6" Type="http://schemas.openxmlformats.org/officeDocument/2006/relationships/image" Target="../media/image147.png"/><Relationship Id="rId7" Type="http://schemas.openxmlformats.org/officeDocument/2006/relationships/image" Target="../media/image148.png"/><Relationship Id="rId8" Type="http://schemas.openxmlformats.org/officeDocument/2006/relationships/image" Target="../media/image1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xml"/><Relationship Id="rId3" Type="http://schemas.openxmlformats.org/officeDocument/2006/relationships/image" Target="../media/image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4.xml"/><Relationship Id="rId3" Type="http://schemas.openxmlformats.org/officeDocument/2006/relationships/image" Target="../media/image43.png"/><Relationship Id="rId4" Type="http://schemas.openxmlformats.org/officeDocument/2006/relationships/image" Target="../media/image1.png"/><Relationship Id="rId9" Type="http://schemas.openxmlformats.org/officeDocument/2006/relationships/image" Target="../media/image73.png"/><Relationship Id="rId5" Type="http://schemas.openxmlformats.org/officeDocument/2006/relationships/image" Target="../media/image47.png"/><Relationship Id="rId6" Type="http://schemas.openxmlformats.org/officeDocument/2006/relationships/image" Target="../media/image35.png"/><Relationship Id="rId7" Type="http://schemas.openxmlformats.org/officeDocument/2006/relationships/image" Target="../media/image42.png"/><Relationship Id="rId8" Type="http://schemas.openxmlformats.org/officeDocument/2006/relationships/image" Target="../media/image32.png"/><Relationship Id="rId10"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slide" Target="/ppt/slides/slide5.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xml"/><Relationship Id="rId3" Type="http://schemas.openxmlformats.org/officeDocument/2006/relationships/slide" Target="/ppt/slides/slide6.xml"/><Relationship Id="rId4" Type="http://schemas.openxmlformats.org/officeDocument/2006/relationships/image" Target="../media/image23.png"/><Relationship Id="rId5" Type="http://schemas.openxmlformats.org/officeDocument/2006/relationships/image" Target="../media/image36.png"/><Relationship Id="rId6" Type="http://schemas.openxmlformats.org/officeDocument/2006/relationships/image" Target="../media/image33.png"/><Relationship Id="rId7"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48.png"/><Relationship Id="rId4" Type="http://schemas.openxmlformats.org/officeDocument/2006/relationships/image" Target="../media/image44.png"/><Relationship Id="rId5" Type="http://schemas.openxmlformats.org/officeDocument/2006/relationships/image" Target="../media/image37.png"/><Relationship Id="rId6"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53.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53.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93"/>
          <p:cNvSpPr txBox="1"/>
          <p:nvPr/>
        </p:nvSpPr>
        <p:spPr>
          <a:xfrm>
            <a:off x="2648800" y="1113725"/>
            <a:ext cx="6137100" cy="877500"/>
          </a:xfrm>
          <a:prstGeom prst="rect">
            <a:avLst/>
          </a:prstGeom>
          <a:noFill/>
          <a:ln>
            <a:noFill/>
          </a:ln>
        </p:spPr>
        <p:txBody>
          <a:bodyPr anchorCtr="0" anchor="b" bIns="0" lIns="0" spcFirstLastPara="1" rIns="0" wrap="square" tIns="0">
            <a:spAutoFit/>
          </a:bodyPr>
          <a:lstStyle/>
          <a:p>
            <a:pPr indent="0" lvl="0" marL="0" rtl="0" algn="l">
              <a:spcBef>
                <a:spcPts val="0"/>
              </a:spcBef>
              <a:spcAft>
                <a:spcPts val="0"/>
              </a:spcAft>
              <a:buNone/>
            </a:pPr>
            <a:r>
              <a:rPr lang="en-GB" sz="1900">
                <a:solidFill>
                  <a:srgbClr val="002944"/>
                </a:solidFill>
                <a:latin typeface="Open Sans ExtraBold"/>
                <a:ea typeface="Open Sans ExtraBold"/>
                <a:cs typeface="Open Sans ExtraBold"/>
                <a:sym typeface="Open Sans ExtraBold"/>
              </a:rPr>
              <a:t>APEC Workshop: RE Policies and Investments: </a:t>
            </a:r>
            <a:endParaRPr sz="1900">
              <a:solidFill>
                <a:srgbClr val="002944"/>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GB" sz="1900">
                <a:solidFill>
                  <a:srgbClr val="002944"/>
                </a:solidFill>
                <a:latin typeface="Open Sans ExtraBold"/>
                <a:ea typeface="Open Sans ExtraBold"/>
                <a:cs typeface="Open Sans ExtraBold"/>
                <a:sym typeface="Open Sans ExtraBold"/>
              </a:rPr>
              <a:t>Are We on the Right Track?</a:t>
            </a:r>
            <a:endParaRPr sz="1900">
              <a:solidFill>
                <a:srgbClr val="002944"/>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GB" sz="1900">
                <a:solidFill>
                  <a:srgbClr val="002944"/>
                </a:solidFill>
                <a:latin typeface="Open Sans"/>
                <a:ea typeface="Open Sans"/>
                <a:cs typeface="Open Sans"/>
                <a:sym typeface="Open Sans"/>
              </a:rPr>
              <a:t>Bangkok</a:t>
            </a:r>
            <a:endParaRPr sz="1900">
              <a:solidFill>
                <a:srgbClr val="002944"/>
              </a:solidFill>
              <a:latin typeface="Open Sans"/>
              <a:ea typeface="Open Sans"/>
              <a:cs typeface="Open Sans"/>
              <a:sym typeface="Open Sans"/>
            </a:endParaRPr>
          </a:p>
        </p:txBody>
      </p:sp>
      <p:sp>
        <p:nvSpPr>
          <p:cNvPr id="580" name="Google Shape;580;p93"/>
          <p:cNvSpPr txBox="1"/>
          <p:nvPr/>
        </p:nvSpPr>
        <p:spPr>
          <a:xfrm>
            <a:off x="2648800" y="1991225"/>
            <a:ext cx="61371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solidFill>
                  <a:srgbClr val="002944"/>
                </a:solidFill>
                <a:latin typeface="Open Sans SemiBold"/>
                <a:ea typeface="Open Sans SemiBold"/>
                <a:cs typeface="Open Sans SemiBold"/>
                <a:sym typeface="Open Sans SemiBold"/>
              </a:rPr>
              <a:t>31 March 2026</a:t>
            </a:r>
            <a:endParaRPr>
              <a:solidFill>
                <a:srgbClr val="002944"/>
              </a:solidFill>
              <a:latin typeface="Open Sans SemiBold"/>
              <a:ea typeface="Open Sans SemiBold"/>
              <a:cs typeface="Open Sans SemiBold"/>
              <a:sym typeface="Open Sans SemiBold"/>
            </a:endParaRPr>
          </a:p>
          <a:p>
            <a:pPr indent="0" lvl="0" marL="0" rtl="0" algn="l">
              <a:spcBef>
                <a:spcPts val="0"/>
              </a:spcBef>
              <a:spcAft>
                <a:spcPts val="0"/>
              </a:spcAft>
              <a:buNone/>
            </a:pPr>
            <a:r>
              <a:rPr lang="en-GB">
                <a:solidFill>
                  <a:schemeClr val="dk2"/>
                </a:solidFill>
                <a:latin typeface="Open Sans"/>
                <a:ea typeface="Open Sans"/>
                <a:cs typeface="Open Sans"/>
                <a:sym typeface="Open Sans"/>
              </a:rPr>
              <a:t>E</a:t>
            </a:r>
            <a:r>
              <a:rPr lang="en-GB">
                <a:solidFill>
                  <a:schemeClr val="dk2"/>
                </a:solidFill>
                <a:latin typeface="Open Sans"/>
                <a:ea typeface="Open Sans"/>
                <a:cs typeface="Open Sans"/>
                <a:sym typeface="Open Sans"/>
              </a:rPr>
              <a:t>velyn Wong, Policy Director, AVPN</a:t>
            </a:r>
            <a:endParaRPr sz="900">
              <a:solidFill>
                <a:srgbClr val="002944"/>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a:solidFill>
                <a:srgbClr val="002944"/>
              </a:solidFill>
              <a:latin typeface="Open Sans SemiBold"/>
              <a:ea typeface="Open Sans SemiBold"/>
              <a:cs typeface="Open Sans SemiBold"/>
              <a:sym typeface="Open Sans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102"/>
          <p:cNvSpPr/>
          <p:nvPr/>
        </p:nvSpPr>
        <p:spPr>
          <a:xfrm>
            <a:off x="5612200" y="1347500"/>
            <a:ext cx="3261000" cy="3123300"/>
          </a:xfrm>
          <a:prstGeom prst="roundRect">
            <a:avLst>
              <a:gd fmla="val 10297" name="adj"/>
            </a:avLst>
          </a:prstGeom>
          <a:solidFill>
            <a:srgbClr val="FFD451"/>
          </a:solid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002944"/>
              </a:solidFill>
              <a:latin typeface="Arial"/>
              <a:ea typeface="Arial"/>
              <a:cs typeface="Arial"/>
              <a:sym typeface="Arial"/>
            </a:endParaRPr>
          </a:p>
        </p:txBody>
      </p:sp>
      <p:sp>
        <p:nvSpPr>
          <p:cNvPr id="829" name="Google Shape;829;p102"/>
          <p:cNvSpPr txBox="1"/>
          <p:nvPr/>
        </p:nvSpPr>
        <p:spPr>
          <a:xfrm>
            <a:off x="5615350" y="1723425"/>
            <a:ext cx="3261000" cy="2850000"/>
          </a:xfrm>
          <a:prstGeom prst="rect">
            <a:avLst/>
          </a:prstGeom>
          <a:noFill/>
          <a:ln>
            <a:noFill/>
          </a:ln>
        </p:spPr>
        <p:txBody>
          <a:bodyPr anchorCtr="0" anchor="t" bIns="68575" lIns="68575" spcFirstLastPara="1" rIns="34275" wrap="square" tIns="68575">
            <a:spAutoFit/>
          </a:bodyPr>
          <a:lstStyle/>
          <a:p>
            <a:pPr indent="-153499" lvl="0" marL="269999" rtl="0" algn="l">
              <a:lnSpc>
                <a:spcPct val="115000"/>
              </a:lnSpc>
              <a:spcBef>
                <a:spcPts val="0"/>
              </a:spcBef>
              <a:spcAft>
                <a:spcPts val="0"/>
              </a:spcAft>
              <a:buSzPts val="1000"/>
              <a:buFont typeface="Open Sans"/>
              <a:buChar char="●"/>
            </a:pPr>
            <a:r>
              <a:rPr lang="en-GB" sz="1000">
                <a:latin typeface="Open Sans"/>
                <a:ea typeface="Open Sans"/>
                <a:cs typeface="Open Sans"/>
                <a:sym typeface="Open Sans"/>
              </a:rPr>
              <a:t>Case studies documented in BCG-AVPN report include: RE upskilling for workers (Singapore), solar-powered cold storage for fisherfolk communities (Indonesia), rural electrification via off-grid solar and mini-hydro (Malaysia), and SME capability building for clean energy investment (South Africa)</a:t>
            </a:r>
            <a:endParaRPr sz="1000">
              <a:latin typeface="Open Sans"/>
              <a:ea typeface="Open Sans"/>
              <a:cs typeface="Open Sans"/>
              <a:sym typeface="Open Sans"/>
            </a:endParaRPr>
          </a:p>
          <a:p>
            <a:pPr indent="-153499" lvl="0" marL="269999" rtl="0" algn="l">
              <a:lnSpc>
                <a:spcPct val="115000"/>
              </a:lnSpc>
              <a:spcBef>
                <a:spcPts val="1000"/>
              </a:spcBef>
              <a:spcAft>
                <a:spcPts val="0"/>
              </a:spcAft>
              <a:buSzPts val="1000"/>
              <a:buFont typeface="Open Sans"/>
              <a:buChar char="●"/>
            </a:pPr>
            <a:r>
              <a:rPr lang="en-GB" sz="1000">
                <a:latin typeface="Open Sans"/>
                <a:ea typeface="Open Sans"/>
                <a:cs typeface="Open Sans"/>
                <a:sym typeface="Open Sans"/>
              </a:rPr>
              <a:t>Growing interest from impact investors in exploring people-centric energy transition opportunities</a:t>
            </a:r>
            <a:endParaRPr sz="1000">
              <a:latin typeface="Open Sans"/>
              <a:ea typeface="Open Sans"/>
              <a:cs typeface="Open Sans"/>
              <a:sym typeface="Open Sans"/>
            </a:endParaRPr>
          </a:p>
          <a:p>
            <a:pPr indent="-153499" lvl="0" marL="269999" rtl="0" algn="l">
              <a:lnSpc>
                <a:spcPct val="115000"/>
              </a:lnSpc>
              <a:spcBef>
                <a:spcPts val="1000"/>
              </a:spcBef>
              <a:spcAft>
                <a:spcPts val="1000"/>
              </a:spcAft>
              <a:buSzPts val="1000"/>
              <a:buFont typeface="Open Sans"/>
              <a:buChar char="●"/>
            </a:pPr>
            <a:r>
              <a:rPr lang="en-GB" sz="1000">
                <a:latin typeface="Open Sans"/>
                <a:ea typeface="Open Sans"/>
                <a:cs typeface="Open Sans"/>
                <a:sym typeface="Open Sans"/>
              </a:rPr>
              <a:t>Phase 2: designing blended finance mechanisms leveraging philanthropic and concessional capital, expanding investor partnerships, fund launch</a:t>
            </a:r>
            <a:endParaRPr sz="1000">
              <a:latin typeface="Open Sans"/>
              <a:ea typeface="Open Sans"/>
              <a:cs typeface="Open Sans"/>
              <a:sym typeface="Open Sans"/>
            </a:endParaRPr>
          </a:p>
        </p:txBody>
      </p:sp>
      <p:sp>
        <p:nvSpPr>
          <p:cNvPr id="830" name="Google Shape;830;p102"/>
          <p:cNvSpPr/>
          <p:nvPr/>
        </p:nvSpPr>
        <p:spPr>
          <a:xfrm>
            <a:off x="2634475" y="1347500"/>
            <a:ext cx="2866800" cy="3123300"/>
          </a:xfrm>
          <a:prstGeom prst="roundRect">
            <a:avLst>
              <a:gd fmla="val 10297" name="adj"/>
            </a:avLst>
          </a:prstGeom>
          <a:solidFill>
            <a:srgbClr val="FFD451"/>
          </a:solid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002944"/>
              </a:solidFill>
              <a:latin typeface="Arial"/>
              <a:ea typeface="Arial"/>
              <a:cs typeface="Arial"/>
              <a:sym typeface="Arial"/>
            </a:endParaRPr>
          </a:p>
        </p:txBody>
      </p:sp>
      <p:sp>
        <p:nvSpPr>
          <p:cNvPr id="831" name="Google Shape;831;p102"/>
          <p:cNvSpPr txBox="1"/>
          <p:nvPr/>
        </p:nvSpPr>
        <p:spPr>
          <a:xfrm>
            <a:off x="2512775" y="1721275"/>
            <a:ext cx="2988600" cy="2447400"/>
          </a:xfrm>
          <a:prstGeom prst="rect">
            <a:avLst/>
          </a:prstGeom>
          <a:noFill/>
          <a:ln>
            <a:noFill/>
          </a:ln>
        </p:spPr>
        <p:txBody>
          <a:bodyPr anchorCtr="0" anchor="t" bIns="68575" lIns="68575" spcFirstLastPara="1" rIns="34275" wrap="square" tIns="68575">
            <a:spAutoFit/>
          </a:bodyPr>
          <a:lstStyle/>
          <a:p>
            <a:pPr indent="-153499" lvl="0" marL="269999" rtl="0" algn="l">
              <a:lnSpc>
                <a:spcPct val="115000"/>
              </a:lnSpc>
              <a:spcBef>
                <a:spcPts val="0"/>
              </a:spcBef>
              <a:spcAft>
                <a:spcPts val="0"/>
              </a:spcAft>
              <a:buSzPts val="1000"/>
              <a:buFont typeface="Open Sans"/>
              <a:buChar char="●"/>
            </a:pPr>
            <a:r>
              <a:rPr lang="en-GB" sz="1000">
                <a:latin typeface="Open Sans"/>
                <a:ea typeface="Open Sans"/>
                <a:cs typeface="Open Sans"/>
                <a:sym typeface="Open Sans"/>
              </a:rPr>
              <a:t>Launched ASCENT to mobilise blended capital into socially inclusive energy solutions</a:t>
            </a:r>
            <a:endParaRPr sz="1000">
              <a:latin typeface="Open Sans"/>
              <a:ea typeface="Open Sans"/>
              <a:cs typeface="Open Sans"/>
              <a:sym typeface="Open Sans"/>
            </a:endParaRPr>
          </a:p>
          <a:p>
            <a:pPr indent="-153499" lvl="0" marL="269999" rtl="0" algn="l">
              <a:lnSpc>
                <a:spcPct val="115000"/>
              </a:lnSpc>
              <a:spcBef>
                <a:spcPts val="1000"/>
              </a:spcBef>
              <a:spcAft>
                <a:spcPts val="0"/>
              </a:spcAft>
              <a:buSzPts val="1000"/>
              <a:buFont typeface="Open Sans"/>
              <a:buChar char="●"/>
            </a:pPr>
            <a:r>
              <a:rPr lang="en-GB" sz="1000">
                <a:latin typeface="Open Sans"/>
                <a:ea typeface="Open Sans"/>
                <a:cs typeface="Open Sans"/>
                <a:sym typeface="Open Sans"/>
              </a:rPr>
              <a:t>Phase 1 complete: evidence base established, people-centric feasibility demonstrated, ecosystem alignment built</a:t>
            </a:r>
            <a:endParaRPr sz="1000">
              <a:latin typeface="Open Sans"/>
              <a:ea typeface="Open Sans"/>
              <a:cs typeface="Open Sans"/>
              <a:sym typeface="Open Sans"/>
            </a:endParaRPr>
          </a:p>
          <a:p>
            <a:pPr indent="-153499" lvl="0" marL="269999" rtl="0" algn="l">
              <a:lnSpc>
                <a:spcPct val="115000"/>
              </a:lnSpc>
              <a:spcBef>
                <a:spcPts val="1000"/>
              </a:spcBef>
              <a:spcAft>
                <a:spcPts val="0"/>
              </a:spcAft>
              <a:buSzPts val="1000"/>
              <a:buFont typeface="Open Sans"/>
              <a:buChar char="●"/>
            </a:pPr>
            <a:r>
              <a:rPr lang="en-GB" sz="1000">
                <a:latin typeface="Open Sans"/>
                <a:ea typeface="Open Sans"/>
                <a:cs typeface="Open Sans"/>
                <a:sym typeface="Open Sans"/>
              </a:rPr>
              <a:t>Impact measurement framework across 4 stakeholder groups: Workers, Communities, Consumers, SMEs</a:t>
            </a:r>
            <a:endParaRPr sz="1000">
              <a:latin typeface="Open Sans"/>
              <a:ea typeface="Open Sans"/>
              <a:cs typeface="Open Sans"/>
              <a:sym typeface="Open Sans"/>
            </a:endParaRPr>
          </a:p>
          <a:p>
            <a:pPr indent="-153499" lvl="0" marL="269999" rtl="0" algn="l">
              <a:lnSpc>
                <a:spcPct val="115000"/>
              </a:lnSpc>
              <a:spcBef>
                <a:spcPts val="1000"/>
              </a:spcBef>
              <a:spcAft>
                <a:spcPts val="1000"/>
              </a:spcAft>
              <a:buSzPts val="1000"/>
              <a:buFont typeface="Open Sans"/>
              <a:buChar char="●"/>
            </a:pPr>
            <a:r>
              <a:rPr lang="en-GB" sz="1000">
                <a:latin typeface="Open Sans"/>
                <a:ea typeface="Open Sans"/>
                <a:cs typeface="Open Sans"/>
                <a:sym typeface="Open Sans"/>
              </a:rPr>
              <a:t>Published </a:t>
            </a:r>
            <a:r>
              <a:rPr lang="en-GB" sz="1000" u="sng">
                <a:solidFill>
                  <a:schemeClr val="hlink"/>
                </a:solidFill>
                <a:latin typeface="Open Sans"/>
                <a:ea typeface="Open Sans"/>
                <a:cs typeface="Open Sans"/>
                <a:sym typeface="Open Sans"/>
                <a:hlinkClick r:id="rId3"/>
              </a:rPr>
              <a:t>BCG-AVPN framework report</a:t>
            </a:r>
            <a:r>
              <a:rPr lang="en-GB" sz="1000">
                <a:latin typeface="Open Sans"/>
                <a:ea typeface="Open Sans"/>
                <a:cs typeface="Open Sans"/>
                <a:sym typeface="Open Sans"/>
              </a:rPr>
              <a:t> (Sept 2025)</a:t>
            </a:r>
            <a:endParaRPr sz="1000">
              <a:latin typeface="Open Sans"/>
              <a:ea typeface="Open Sans"/>
              <a:cs typeface="Open Sans"/>
              <a:sym typeface="Open Sans"/>
            </a:endParaRPr>
          </a:p>
        </p:txBody>
      </p:sp>
      <p:sp>
        <p:nvSpPr>
          <p:cNvPr id="832" name="Google Shape;832;p102"/>
          <p:cNvSpPr txBox="1"/>
          <p:nvPr/>
        </p:nvSpPr>
        <p:spPr>
          <a:xfrm>
            <a:off x="181375" y="0"/>
            <a:ext cx="7438500" cy="714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300"/>
              <a:buFont typeface="Arial"/>
              <a:buNone/>
            </a:pPr>
            <a:r>
              <a:rPr b="1" lang="en-GB" sz="2000">
                <a:solidFill>
                  <a:srgbClr val="032944"/>
                </a:solidFill>
                <a:latin typeface="Open Sans"/>
                <a:ea typeface="Open Sans"/>
                <a:cs typeface="Open Sans"/>
                <a:sym typeface="Open Sans"/>
              </a:rPr>
              <a:t>3. </a:t>
            </a:r>
            <a:r>
              <a:rPr b="1" lang="en-GB" sz="2000">
                <a:solidFill>
                  <a:srgbClr val="032944"/>
                </a:solidFill>
                <a:latin typeface="Open Sans"/>
                <a:ea typeface="Open Sans"/>
                <a:cs typeface="Open Sans"/>
                <a:sym typeface="Open Sans"/>
              </a:rPr>
              <a:t>ASCENT</a:t>
            </a:r>
            <a:r>
              <a:rPr b="1" lang="en-GB" sz="2000">
                <a:solidFill>
                  <a:srgbClr val="032944"/>
                </a:solidFill>
                <a:latin typeface="Open Sans"/>
                <a:ea typeface="Open Sans"/>
                <a:cs typeface="Open Sans"/>
                <a:sym typeface="Open Sans"/>
              </a:rPr>
              <a:t>: </a:t>
            </a:r>
            <a:r>
              <a:rPr lang="en-GB" sz="2000">
                <a:solidFill>
                  <a:srgbClr val="032944"/>
                </a:solidFill>
                <a:latin typeface="Open Sans"/>
                <a:ea typeface="Open Sans"/>
                <a:cs typeface="Open Sans"/>
                <a:sym typeface="Open Sans"/>
              </a:rPr>
              <a:t>Accelerating Asia's Energy Transition through Blended Finance</a:t>
            </a:r>
            <a:endParaRPr sz="2000">
              <a:solidFill>
                <a:srgbClr val="032944"/>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2000">
              <a:solidFill>
                <a:srgbClr val="032944"/>
              </a:solidFill>
              <a:latin typeface="Open Sans"/>
              <a:ea typeface="Open Sans"/>
              <a:cs typeface="Open Sans"/>
              <a:sym typeface="Open Sans"/>
            </a:endParaRPr>
          </a:p>
        </p:txBody>
      </p:sp>
      <p:pic>
        <p:nvPicPr>
          <p:cNvPr descr="preencoded.png" id="833" name="Google Shape;833;p102"/>
          <p:cNvPicPr preferRelativeResize="0"/>
          <p:nvPr/>
        </p:nvPicPr>
        <p:blipFill rotWithShape="1">
          <a:blip r:embed="rId4">
            <a:alphaModFix/>
          </a:blip>
          <a:srcRect b="0" l="0" r="0" t="0"/>
          <a:stretch/>
        </p:blipFill>
        <p:spPr>
          <a:xfrm>
            <a:off x="6956812" y="83736"/>
            <a:ext cx="2426738" cy="1347804"/>
          </a:xfrm>
          <a:prstGeom prst="rect">
            <a:avLst/>
          </a:prstGeom>
          <a:noFill/>
          <a:ln>
            <a:noFill/>
          </a:ln>
        </p:spPr>
      </p:pic>
      <p:pic>
        <p:nvPicPr>
          <p:cNvPr descr="preencoded.png" id="834" name="Google Shape;834;p102"/>
          <p:cNvPicPr preferRelativeResize="0"/>
          <p:nvPr/>
        </p:nvPicPr>
        <p:blipFill rotWithShape="1">
          <a:blip r:embed="rId5">
            <a:alphaModFix/>
          </a:blip>
          <a:srcRect b="0" l="0" r="0" t="0"/>
          <a:stretch/>
        </p:blipFill>
        <p:spPr>
          <a:xfrm>
            <a:off x="8334677" y="4708770"/>
            <a:ext cx="675957" cy="233729"/>
          </a:xfrm>
          <a:prstGeom prst="rect">
            <a:avLst/>
          </a:prstGeom>
          <a:noFill/>
          <a:ln>
            <a:noFill/>
          </a:ln>
        </p:spPr>
      </p:pic>
      <p:cxnSp>
        <p:nvCxnSpPr>
          <p:cNvPr id="835" name="Google Shape;835;p102"/>
          <p:cNvCxnSpPr/>
          <p:nvPr/>
        </p:nvCxnSpPr>
        <p:spPr>
          <a:xfrm>
            <a:off x="193162" y="610545"/>
            <a:ext cx="5571900" cy="0"/>
          </a:xfrm>
          <a:prstGeom prst="straightConnector1">
            <a:avLst/>
          </a:prstGeom>
          <a:noFill/>
          <a:ln cap="flat" cmpd="sng" w="21425">
            <a:solidFill>
              <a:srgbClr val="E32918"/>
            </a:solidFill>
            <a:prstDash val="solid"/>
            <a:round/>
            <a:headEnd len="sm" w="sm" type="none"/>
            <a:tailEnd len="sm" w="sm" type="none"/>
          </a:ln>
        </p:spPr>
      </p:cxnSp>
      <p:sp>
        <p:nvSpPr>
          <p:cNvPr id="836" name="Google Shape;836;p102"/>
          <p:cNvSpPr txBox="1"/>
          <p:nvPr/>
        </p:nvSpPr>
        <p:spPr>
          <a:xfrm>
            <a:off x="205650" y="720797"/>
            <a:ext cx="8732700" cy="754200"/>
          </a:xfrm>
          <a:prstGeom prst="rect">
            <a:avLst/>
          </a:prstGeom>
          <a:noFill/>
          <a:ln>
            <a:noFill/>
          </a:ln>
        </p:spPr>
        <p:txBody>
          <a:bodyPr anchorCtr="0" anchor="t" bIns="68575" lIns="68575" spcFirstLastPara="1" rIns="68575" wrap="square" tIns="68575">
            <a:spAutoFit/>
          </a:bodyPr>
          <a:lstStyle/>
          <a:p>
            <a:pPr indent="0" lvl="0" marL="0" rtl="0" algn="just">
              <a:spcBef>
                <a:spcPts val="0"/>
              </a:spcBef>
              <a:spcAft>
                <a:spcPts val="0"/>
              </a:spcAft>
              <a:buClr>
                <a:schemeClr val="dk1"/>
              </a:buClr>
              <a:buSzPts val="1000"/>
              <a:buFont typeface="Arial"/>
              <a:buNone/>
            </a:pPr>
            <a:r>
              <a:rPr lang="en-GB" sz="1000">
                <a:solidFill>
                  <a:schemeClr val="dk1"/>
                </a:solidFill>
                <a:latin typeface="Open Sans"/>
                <a:ea typeface="Open Sans"/>
                <a:cs typeface="Open Sans"/>
                <a:sym typeface="Open Sans"/>
              </a:rPr>
              <a:t>This initiative aims to build institutional muscle and momentum in several South Asian states as they takes steps to lower the intensity of its emissions. It enables convergence across key sectors such as energy, industry, transport, buildings, and agriculture, with a focus on emission mitigation, job creation, vulnerability reduction, and broader co-benefits.</a:t>
            </a:r>
            <a:endParaRPr sz="1000">
              <a:solidFill>
                <a:schemeClr val="dk1"/>
              </a:solidFill>
              <a:latin typeface="Open Sans"/>
              <a:ea typeface="Open Sans"/>
              <a:cs typeface="Open Sans"/>
              <a:sym typeface="Open Sans"/>
            </a:endParaRPr>
          </a:p>
          <a:p>
            <a:pPr indent="0" lvl="0" marL="0" marR="0" rtl="0" algn="just">
              <a:lnSpc>
                <a:spcPct val="100000"/>
              </a:lnSpc>
              <a:spcBef>
                <a:spcPts val="0"/>
              </a:spcBef>
              <a:spcAft>
                <a:spcPts val="0"/>
              </a:spcAft>
              <a:buClr>
                <a:srgbClr val="000000"/>
              </a:buClr>
              <a:buSzPts val="1000"/>
              <a:buFont typeface="Arial"/>
              <a:buNone/>
            </a:pPr>
            <a:r>
              <a:t/>
            </a:r>
            <a:endParaRPr sz="1000">
              <a:solidFill>
                <a:schemeClr val="dk1"/>
              </a:solidFill>
              <a:latin typeface="Open Sans"/>
              <a:ea typeface="Open Sans"/>
              <a:cs typeface="Open Sans"/>
              <a:sym typeface="Open Sans"/>
            </a:endParaRPr>
          </a:p>
        </p:txBody>
      </p:sp>
      <p:sp>
        <p:nvSpPr>
          <p:cNvPr id="837" name="Google Shape;837;p102"/>
          <p:cNvSpPr/>
          <p:nvPr/>
        </p:nvSpPr>
        <p:spPr>
          <a:xfrm>
            <a:off x="190301" y="1347500"/>
            <a:ext cx="2322600" cy="3123300"/>
          </a:xfrm>
          <a:prstGeom prst="roundRect">
            <a:avLst>
              <a:gd fmla="val 10297" name="adj"/>
            </a:avLst>
          </a:prstGeom>
          <a:solidFill>
            <a:srgbClr val="FFD451"/>
          </a:solid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002944"/>
              </a:solidFill>
              <a:latin typeface="Arial"/>
              <a:ea typeface="Arial"/>
              <a:cs typeface="Arial"/>
              <a:sym typeface="Arial"/>
            </a:endParaRPr>
          </a:p>
        </p:txBody>
      </p:sp>
      <p:sp>
        <p:nvSpPr>
          <p:cNvPr id="838" name="Google Shape;838;p102"/>
          <p:cNvSpPr txBox="1"/>
          <p:nvPr/>
        </p:nvSpPr>
        <p:spPr>
          <a:xfrm>
            <a:off x="320347" y="1464905"/>
            <a:ext cx="1933800" cy="3078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000"/>
              <a:buFont typeface="Arial"/>
              <a:buNone/>
            </a:pPr>
            <a:r>
              <a:rPr b="1" lang="en-GB" sz="1100">
                <a:solidFill>
                  <a:schemeClr val="accent5"/>
                </a:solidFill>
                <a:latin typeface="Open Sans"/>
                <a:ea typeface="Open Sans"/>
                <a:cs typeface="Open Sans"/>
                <a:sym typeface="Open Sans"/>
              </a:rPr>
              <a:t>THE GAP</a:t>
            </a:r>
            <a:endParaRPr b="1" i="0" sz="1100" u="none" cap="none" strike="noStrike">
              <a:solidFill>
                <a:schemeClr val="accent5"/>
              </a:solidFill>
              <a:latin typeface="Open Sans"/>
              <a:ea typeface="Open Sans"/>
              <a:cs typeface="Open Sans"/>
              <a:sym typeface="Open Sans"/>
            </a:endParaRPr>
          </a:p>
        </p:txBody>
      </p:sp>
      <p:sp>
        <p:nvSpPr>
          <p:cNvPr id="839" name="Google Shape;839;p102"/>
          <p:cNvSpPr txBox="1"/>
          <p:nvPr/>
        </p:nvSpPr>
        <p:spPr>
          <a:xfrm>
            <a:off x="87725" y="1721275"/>
            <a:ext cx="2296500" cy="2801400"/>
          </a:xfrm>
          <a:prstGeom prst="rect">
            <a:avLst/>
          </a:prstGeom>
          <a:noFill/>
          <a:ln>
            <a:noFill/>
          </a:ln>
        </p:spPr>
        <p:txBody>
          <a:bodyPr anchorCtr="0" anchor="t" bIns="68575" lIns="68575" spcFirstLastPara="1" rIns="34275" wrap="square" tIns="68575">
            <a:spAutoFit/>
          </a:bodyPr>
          <a:lstStyle/>
          <a:p>
            <a:pPr indent="-153499" lvl="0" marL="269999" rtl="0" algn="l">
              <a:lnSpc>
                <a:spcPct val="115000"/>
              </a:lnSpc>
              <a:spcBef>
                <a:spcPts val="0"/>
              </a:spcBef>
              <a:spcAft>
                <a:spcPts val="0"/>
              </a:spcAft>
              <a:buSzPts val="1000"/>
              <a:buFont typeface="Open Sans"/>
              <a:buChar char="●"/>
            </a:pPr>
            <a:r>
              <a:rPr lang="en-GB" sz="1000">
                <a:latin typeface="Open Sans"/>
                <a:ea typeface="Open Sans"/>
                <a:cs typeface="Open Sans"/>
                <a:sym typeface="Open Sans"/>
              </a:rPr>
              <a:t>Asia produces &gt;50% of global emissions, receives &lt;20% of global climate finance</a:t>
            </a:r>
            <a:endParaRPr sz="1000">
              <a:latin typeface="Open Sans"/>
              <a:ea typeface="Open Sans"/>
              <a:cs typeface="Open Sans"/>
              <a:sym typeface="Open Sans"/>
            </a:endParaRPr>
          </a:p>
          <a:p>
            <a:pPr indent="-153499" lvl="0" marL="269999" rtl="0" algn="l">
              <a:lnSpc>
                <a:spcPct val="115000"/>
              </a:lnSpc>
              <a:spcBef>
                <a:spcPts val="1000"/>
              </a:spcBef>
              <a:spcAft>
                <a:spcPts val="0"/>
              </a:spcAft>
              <a:buSzPts val="1000"/>
              <a:buFont typeface="Open Sans"/>
              <a:buChar char="●"/>
            </a:pPr>
            <a:r>
              <a:rPr lang="en-GB" sz="1000">
                <a:latin typeface="Open Sans"/>
                <a:ea typeface="Open Sans"/>
                <a:cs typeface="Open Sans"/>
                <a:sym typeface="Open Sans"/>
              </a:rPr>
              <a:t>&lt;1% of transition financing reaches people-centric solutions</a:t>
            </a:r>
            <a:endParaRPr sz="1000">
              <a:latin typeface="Open Sans"/>
              <a:ea typeface="Open Sans"/>
              <a:cs typeface="Open Sans"/>
              <a:sym typeface="Open Sans"/>
            </a:endParaRPr>
          </a:p>
          <a:p>
            <a:pPr indent="-153499" lvl="0" marL="269999" rtl="0" algn="l">
              <a:lnSpc>
                <a:spcPct val="115000"/>
              </a:lnSpc>
              <a:spcBef>
                <a:spcPts val="1000"/>
              </a:spcBef>
              <a:spcAft>
                <a:spcPts val="0"/>
              </a:spcAft>
              <a:buSzPts val="1000"/>
              <a:buFont typeface="Open Sans"/>
              <a:buChar char="●"/>
            </a:pPr>
            <a:r>
              <a:rPr lang="en-GB" sz="1000">
                <a:latin typeface="Open Sans"/>
                <a:ea typeface="Open Sans"/>
                <a:cs typeface="Open Sans"/>
                <a:sym typeface="Open Sans"/>
              </a:rPr>
              <a:t>Workers, communities, SMEs, and low-income consumers face job losses, rising costs, and inequality during transition</a:t>
            </a:r>
            <a:endParaRPr sz="1000">
              <a:latin typeface="Open Sans"/>
              <a:ea typeface="Open Sans"/>
              <a:cs typeface="Open Sans"/>
              <a:sym typeface="Open Sans"/>
            </a:endParaRPr>
          </a:p>
          <a:p>
            <a:pPr indent="-153499" lvl="0" marL="269999" rtl="0" algn="l">
              <a:lnSpc>
                <a:spcPct val="115000"/>
              </a:lnSpc>
              <a:spcBef>
                <a:spcPts val="1000"/>
              </a:spcBef>
              <a:spcAft>
                <a:spcPts val="1000"/>
              </a:spcAft>
              <a:buSzPts val="1000"/>
              <a:buFont typeface="Open Sans"/>
              <a:buChar char="●"/>
            </a:pPr>
            <a:r>
              <a:rPr lang="en-GB" sz="1000">
                <a:latin typeface="Open Sans"/>
                <a:ea typeface="Open Sans"/>
                <a:cs typeface="Open Sans"/>
                <a:sym typeface="Open Sans"/>
              </a:rPr>
              <a:t>RE infrastructure is scaling, but without inclusion mechanisms the transition risks being fast in scale and unjust in impact</a:t>
            </a:r>
            <a:endParaRPr sz="1000">
              <a:latin typeface="Open Sans"/>
              <a:ea typeface="Open Sans"/>
              <a:cs typeface="Open Sans"/>
              <a:sym typeface="Open Sans"/>
            </a:endParaRPr>
          </a:p>
        </p:txBody>
      </p:sp>
      <p:sp>
        <p:nvSpPr>
          <p:cNvPr id="840" name="Google Shape;840;p102"/>
          <p:cNvSpPr txBox="1"/>
          <p:nvPr/>
        </p:nvSpPr>
        <p:spPr>
          <a:xfrm>
            <a:off x="2787542" y="1464905"/>
            <a:ext cx="1933800" cy="3078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000"/>
              <a:buFont typeface="Arial"/>
              <a:buNone/>
            </a:pPr>
            <a:r>
              <a:rPr b="1" lang="en-GB" sz="1100">
                <a:solidFill>
                  <a:schemeClr val="accent5"/>
                </a:solidFill>
                <a:latin typeface="Open Sans"/>
                <a:ea typeface="Open Sans"/>
                <a:cs typeface="Open Sans"/>
                <a:sym typeface="Open Sans"/>
              </a:rPr>
              <a:t>THE INTERVENTION</a:t>
            </a:r>
            <a:endParaRPr b="1" i="0" sz="1100" u="none" cap="none" strike="noStrike">
              <a:solidFill>
                <a:schemeClr val="accent5"/>
              </a:solidFill>
              <a:latin typeface="Open Sans"/>
              <a:ea typeface="Open Sans"/>
              <a:cs typeface="Open Sans"/>
              <a:sym typeface="Open Sans"/>
            </a:endParaRPr>
          </a:p>
        </p:txBody>
      </p:sp>
      <p:sp>
        <p:nvSpPr>
          <p:cNvPr id="841" name="Google Shape;841;p102"/>
          <p:cNvSpPr txBox="1"/>
          <p:nvPr/>
        </p:nvSpPr>
        <p:spPr>
          <a:xfrm>
            <a:off x="6102256" y="1464905"/>
            <a:ext cx="1933800" cy="3078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000"/>
              <a:buFont typeface="Arial"/>
              <a:buNone/>
            </a:pPr>
            <a:r>
              <a:rPr b="1" lang="en-GB" sz="1100">
                <a:solidFill>
                  <a:schemeClr val="accent5"/>
                </a:solidFill>
                <a:latin typeface="Open Sans"/>
                <a:ea typeface="Open Sans"/>
                <a:cs typeface="Open Sans"/>
                <a:sym typeface="Open Sans"/>
              </a:rPr>
              <a:t>EXAMPLES &amp; IMPACT</a:t>
            </a:r>
            <a:endParaRPr b="1" i="0" sz="1100" u="none" cap="none" strike="noStrike">
              <a:solidFill>
                <a:schemeClr val="accent5"/>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103"/>
          <p:cNvSpPr txBox="1"/>
          <p:nvPr>
            <p:ph type="title"/>
          </p:nvPr>
        </p:nvSpPr>
        <p:spPr>
          <a:xfrm>
            <a:off x="433750" y="279700"/>
            <a:ext cx="7551000" cy="657900"/>
          </a:xfrm>
          <a:prstGeom prst="rect">
            <a:avLst/>
          </a:prstGeom>
        </p:spPr>
        <p:txBody>
          <a:bodyPr anchorCtr="0" anchor="t" bIns="45725" lIns="45725" spcFirstLastPara="1" rIns="45725" wrap="square" tIns="45725">
            <a:noAutofit/>
          </a:bodyPr>
          <a:lstStyle/>
          <a:p>
            <a:pPr indent="0" lvl="0" marL="0" rtl="0" algn="l">
              <a:spcBef>
                <a:spcPts val="0"/>
              </a:spcBef>
              <a:spcAft>
                <a:spcPts val="0"/>
              </a:spcAft>
              <a:buNone/>
            </a:pPr>
            <a:r>
              <a:rPr lang="en-GB" sz="2000">
                <a:solidFill>
                  <a:schemeClr val="accent2"/>
                </a:solidFill>
                <a:latin typeface="Open Sans"/>
                <a:ea typeface="Open Sans"/>
                <a:cs typeface="Open Sans"/>
                <a:sym typeface="Open Sans"/>
              </a:rPr>
              <a:t>Read Our</a:t>
            </a:r>
            <a:r>
              <a:rPr lang="en-GB" sz="2000">
                <a:solidFill>
                  <a:schemeClr val="accent2"/>
                </a:solidFill>
                <a:latin typeface="Open Sans"/>
                <a:ea typeface="Open Sans"/>
                <a:cs typeface="Open Sans"/>
                <a:sym typeface="Open Sans"/>
              </a:rPr>
              <a:t> Latest Reports</a:t>
            </a:r>
            <a:endParaRPr sz="2000">
              <a:solidFill>
                <a:schemeClr val="accent2"/>
              </a:solidFill>
              <a:latin typeface="Open Sans"/>
              <a:ea typeface="Open Sans"/>
              <a:cs typeface="Open Sans"/>
              <a:sym typeface="Open Sans"/>
            </a:endParaRPr>
          </a:p>
          <a:p>
            <a:pPr indent="0" lvl="0" marL="0" rtl="0" algn="l">
              <a:spcBef>
                <a:spcPts val="0"/>
              </a:spcBef>
              <a:spcAft>
                <a:spcPts val="0"/>
              </a:spcAft>
              <a:buNone/>
            </a:pPr>
            <a:r>
              <a:t/>
            </a:r>
            <a:endParaRPr sz="2000">
              <a:solidFill>
                <a:schemeClr val="accent2"/>
              </a:solidFill>
              <a:latin typeface="Open Sans"/>
              <a:ea typeface="Open Sans"/>
              <a:cs typeface="Open Sans"/>
              <a:sym typeface="Open Sans"/>
            </a:endParaRPr>
          </a:p>
        </p:txBody>
      </p:sp>
      <p:pic>
        <p:nvPicPr>
          <p:cNvPr id="847" name="Google Shape;847;p103"/>
          <p:cNvPicPr preferRelativeResize="0"/>
          <p:nvPr/>
        </p:nvPicPr>
        <p:blipFill>
          <a:blip r:embed="rId3">
            <a:alphaModFix/>
          </a:blip>
          <a:stretch>
            <a:fillRect/>
          </a:stretch>
        </p:blipFill>
        <p:spPr>
          <a:xfrm>
            <a:off x="433744" y="1598871"/>
            <a:ext cx="1847358" cy="2608660"/>
          </a:xfrm>
          <a:prstGeom prst="rect">
            <a:avLst/>
          </a:prstGeom>
          <a:noFill/>
          <a:ln>
            <a:noFill/>
          </a:ln>
          <a:effectLst>
            <a:outerShdw blurRad="45492" rotWithShape="0" algn="bl" dir="5400000" dist="15164">
              <a:srgbClr val="000000">
                <a:alpha val="50000"/>
              </a:srgbClr>
            </a:outerShdw>
          </a:effectLst>
        </p:spPr>
      </p:pic>
      <p:pic>
        <p:nvPicPr>
          <p:cNvPr id="848" name="Google Shape;848;p103"/>
          <p:cNvPicPr preferRelativeResize="0"/>
          <p:nvPr/>
        </p:nvPicPr>
        <p:blipFill rotWithShape="1">
          <a:blip r:embed="rId4">
            <a:alphaModFix/>
          </a:blip>
          <a:srcRect b="9488" l="8848" r="11731" t="9690"/>
          <a:stretch/>
        </p:blipFill>
        <p:spPr>
          <a:xfrm>
            <a:off x="1500025" y="2497832"/>
            <a:ext cx="657855" cy="657854"/>
          </a:xfrm>
          <a:prstGeom prst="rect">
            <a:avLst/>
          </a:prstGeom>
          <a:noFill/>
          <a:ln>
            <a:noFill/>
          </a:ln>
        </p:spPr>
      </p:pic>
      <p:pic>
        <p:nvPicPr>
          <p:cNvPr id="849" name="Google Shape;849;p103"/>
          <p:cNvPicPr preferRelativeResize="0"/>
          <p:nvPr/>
        </p:nvPicPr>
        <p:blipFill>
          <a:blip r:embed="rId5">
            <a:alphaModFix/>
          </a:blip>
          <a:stretch>
            <a:fillRect/>
          </a:stretch>
        </p:blipFill>
        <p:spPr>
          <a:xfrm>
            <a:off x="4758108" y="795929"/>
            <a:ext cx="2854914" cy="1605157"/>
          </a:xfrm>
          <a:prstGeom prst="rect">
            <a:avLst/>
          </a:prstGeom>
          <a:noFill/>
          <a:ln>
            <a:noFill/>
          </a:ln>
          <a:effectLst>
            <a:outerShdw blurRad="45492" rotWithShape="0" algn="bl" dir="5400000" dist="15164">
              <a:srgbClr val="000000">
                <a:alpha val="50000"/>
              </a:srgbClr>
            </a:outerShdw>
          </a:effectLst>
        </p:spPr>
      </p:pic>
      <p:pic>
        <p:nvPicPr>
          <p:cNvPr id="850" name="Google Shape;850;p103"/>
          <p:cNvPicPr preferRelativeResize="0"/>
          <p:nvPr/>
        </p:nvPicPr>
        <p:blipFill>
          <a:blip r:embed="rId6">
            <a:alphaModFix/>
          </a:blip>
          <a:stretch>
            <a:fillRect/>
          </a:stretch>
        </p:blipFill>
        <p:spPr>
          <a:xfrm>
            <a:off x="4816823" y="1677379"/>
            <a:ext cx="657854" cy="652813"/>
          </a:xfrm>
          <a:prstGeom prst="rect">
            <a:avLst/>
          </a:prstGeom>
          <a:noFill/>
          <a:ln>
            <a:noFill/>
          </a:ln>
        </p:spPr>
      </p:pic>
      <p:pic>
        <p:nvPicPr>
          <p:cNvPr id="851" name="Google Shape;851;p103"/>
          <p:cNvPicPr preferRelativeResize="0"/>
          <p:nvPr/>
        </p:nvPicPr>
        <p:blipFill>
          <a:blip r:embed="rId7">
            <a:alphaModFix/>
          </a:blip>
          <a:stretch>
            <a:fillRect/>
          </a:stretch>
        </p:blipFill>
        <p:spPr>
          <a:xfrm>
            <a:off x="2464041" y="1594364"/>
            <a:ext cx="1847357" cy="2617667"/>
          </a:xfrm>
          <a:prstGeom prst="rect">
            <a:avLst/>
          </a:prstGeom>
          <a:noFill/>
          <a:ln>
            <a:noFill/>
          </a:ln>
          <a:effectLst>
            <a:outerShdw blurRad="45492" rotWithShape="0" algn="bl" dir="5400000" dist="15164">
              <a:srgbClr val="000000">
                <a:alpha val="50000"/>
              </a:srgbClr>
            </a:outerShdw>
          </a:effectLst>
        </p:spPr>
      </p:pic>
      <p:pic>
        <p:nvPicPr>
          <p:cNvPr id="852" name="Google Shape;852;p103"/>
          <p:cNvPicPr preferRelativeResize="0"/>
          <p:nvPr/>
        </p:nvPicPr>
        <p:blipFill>
          <a:blip r:embed="rId8">
            <a:alphaModFix/>
          </a:blip>
          <a:stretch>
            <a:fillRect/>
          </a:stretch>
        </p:blipFill>
        <p:spPr>
          <a:xfrm>
            <a:off x="3617991" y="3475260"/>
            <a:ext cx="657834" cy="653078"/>
          </a:xfrm>
          <a:prstGeom prst="rect">
            <a:avLst/>
          </a:prstGeom>
          <a:noFill/>
          <a:ln>
            <a:noFill/>
          </a:ln>
        </p:spPr>
      </p:pic>
      <p:pic>
        <p:nvPicPr>
          <p:cNvPr id="853" name="Google Shape;853;p103"/>
          <p:cNvPicPr preferRelativeResize="0"/>
          <p:nvPr/>
        </p:nvPicPr>
        <p:blipFill>
          <a:blip r:embed="rId9">
            <a:alphaModFix/>
          </a:blip>
          <a:stretch>
            <a:fillRect/>
          </a:stretch>
        </p:blipFill>
        <p:spPr>
          <a:xfrm>
            <a:off x="5734195" y="2520549"/>
            <a:ext cx="1806454" cy="2562499"/>
          </a:xfrm>
          <a:prstGeom prst="rect">
            <a:avLst/>
          </a:prstGeom>
          <a:noFill/>
          <a:ln>
            <a:noFill/>
          </a:ln>
          <a:effectLst>
            <a:outerShdw blurRad="57150" rotWithShape="0" algn="bl" dir="5400000" dist="19050">
              <a:srgbClr val="000000">
                <a:alpha val="50000"/>
              </a:srgbClr>
            </a:outerShdw>
          </a:effectLst>
        </p:spPr>
      </p:pic>
      <p:sp>
        <p:nvSpPr>
          <p:cNvPr id="854" name="Google Shape;854;p103"/>
          <p:cNvSpPr txBox="1"/>
          <p:nvPr/>
        </p:nvSpPr>
        <p:spPr>
          <a:xfrm>
            <a:off x="3409800" y="4491500"/>
            <a:ext cx="2324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u="sng">
                <a:solidFill>
                  <a:schemeClr val="hlink"/>
                </a:solidFill>
                <a:hlinkClick r:id="rId10"/>
              </a:rPr>
              <a:t>https://siaa.avpn.asia/reports</a:t>
            </a:r>
            <a:r>
              <a:rPr lang="en-GB" sz="1300"/>
              <a:t> </a:t>
            </a:r>
            <a:endParaRPr sz="13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59" name="Shape 859"/>
        <p:cNvGrpSpPr/>
        <p:nvPr/>
      </p:nvGrpSpPr>
      <p:grpSpPr>
        <a:xfrm>
          <a:off x="0" y="0"/>
          <a:ext cx="0" cy="0"/>
          <a:chOff x="0" y="0"/>
          <a:chExt cx="0" cy="0"/>
        </a:xfrm>
      </p:grpSpPr>
      <p:pic>
        <p:nvPicPr>
          <p:cNvPr descr="preencoded.png" id="860" name="Google Shape;860;p104"/>
          <p:cNvPicPr preferRelativeResize="0"/>
          <p:nvPr/>
        </p:nvPicPr>
        <p:blipFill rotWithShape="1">
          <a:blip r:embed="rId3">
            <a:alphaModFix/>
          </a:blip>
          <a:srcRect b="0" l="0" r="0" t="0"/>
          <a:stretch/>
        </p:blipFill>
        <p:spPr>
          <a:xfrm>
            <a:off x="3795263" y="2096906"/>
            <a:ext cx="1266274" cy="437840"/>
          </a:xfrm>
          <a:prstGeom prst="rect">
            <a:avLst/>
          </a:prstGeom>
          <a:noFill/>
          <a:ln>
            <a:noFill/>
          </a:ln>
        </p:spPr>
      </p:pic>
      <p:pic>
        <p:nvPicPr>
          <p:cNvPr descr="preencoded.png" id="861" name="Google Shape;861;p104"/>
          <p:cNvPicPr preferRelativeResize="0"/>
          <p:nvPr/>
        </p:nvPicPr>
        <p:blipFill rotWithShape="1">
          <a:blip r:embed="rId4">
            <a:alphaModFix/>
          </a:blip>
          <a:srcRect b="0" l="0" r="0" t="0"/>
          <a:stretch/>
        </p:blipFill>
        <p:spPr>
          <a:xfrm>
            <a:off x="8145667" y="0"/>
            <a:ext cx="998334" cy="1183603"/>
          </a:xfrm>
          <a:prstGeom prst="rect">
            <a:avLst/>
          </a:prstGeom>
          <a:noFill/>
          <a:ln>
            <a:noFill/>
          </a:ln>
        </p:spPr>
      </p:pic>
      <p:pic>
        <p:nvPicPr>
          <p:cNvPr descr="preencoded.png" id="862" name="Google Shape;862;p104"/>
          <p:cNvPicPr preferRelativeResize="0"/>
          <p:nvPr/>
        </p:nvPicPr>
        <p:blipFill rotWithShape="1">
          <a:blip r:embed="rId5">
            <a:alphaModFix/>
          </a:blip>
          <a:srcRect b="0" l="0" r="0" t="0"/>
          <a:stretch/>
        </p:blipFill>
        <p:spPr>
          <a:xfrm>
            <a:off x="0" y="2947420"/>
            <a:ext cx="698337" cy="1640296"/>
          </a:xfrm>
          <a:prstGeom prst="rect">
            <a:avLst/>
          </a:prstGeom>
          <a:noFill/>
          <a:ln>
            <a:noFill/>
          </a:ln>
        </p:spPr>
      </p:pic>
      <p:pic>
        <p:nvPicPr>
          <p:cNvPr descr="preencoded.png" id="863" name="Google Shape;863;p104"/>
          <p:cNvPicPr preferRelativeResize="0"/>
          <p:nvPr/>
        </p:nvPicPr>
        <p:blipFill rotWithShape="1">
          <a:blip r:embed="rId6">
            <a:alphaModFix/>
          </a:blip>
          <a:srcRect b="0" l="0" r="0" t="0"/>
          <a:stretch/>
        </p:blipFill>
        <p:spPr>
          <a:xfrm>
            <a:off x="5779841" y="4349786"/>
            <a:ext cx="2913877" cy="793714"/>
          </a:xfrm>
          <a:prstGeom prst="rect">
            <a:avLst/>
          </a:prstGeom>
          <a:noFill/>
          <a:ln>
            <a:noFill/>
          </a:ln>
        </p:spPr>
      </p:pic>
      <p:sp>
        <p:nvSpPr>
          <p:cNvPr id="864" name="Google Shape;864;p104"/>
          <p:cNvSpPr/>
          <p:nvPr/>
        </p:nvSpPr>
        <p:spPr>
          <a:xfrm>
            <a:off x="3312663" y="2857850"/>
            <a:ext cx="2424300" cy="165600"/>
          </a:xfrm>
          <a:prstGeom prst="rect">
            <a:avLst/>
          </a:prstGeom>
          <a:noFill/>
          <a:ln>
            <a:noFill/>
          </a:ln>
        </p:spPr>
        <p:txBody>
          <a:bodyPr anchorCtr="0" anchor="t" bIns="0" lIns="0" spcFirstLastPara="1" rIns="0" wrap="square" tIns="0">
            <a:noAutofit/>
          </a:bodyPr>
          <a:lstStyle/>
          <a:p>
            <a:pPr indent="0" lvl="0" marL="0" marR="0" rtl="0" algn="ctr">
              <a:lnSpc>
                <a:spcPct val="154621"/>
              </a:lnSpc>
              <a:spcBef>
                <a:spcPts val="0"/>
              </a:spcBef>
              <a:spcAft>
                <a:spcPts val="0"/>
              </a:spcAft>
              <a:buClr>
                <a:srgbClr val="002944"/>
              </a:buClr>
              <a:buSzPts val="700"/>
              <a:buFont typeface="Open Sans"/>
              <a:buNone/>
            </a:pPr>
            <a:r>
              <a:rPr b="0" i="0" lang="en-GB" sz="700" u="none" cap="none" strike="noStrike">
                <a:solidFill>
                  <a:srgbClr val="002944"/>
                </a:solidFill>
                <a:latin typeface="Open Sans"/>
                <a:ea typeface="Open Sans"/>
                <a:cs typeface="Open Sans"/>
                <a:sym typeface="Open Sans"/>
              </a:rPr>
              <a:t>info@avpn.asia</a:t>
            </a:r>
            <a:br>
              <a:rPr b="0" i="0" lang="en-GB" sz="700" u="none" cap="none" strike="noStrike">
                <a:solidFill>
                  <a:srgbClr val="002944"/>
                </a:solidFill>
                <a:latin typeface="Open Sans"/>
                <a:ea typeface="Open Sans"/>
                <a:cs typeface="Open Sans"/>
                <a:sym typeface="Open Sans"/>
              </a:rPr>
            </a:br>
            <a:br>
              <a:rPr b="0" i="0" lang="en-GB" sz="700" u="none" cap="none" strike="noStrike">
                <a:solidFill>
                  <a:srgbClr val="002944"/>
                </a:solidFill>
                <a:latin typeface="Open Sans"/>
                <a:ea typeface="Open Sans"/>
                <a:cs typeface="Open Sans"/>
                <a:sym typeface="Open Sans"/>
              </a:rPr>
            </a:br>
            <a:endParaRPr b="0" i="0" sz="700" u="none" cap="none" strike="noStrike">
              <a:solidFill>
                <a:schemeClr val="dk1"/>
              </a:solidFill>
              <a:latin typeface="Calibri"/>
              <a:ea typeface="Calibri"/>
              <a:cs typeface="Calibri"/>
              <a:sym typeface="Calibri"/>
            </a:endParaRPr>
          </a:p>
        </p:txBody>
      </p:sp>
      <p:pic>
        <p:nvPicPr>
          <p:cNvPr descr="A red circle with a black background&#10;&#10;Description automatically generated" id="865" name="Google Shape;865;p104"/>
          <p:cNvPicPr preferRelativeResize="0"/>
          <p:nvPr/>
        </p:nvPicPr>
        <p:blipFill rotWithShape="1">
          <a:blip r:embed="rId7">
            <a:alphaModFix/>
          </a:blip>
          <a:srcRect b="0" l="0" r="0" t="0"/>
          <a:stretch/>
        </p:blipFill>
        <p:spPr>
          <a:xfrm>
            <a:off x="3973187" y="2812571"/>
            <a:ext cx="165668" cy="165667"/>
          </a:xfrm>
          <a:prstGeom prst="rect">
            <a:avLst/>
          </a:prstGeom>
          <a:noFill/>
          <a:ln>
            <a:noFill/>
          </a:ln>
        </p:spPr>
      </p:pic>
      <p:pic>
        <p:nvPicPr>
          <p:cNvPr descr="A red globe with black background&#10;&#10;Description automatically generated" id="866" name="Google Shape;866;p104"/>
          <p:cNvPicPr preferRelativeResize="0"/>
          <p:nvPr/>
        </p:nvPicPr>
        <p:blipFill rotWithShape="1">
          <a:blip r:embed="rId8">
            <a:alphaModFix/>
          </a:blip>
          <a:srcRect b="0" l="0" r="0" t="0"/>
          <a:stretch/>
        </p:blipFill>
        <p:spPr>
          <a:xfrm>
            <a:off x="3973185" y="3086860"/>
            <a:ext cx="165668" cy="165668"/>
          </a:xfrm>
          <a:prstGeom prst="rect">
            <a:avLst/>
          </a:prstGeom>
          <a:noFill/>
          <a:ln>
            <a:noFill/>
          </a:ln>
        </p:spPr>
      </p:pic>
      <p:sp>
        <p:nvSpPr>
          <p:cNvPr id="867" name="Google Shape;867;p104"/>
          <p:cNvSpPr txBox="1"/>
          <p:nvPr/>
        </p:nvSpPr>
        <p:spPr>
          <a:xfrm>
            <a:off x="4062650" y="2871229"/>
            <a:ext cx="1500000" cy="306000"/>
          </a:xfrm>
          <a:prstGeom prst="rect">
            <a:avLst/>
          </a:prstGeom>
          <a:noFill/>
          <a:ln>
            <a:noFill/>
          </a:ln>
        </p:spPr>
        <p:txBody>
          <a:bodyPr anchorCtr="0" anchor="ctr" bIns="45725" lIns="45725" spcFirstLastPara="1" rIns="45725" wrap="square" tIns="45725">
            <a:noAutofit/>
          </a:bodyPr>
          <a:lstStyle/>
          <a:p>
            <a:pPr indent="0" lvl="0" marL="0" marR="0" rtl="0" algn="l">
              <a:lnSpc>
                <a:spcPct val="154621"/>
              </a:lnSpc>
              <a:spcBef>
                <a:spcPts val="0"/>
              </a:spcBef>
              <a:spcAft>
                <a:spcPts val="0"/>
              </a:spcAft>
              <a:buClr>
                <a:srgbClr val="000000"/>
              </a:buClr>
              <a:buSzPts val="700"/>
              <a:buFont typeface="Arial"/>
              <a:buNone/>
            </a:pPr>
            <a:br>
              <a:rPr b="0" i="0" lang="en-GB" sz="700" u="none" cap="none" strike="noStrike">
                <a:solidFill>
                  <a:srgbClr val="002944"/>
                </a:solidFill>
                <a:latin typeface="Open Sans"/>
                <a:ea typeface="Open Sans"/>
                <a:cs typeface="Open Sans"/>
                <a:sym typeface="Open Sans"/>
              </a:rPr>
            </a:br>
            <a:br>
              <a:rPr b="0" i="0" lang="en-GB" sz="700" u="none" cap="none" strike="noStrike">
                <a:solidFill>
                  <a:srgbClr val="002944"/>
                </a:solidFill>
                <a:latin typeface="Open Sans"/>
                <a:ea typeface="Open Sans"/>
                <a:cs typeface="Open Sans"/>
                <a:sym typeface="Open Sans"/>
              </a:rPr>
            </a:br>
            <a:r>
              <a:rPr b="0" i="0" lang="en-GB" sz="700" u="none" cap="none" strike="noStrike">
                <a:solidFill>
                  <a:srgbClr val="002944"/>
                </a:solidFill>
                <a:latin typeface="Open Sans"/>
                <a:ea typeface="Open Sans"/>
                <a:cs typeface="Open Sans"/>
                <a:sym typeface="Open Sans"/>
              </a:rPr>
              <a:t>      avpn.asia</a:t>
            </a:r>
            <a:endParaRPr b="0" i="0" sz="700" u="none" cap="none" strike="noStrike">
              <a:solidFill>
                <a:srgbClr val="000000"/>
              </a:solidFill>
              <a:latin typeface="Arial"/>
              <a:ea typeface="Arial"/>
              <a:cs typeface="Arial"/>
              <a:sym typeface="Arial"/>
            </a:endParaRPr>
          </a:p>
        </p:txBody>
      </p:sp>
      <p:sp>
        <p:nvSpPr>
          <p:cNvPr id="868" name="Google Shape;868;p104"/>
          <p:cNvSpPr txBox="1"/>
          <p:nvPr/>
        </p:nvSpPr>
        <p:spPr>
          <a:xfrm>
            <a:off x="3065463" y="3513544"/>
            <a:ext cx="2747700" cy="366600"/>
          </a:xfrm>
          <a:prstGeom prst="rect">
            <a:avLst/>
          </a:prstGeom>
          <a:noFill/>
          <a:ln>
            <a:noFill/>
          </a:ln>
        </p:spPr>
        <p:txBody>
          <a:bodyPr anchorCtr="0" anchor="t" bIns="45725" lIns="45725" spcFirstLastPara="1" rIns="45725" wrap="square" tIns="45725">
            <a:spAutoFit/>
          </a:bodyPr>
          <a:lstStyle/>
          <a:p>
            <a:pPr indent="0" lvl="0" marL="0" marR="0" rtl="0" algn="ctr">
              <a:lnSpc>
                <a:spcPct val="154621"/>
              </a:lnSpc>
              <a:spcBef>
                <a:spcPts val="0"/>
              </a:spcBef>
              <a:spcAft>
                <a:spcPts val="0"/>
              </a:spcAft>
              <a:buClr>
                <a:srgbClr val="000000"/>
              </a:buClr>
              <a:buSzPts val="700"/>
              <a:buFont typeface="Arial"/>
              <a:buNone/>
            </a:pPr>
            <a:r>
              <a:rPr b="0" i="0" lang="en-GB" sz="700" u="none" cap="none" strike="noStrike">
                <a:solidFill>
                  <a:srgbClr val="002944"/>
                </a:solidFill>
                <a:latin typeface="Open Sans"/>
                <a:ea typeface="Open Sans"/>
                <a:cs typeface="Open Sans"/>
                <a:sym typeface="Open Sans"/>
              </a:rPr>
              <a:t>©2020 AVPN</a:t>
            </a:r>
            <a:br>
              <a:rPr b="0" i="0" lang="en-GB" sz="700" u="none" cap="none" strike="noStrike">
                <a:solidFill>
                  <a:srgbClr val="002944"/>
                </a:solidFill>
                <a:latin typeface="Open Sans"/>
                <a:ea typeface="Open Sans"/>
                <a:cs typeface="Open Sans"/>
                <a:sym typeface="Open Sans"/>
              </a:rPr>
            </a:br>
            <a:r>
              <a:rPr b="0" i="0" lang="en-GB" sz="700" u="none" cap="none" strike="noStrike">
                <a:solidFill>
                  <a:srgbClr val="002944"/>
                </a:solidFill>
                <a:latin typeface="Open Sans"/>
                <a:ea typeface="Open Sans"/>
                <a:cs typeface="Open Sans"/>
                <a:sym typeface="Open Sans"/>
              </a:rPr>
              <a:t>AVPN is registered in Singapore as a charity (UEN 201016116M)</a:t>
            </a:r>
            <a:endParaRPr b="0" i="0" sz="7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73" name="Shape 873"/>
        <p:cNvGrpSpPr/>
        <p:nvPr/>
      </p:nvGrpSpPr>
      <p:grpSpPr>
        <a:xfrm>
          <a:off x="0" y="0"/>
          <a:ext cx="0" cy="0"/>
          <a:chOff x="0" y="0"/>
          <a:chExt cx="0" cy="0"/>
        </a:xfrm>
      </p:grpSpPr>
      <p:pic>
        <p:nvPicPr>
          <p:cNvPr descr="preencoded.png" id="874" name="Google Shape;874;p105"/>
          <p:cNvPicPr preferRelativeResize="0"/>
          <p:nvPr/>
        </p:nvPicPr>
        <p:blipFill rotWithShape="1">
          <a:blip r:embed="rId3">
            <a:alphaModFix/>
          </a:blip>
          <a:srcRect b="0" l="0" r="0" t="0"/>
          <a:stretch/>
        </p:blipFill>
        <p:spPr>
          <a:xfrm>
            <a:off x="8054989" y="4625207"/>
            <a:ext cx="675957" cy="233729"/>
          </a:xfrm>
          <a:prstGeom prst="rect">
            <a:avLst/>
          </a:prstGeom>
          <a:noFill/>
          <a:ln>
            <a:noFill/>
          </a:ln>
        </p:spPr>
      </p:pic>
      <p:pic>
        <p:nvPicPr>
          <p:cNvPr descr="preencoded.png" id="875" name="Google Shape;875;p105"/>
          <p:cNvPicPr preferRelativeResize="0"/>
          <p:nvPr/>
        </p:nvPicPr>
        <p:blipFill rotWithShape="1">
          <a:blip r:embed="rId4">
            <a:alphaModFix/>
          </a:blip>
          <a:srcRect b="0" l="0" r="0" t="0"/>
          <a:stretch/>
        </p:blipFill>
        <p:spPr>
          <a:xfrm>
            <a:off x="8181164" y="0"/>
            <a:ext cx="962837" cy="730494"/>
          </a:xfrm>
          <a:prstGeom prst="rect">
            <a:avLst/>
          </a:prstGeom>
          <a:noFill/>
          <a:ln>
            <a:noFill/>
          </a:ln>
        </p:spPr>
      </p:pic>
      <p:grpSp>
        <p:nvGrpSpPr>
          <p:cNvPr id="876" name="Google Shape;876;p105"/>
          <p:cNvGrpSpPr/>
          <p:nvPr/>
        </p:nvGrpSpPr>
        <p:grpSpPr>
          <a:xfrm>
            <a:off x="5381850" y="2457563"/>
            <a:ext cx="3348225" cy="1362600"/>
            <a:chOff x="7175800" y="3352950"/>
            <a:chExt cx="4464300" cy="1816800"/>
          </a:xfrm>
        </p:grpSpPr>
        <p:sp>
          <p:nvSpPr>
            <p:cNvPr id="877" name="Google Shape;877;p105"/>
            <p:cNvSpPr/>
            <p:nvPr/>
          </p:nvSpPr>
          <p:spPr>
            <a:xfrm>
              <a:off x="7175800" y="3352950"/>
              <a:ext cx="4464300" cy="1816800"/>
            </a:xfrm>
            <a:prstGeom prst="roundRect">
              <a:avLst>
                <a:gd fmla="val 10977" name="adj"/>
              </a:avLst>
            </a:prstGeom>
            <a:solidFill>
              <a:srgbClr val="00B4AE"/>
            </a:solidFill>
            <a:ln cap="flat" cmpd="sng" w="7150">
              <a:solidFill>
                <a:srgbClr val="91C7D6"/>
              </a:solidFill>
              <a:prstDash val="solid"/>
              <a:round/>
              <a:headEnd len="sm" w="sm" type="none"/>
              <a:tailEnd len="sm" w="sm" type="none"/>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lt1"/>
                  </a:solidFill>
                  <a:latin typeface="Open Sans"/>
                  <a:ea typeface="Open Sans"/>
                  <a:cs typeface="Open Sans"/>
                  <a:sym typeface="Open Sans"/>
                </a:rPr>
                <a:t>INTERMEDIARIES</a:t>
              </a:r>
              <a:endParaRPr b="0" i="0" sz="1100" u="none" cap="none" strike="noStrike">
                <a:solidFill>
                  <a:schemeClr val="lt1"/>
                </a:solidFill>
                <a:latin typeface="Arial"/>
                <a:ea typeface="Arial"/>
                <a:cs typeface="Arial"/>
                <a:sym typeface="Arial"/>
              </a:endParaRPr>
            </a:p>
          </p:txBody>
        </p:sp>
        <p:sp>
          <p:nvSpPr>
            <p:cNvPr id="878" name="Google Shape;878;p105"/>
            <p:cNvSpPr/>
            <p:nvPr/>
          </p:nvSpPr>
          <p:spPr>
            <a:xfrm>
              <a:off x="7175800" y="3697625"/>
              <a:ext cx="4464300" cy="1472100"/>
            </a:xfrm>
            <a:prstGeom prst="roundRect">
              <a:avLst>
                <a:gd fmla="val 10977" name="adj"/>
              </a:avLst>
            </a:prstGeom>
            <a:solidFill>
              <a:schemeClr val="lt2"/>
            </a:solidFill>
            <a:ln cap="flat" cmpd="sng" w="7150">
              <a:solidFill>
                <a:srgbClr val="91C7D6"/>
              </a:solidFill>
              <a:prstDash val="solid"/>
              <a:round/>
              <a:headEnd len="sm" w="sm" type="none"/>
              <a:tailEnd len="sm" w="sm" type="none"/>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879" name="Google Shape;879;p105"/>
            <p:cNvPicPr preferRelativeResize="0"/>
            <p:nvPr/>
          </p:nvPicPr>
          <p:blipFill rotWithShape="1">
            <a:blip r:embed="rId5">
              <a:alphaModFix/>
            </a:blip>
            <a:srcRect b="0" l="0" r="0" t="0"/>
            <a:stretch/>
          </p:blipFill>
          <p:spPr>
            <a:xfrm>
              <a:off x="8658836" y="3752422"/>
              <a:ext cx="647124" cy="647125"/>
            </a:xfrm>
            <a:prstGeom prst="rect">
              <a:avLst/>
            </a:prstGeom>
            <a:noFill/>
            <a:ln>
              <a:noFill/>
            </a:ln>
          </p:spPr>
        </p:pic>
        <p:pic>
          <p:nvPicPr>
            <p:cNvPr id="880" name="Google Shape;880;p105"/>
            <p:cNvPicPr preferRelativeResize="0"/>
            <p:nvPr/>
          </p:nvPicPr>
          <p:blipFill rotWithShape="1">
            <a:blip r:embed="rId6">
              <a:alphaModFix/>
            </a:blip>
            <a:srcRect b="0" l="0" r="0" t="0"/>
            <a:stretch/>
          </p:blipFill>
          <p:spPr>
            <a:xfrm>
              <a:off x="7466813" y="3991349"/>
              <a:ext cx="873148" cy="257928"/>
            </a:xfrm>
            <a:prstGeom prst="rect">
              <a:avLst/>
            </a:prstGeom>
            <a:noFill/>
            <a:ln>
              <a:noFill/>
            </a:ln>
          </p:spPr>
        </p:pic>
        <p:pic>
          <p:nvPicPr>
            <p:cNvPr descr="https://avpn.asia/wp-content/uploads/2017/04/giin-logo.png" id="881" name="Google Shape;881;p105"/>
            <p:cNvPicPr preferRelativeResize="0"/>
            <p:nvPr/>
          </p:nvPicPr>
          <p:blipFill rotWithShape="1">
            <a:blip r:embed="rId7">
              <a:alphaModFix/>
            </a:blip>
            <a:srcRect b="0" l="0" r="0" t="0"/>
            <a:stretch/>
          </p:blipFill>
          <p:spPr>
            <a:xfrm>
              <a:off x="10711250" y="3895320"/>
              <a:ext cx="637838" cy="318919"/>
            </a:xfrm>
            <a:prstGeom prst="rect">
              <a:avLst/>
            </a:prstGeom>
            <a:noFill/>
            <a:ln>
              <a:noFill/>
            </a:ln>
          </p:spPr>
        </p:pic>
        <p:pic>
          <p:nvPicPr>
            <p:cNvPr descr="https://avpn.asia/wp-content/uploads/2019/04/toniic-logo.jpg" id="882" name="Google Shape;882;p105"/>
            <p:cNvPicPr preferRelativeResize="0"/>
            <p:nvPr/>
          </p:nvPicPr>
          <p:blipFill rotWithShape="1">
            <a:blip r:embed="rId8">
              <a:alphaModFix/>
            </a:blip>
            <a:srcRect b="0" l="0" r="0" t="0"/>
            <a:stretch/>
          </p:blipFill>
          <p:spPr>
            <a:xfrm>
              <a:off x="7823637" y="4532206"/>
              <a:ext cx="535931" cy="299886"/>
            </a:xfrm>
            <a:prstGeom prst="rect">
              <a:avLst/>
            </a:prstGeom>
            <a:noFill/>
            <a:ln>
              <a:noFill/>
            </a:ln>
          </p:spPr>
        </p:pic>
        <p:pic>
          <p:nvPicPr>
            <p:cNvPr id="883" name="Google Shape;883;p105"/>
            <p:cNvPicPr preferRelativeResize="0"/>
            <p:nvPr/>
          </p:nvPicPr>
          <p:blipFill rotWithShape="1">
            <a:blip r:embed="rId9">
              <a:alphaModFix/>
            </a:blip>
            <a:srcRect b="0" l="0" r="0" t="0"/>
            <a:stretch/>
          </p:blipFill>
          <p:spPr>
            <a:xfrm>
              <a:off x="9604958" y="3933281"/>
              <a:ext cx="807278" cy="322912"/>
            </a:xfrm>
            <a:prstGeom prst="rect">
              <a:avLst/>
            </a:prstGeom>
            <a:noFill/>
            <a:ln>
              <a:noFill/>
            </a:ln>
          </p:spPr>
        </p:pic>
        <p:pic>
          <p:nvPicPr>
            <p:cNvPr id="884" name="Google Shape;884;p105"/>
            <p:cNvPicPr preferRelativeResize="0"/>
            <p:nvPr/>
          </p:nvPicPr>
          <p:blipFill rotWithShape="1">
            <a:blip r:embed="rId10">
              <a:alphaModFix/>
            </a:blip>
            <a:srcRect b="0" l="0" r="0" t="0"/>
            <a:stretch/>
          </p:blipFill>
          <p:spPr>
            <a:xfrm>
              <a:off x="8577998" y="4312217"/>
              <a:ext cx="637850" cy="739883"/>
            </a:xfrm>
            <a:prstGeom prst="rect">
              <a:avLst/>
            </a:prstGeom>
            <a:noFill/>
            <a:ln>
              <a:noFill/>
            </a:ln>
          </p:spPr>
        </p:pic>
        <p:pic>
          <p:nvPicPr>
            <p:cNvPr id="885" name="Google Shape;885;p105"/>
            <p:cNvPicPr preferRelativeResize="0"/>
            <p:nvPr/>
          </p:nvPicPr>
          <p:blipFill rotWithShape="1">
            <a:blip r:embed="rId11">
              <a:alphaModFix/>
            </a:blip>
            <a:srcRect b="0" l="0" r="0" t="0"/>
            <a:stretch/>
          </p:blipFill>
          <p:spPr>
            <a:xfrm>
              <a:off x="9432523" y="4363223"/>
              <a:ext cx="637850" cy="637850"/>
            </a:xfrm>
            <a:prstGeom prst="rect">
              <a:avLst/>
            </a:prstGeom>
            <a:noFill/>
            <a:ln>
              <a:noFill/>
            </a:ln>
          </p:spPr>
        </p:pic>
        <p:pic>
          <p:nvPicPr>
            <p:cNvPr id="886" name="Google Shape;886;p105"/>
            <p:cNvPicPr preferRelativeResize="0"/>
            <p:nvPr/>
          </p:nvPicPr>
          <p:blipFill rotWithShape="1">
            <a:blip r:embed="rId12">
              <a:alphaModFix/>
            </a:blip>
            <a:srcRect b="0" l="0" r="0" t="0"/>
            <a:stretch/>
          </p:blipFill>
          <p:spPr>
            <a:xfrm>
              <a:off x="10165634" y="4383891"/>
              <a:ext cx="873125" cy="631764"/>
            </a:xfrm>
            <a:prstGeom prst="rect">
              <a:avLst/>
            </a:prstGeom>
            <a:noFill/>
            <a:ln>
              <a:noFill/>
            </a:ln>
          </p:spPr>
        </p:pic>
      </p:grpSp>
      <p:grpSp>
        <p:nvGrpSpPr>
          <p:cNvPr id="887" name="Google Shape;887;p105"/>
          <p:cNvGrpSpPr/>
          <p:nvPr/>
        </p:nvGrpSpPr>
        <p:grpSpPr>
          <a:xfrm>
            <a:off x="327216" y="3918003"/>
            <a:ext cx="4945734" cy="848250"/>
            <a:chOff x="436288" y="5300204"/>
            <a:chExt cx="6594312" cy="1131000"/>
          </a:xfrm>
        </p:grpSpPr>
        <p:sp>
          <p:nvSpPr>
            <p:cNvPr id="888" name="Google Shape;888;p105"/>
            <p:cNvSpPr/>
            <p:nvPr/>
          </p:nvSpPr>
          <p:spPr>
            <a:xfrm>
              <a:off x="436288" y="5300204"/>
              <a:ext cx="6594300" cy="1131000"/>
            </a:xfrm>
            <a:prstGeom prst="roundRect">
              <a:avLst>
                <a:gd fmla="val 12384" name="adj"/>
              </a:avLst>
            </a:prstGeom>
            <a:solidFill>
              <a:srgbClr val="00B4AE"/>
            </a:solidFill>
            <a:ln cap="flat" cmpd="sng" w="7150">
              <a:solidFill>
                <a:srgbClr val="91C7D6"/>
              </a:solidFill>
              <a:prstDash val="solid"/>
              <a:round/>
              <a:headEnd len="sm" w="sm" type="none"/>
              <a:tailEnd len="sm" w="sm" type="none"/>
            </a:ln>
          </p:spPr>
          <p:txBody>
            <a:bodyPr anchorCtr="0" anchor="t" bIns="685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lt1"/>
                  </a:solidFill>
                  <a:latin typeface="Open Sans"/>
                  <a:ea typeface="Open Sans"/>
                  <a:cs typeface="Open Sans"/>
                  <a:sym typeface="Open Sans"/>
                </a:rPr>
                <a:t>GOVERNMENT RELATED</a:t>
              </a:r>
              <a:endParaRPr b="0" i="0" sz="1100" u="none" cap="none" strike="noStrike">
                <a:solidFill>
                  <a:schemeClr val="lt1"/>
                </a:solidFill>
                <a:latin typeface="Arial"/>
                <a:ea typeface="Arial"/>
                <a:cs typeface="Arial"/>
                <a:sym typeface="Arial"/>
              </a:endParaRPr>
            </a:p>
          </p:txBody>
        </p:sp>
        <p:sp>
          <p:nvSpPr>
            <p:cNvPr id="889" name="Google Shape;889;p105"/>
            <p:cNvSpPr/>
            <p:nvPr/>
          </p:nvSpPr>
          <p:spPr>
            <a:xfrm>
              <a:off x="436300" y="5628651"/>
              <a:ext cx="6594300" cy="799200"/>
            </a:xfrm>
            <a:prstGeom prst="roundRect">
              <a:avLst>
                <a:gd fmla="val 12384" name="adj"/>
              </a:avLst>
            </a:prstGeom>
            <a:solidFill>
              <a:schemeClr val="lt1"/>
            </a:solidFill>
            <a:ln cap="flat" cmpd="sng" w="7150">
              <a:solidFill>
                <a:srgbClr val="91C7D6"/>
              </a:solidFill>
              <a:prstDash val="solid"/>
              <a:round/>
              <a:headEnd len="sm" w="sm" type="none"/>
              <a:tailEnd len="sm" w="sm" type="none"/>
            </a:ln>
          </p:spPr>
          <p:txBody>
            <a:bodyPr anchorCtr="0" anchor="t" bIns="685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descr="https://avpn.asia/wp-content/uploads/2016/02/dfat-600x370.png" id="890" name="Google Shape;890;p105"/>
            <p:cNvPicPr preferRelativeResize="0"/>
            <p:nvPr/>
          </p:nvPicPr>
          <p:blipFill rotWithShape="1">
            <a:blip r:embed="rId13">
              <a:alphaModFix/>
            </a:blip>
            <a:srcRect b="26696" l="0" r="0" t="28497"/>
            <a:stretch/>
          </p:blipFill>
          <p:spPr>
            <a:xfrm>
              <a:off x="627068" y="5858706"/>
              <a:ext cx="1311824" cy="362426"/>
            </a:xfrm>
            <a:prstGeom prst="rect">
              <a:avLst/>
            </a:prstGeom>
            <a:noFill/>
            <a:ln>
              <a:noFill/>
            </a:ln>
          </p:spPr>
        </p:pic>
        <p:pic>
          <p:nvPicPr>
            <p:cNvPr descr="https://avpn.asia/wp-content/uploads/2016/05/Association-of-Korean-Local-Governments-for-Social-Economy-and-Solidarity-logo.png" id="891" name="Google Shape;891;p105"/>
            <p:cNvPicPr preferRelativeResize="0"/>
            <p:nvPr/>
          </p:nvPicPr>
          <p:blipFill rotWithShape="1">
            <a:blip r:embed="rId14">
              <a:alphaModFix/>
            </a:blip>
            <a:srcRect b="0" l="0" r="0" t="0"/>
            <a:stretch/>
          </p:blipFill>
          <p:spPr>
            <a:xfrm>
              <a:off x="4941128" y="5793276"/>
              <a:ext cx="699775" cy="493284"/>
            </a:xfrm>
            <a:prstGeom prst="rect">
              <a:avLst/>
            </a:prstGeom>
            <a:noFill/>
            <a:ln>
              <a:noFill/>
            </a:ln>
          </p:spPr>
        </p:pic>
        <p:pic>
          <p:nvPicPr>
            <p:cNvPr descr="Image result for JICA" id="892" name="Google Shape;892;p105"/>
            <p:cNvPicPr preferRelativeResize="0"/>
            <p:nvPr/>
          </p:nvPicPr>
          <p:blipFill rotWithShape="1">
            <a:blip r:embed="rId15">
              <a:alphaModFix/>
            </a:blip>
            <a:srcRect b="0" l="0" r="0" t="0"/>
            <a:stretch/>
          </p:blipFill>
          <p:spPr>
            <a:xfrm>
              <a:off x="5714369" y="5821627"/>
              <a:ext cx="541219" cy="436582"/>
            </a:xfrm>
            <a:prstGeom prst="rect">
              <a:avLst/>
            </a:prstGeom>
            <a:noFill/>
            <a:ln>
              <a:noFill/>
            </a:ln>
          </p:spPr>
        </p:pic>
        <p:pic>
          <p:nvPicPr>
            <p:cNvPr id="893" name="Google Shape;893;p105"/>
            <p:cNvPicPr preferRelativeResize="0"/>
            <p:nvPr/>
          </p:nvPicPr>
          <p:blipFill rotWithShape="1">
            <a:blip r:embed="rId16">
              <a:alphaModFix/>
            </a:blip>
            <a:srcRect b="0" l="0" r="0" t="0"/>
            <a:stretch/>
          </p:blipFill>
          <p:spPr>
            <a:xfrm>
              <a:off x="2799799" y="5859941"/>
              <a:ext cx="359956" cy="359956"/>
            </a:xfrm>
            <a:prstGeom prst="rect">
              <a:avLst/>
            </a:prstGeom>
            <a:noFill/>
            <a:ln>
              <a:noFill/>
            </a:ln>
          </p:spPr>
        </p:pic>
        <p:pic>
          <p:nvPicPr>
            <p:cNvPr id="894" name="Google Shape;894;p105"/>
            <p:cNvPicPr preferRelativeResize="0"/>
            <p:nvPr/>
          </p:nvPicPr>
          <p:blipFill rotWithShape="1">
            <a:blip r:embed="rId17">
              <a:alphaModFix/>
            </a:blip>
            <a:srcRect b="0" l="0" r="0" t="0"/>
            <a:stretch/>
          </p:blipFill>
          <p:spPr>
            <a:xfrm>
              <a:off x="3233220" y="5854736"/>
              <a:ext cx="1111097" cy="370365"/>
            </a:xfrm>
            <a:prstGeom prst="rect">
              <a:avLst/>
            </a:prstGeom>
            <a:noFill/>
            <a:ln>
              <a:noFill/>
            </a:ln>
          </p:spPr>
        </p:pic>
        <p:pic>
          <p:nvPicPr>
            <p:cNvPr descr="United Nations Development Programme (UNDP) - AVPN" id="895" name="Google Shape;895;p105"/>
            <p:cNvPicPr preferRelativeResize="0"/>
            <p:nvPr/>
          </p:nvPicPr>
          <p:blipFill rotWithShape="1">
            <a:blip r:embed="rId18">
              <a:alphaModFix/>
            </a:blip>
            <a:srcRect b="0" l="0" r="0" t="0"/>
            <a:stretch/>
          </p:blipFill>
          <p:spPr>
            <a:xfrm>
              <a:off x="6405254" y="5708193"/>
              <a:ext cx="435851" cy="663451"/>
            </a:xfrm>
            <a:prstGeom prst="rect">
              <a:avLst/>
            </a:prstGeom>
            <a:noFill/>
            <a:ln>
              <a:noFill/>
            </a:ln>
          </p:spPr>
        </p:pic>
        <p:pic>
          <p:nvPicPr>
            <p:cNvPr id="896" name="Google Shape;896;p105"/>
            <p:cNvPicPr preferRelativeResize="0"/>
            <p:nvPr/>
          </p:nvPicPr>
          <p:blipFill rotWithShape="1">
            <a:blip r:embed="rId19">
              <a:alphaModFix/>
            </a:blip>
            <a:srcRect b="0" l="0" r="0" t="0"/>
            <a:stretch/>
          </p:blipFill>
          <p:spPr>
            <a:xfrm>
              <a:off x="2088557" y="5780729"/>
              <a:ext cx="561576" cy="518378"/>
            </a:xfrm>
            <a:prstGeom prst="rect">
              <a:avLst/>
            </a:prstGeom>
            <a:noFill/>
            <a:ln>
              <a:noFill/>
            </a:ln>
          </p:spPr>
        </p:pic>
        <p:pic>
          <p:nvPicPr>
            <p:cNvPr id="897" name="Google Shape;897;p105"/>
            <p:cNvPicPr preferRelativeResize="0"/>
            <p:nvPr/>
          </p:nvPicPr>
          <p:blipFill rotWithShape="1">
            <a:blip r:embed="rId20">
              <a:alphaModFix/>
            </a:blip>
            <a:srcRect b="0" l="0" r="0" t="0"/>
            <a:stretch/>
          </p:blipFill>
          <p:spPr>
            <a:xfrm>
              <a:off x="4265383" y="5870299"/>
              <a:ext cx="678479" cy="339239"/>
            </a:xfrm>
            <a:prstGeom prst="rect">
              <a:avLst/>
            </a:prstGeom>
            <a:noFill/>
            <a:ln>
              <a:noFill/>
            </a:ln>
          </p:spPr>
        </p:pic>
      </p:grpSp>
      <p:cxnSp>
        <p:nvCxnSpPr>
          <p:cNvPr id="898" name="Google Shape;898;p105"/>
          <p:cNvCxnSpPr/>
          <p:nvPr/>
        </p:nvCxnSpPr>
        <p:spPr>
          <a:xfrm>
            <a:off x="296637" y="772483"/>
            <a:ext cx="5571900" cy="0"/>
          </a:xfrm>
          <a:prstGeom prst="straightConnector1">
            <a:avLst/>
          </a:prstGeom>
          <a:noFill/>
          <a:ln cap="flat" cmpd="sng" w="21425">
            <a:solidFill>
              <a:srgbClr val="E32918"/>
            </a:solidFill>
            <a:prstDash val="solid"/>
            <a:round/>
            <a:headEnd len="sm" w="sm" type="none"/>
            <a:tailEnd len="sm" w="sm" type="none"/>
          </a:ln>
        </p:spPr>
      </p:cxnSp>
      <p:pic>
        <p:nvPicPr>
          <p:cNvPr id="899" name="Google Shape;899;p105"/>
          <p:cNvPicPr preferRelativeResize="0"/>
          <p:nvPr/>
        </p:nvPicPr>
        <p:blipFill rotWithShape="1">
          <a:blip r:embed="rId21">
            <a:alphaModFix/>
          </a:blip>
          <a:srcRect b="0" l="0" r="0" t="0"/>
          <a:stretch/>
        </p:blipFill>
        <p:spPr>
          <a:xfrm>
            <a:off x="3886091" y="1593103"/>
            <a:ext cx="457350" cy="327375"/>
          </a:xfrm>
          <a:prstGeom prst="rect">
            <a:avLst/>
          </a:prstGeom>
          <a:noFill/>
          <a:ln>
            <a:noFill/>
          </a:ln>
        </p:spPr>
      </p:pic>
      <p:sp>
        <p:nvSpPr>
          <p:cNvPr id="900" name="Google Shape;900;p105"/>
          <p:cNvSpPr/>
          <p:nvPr/>
        </p:nvSpPr>
        <p:spPr>
          <a:xfrm>
            <a:off x="327216" y="2457550"/>
            <a:ext cx="4945800" cy="1362600"/>
          </a:xfrm>
          <a:prstGeom prst="roundRect">
            <a:avLst>
              <a:gd fmla="val 7709" name="adj"/>
            </a:avLst>
          </a:prstGeom>
          <a:solidFill>
            <a:srgbClr val="00B4AE"/>
          </a:solidFill>
          <a:ln cap="flat" cmpd="sng" w="7150">
            <a:solidFill>
              <a:srgbClr val="91C7D6"/>
            </a:solidFill>
            <a:prstDash val="solid"/>
            <a:round/>
            <a:headEnd len="sm" w="sm" type="none"/>
            <a:tailEnd len="sm" w="sm" type="none"/>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lt1"/>
                </a:solidFill>
                <a:latin typeface="Open Sans"/>
                <a:ea typeface="Open Sans"/>
                <a:cs typeface="Open Sans"/>
                <a:sym typeface="Open Sans"/>
              </a:rPr>
              <a:t>CORPORATIONS / FINANCIAL INSTITUTIONS</a:t>
            </a:r>
            <a:endParaRPr b="0" i="0" sz="1100" u="none" cap="none" strike="noStrike">
              <a:solidFill>
                <a:schemeClr val="lt1"/>
              </a:solidFill>
              <a:latin typeface="Arial"/>
              <a:ea typeface="Arial"/>
              <a:cs typeface="Arial"/>
              <a:sym typeface="Arial"/>
            </a:endParaRPr>
          </a:p>
        </p:txBody>
      </p:sp>
      <p:sp>
        <p:nvSpPr>
          <p:cNvPr id="901" name="Google Shape;901;p105"/>
          <p:cNvSpPr/>
          <p:nvPr/>
        </p:nvSpPr>
        <p:spPr>
          <a:xfrm>
            <a:off x="327225" y="2716196"/>
            <a:ext cx="4945800" cy="1104000"/>
          </a:xfrm>
          <a:prstGeom prst="roundRect">
            <a:avLst>
              <a:gd fmla="val 7709" name="adj"/>
            </a:avLst>
          </a:prstGeom>
          <a:solidFill>
            <a:schemeClr val="lt1"/>
          </a:solidFill>
          <a:ln cap="flat" cmpd="sng" w="7150">
            <a:solidFill>
              <a:srgbClr val="91C7D6"/>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descr="https://avpn.asia/wp-content/uploads/2017/06/citi-r_2c-blu_pos_spot-600x343.png" id="902" name="Google Shape;902;p105"/>
          <p:cNvPicPr preferRelativeResize="0"/>
          <p:nvPr/>
        </p:nvPicPr>
        <p:blipFill rotWithShape="1">
          <a:blip r:embed="rId22">
            <a:alphaModFix/>
          </a:blip>
          <a:srcRect b="0" l="0" r="0" t="0"/>
          <a:stretch/>
        </p:blipFill>
        <p:spPr>
          <a:xfrm>
            <a:off x="4778547" y="3519503"/>
            <a:ext cx="321551" cy="183820"/>
          </a:xfrm>
          <a:prstGeom prst="rect">
            <a:avLst/>
          </a:prstGeom>
          <a:noFill/>
          <a:ln>
            <a:noFill/>
          </a:ln>
        </p:spPr>
      </p:pic>
      <p:pic>
        <p:nvPicPr>
          <p:cNvPr descr="https://avpn.asia/wp-content/uploads/2018/02/Logo-2C-128px-TM.png" id="903" name="Google Shape;903;p105"/>
          <p:cNvPicPr preferRelativeResize="0"/>
          <p:nvPr/>
        </p:nvPicPr>
        <p:blipFill rotWithShape="1">
          <a:blip r:embed="rId23">
            <a:alphaModFix/>
          </a:blip>
          <a:srcRect b="0" l="0" r="0" t="0"/>
          <a:stretch/>
        </p:blipFill>
        <p:spPr>
          <a:xfrm>
            <a:off x="3002047" y="3556075"/>
            <a:ext cx="555132" cy="137440"/>
          </a:xfrm>
          <a:prstGeom prst="rect">
            <a:avLst/>
          </a:prstGeom>
          <a:noFill/>
          <a:ln>
            <a:noFill/>
          </a:ln>
        </p:spPr>
      </p:pic>
      <p:pic>
        <p:nvPicPr>
          <p:cNvPr descr="https://avpn.asia/wp-content/uploads/2018/03/Standard-Chartered-Private-Bank-Logo.png" id="904" name="Google Shape;904;p105"/>
          <p:cNvPicPr preferRelativeResize="0"/>
          <p:nvPr/>
        </p:nvPicPr>
        <p:blipFill rotWithShape="1">
          <a:blip r:embed="rId24">
            <a:alphaModFix/>
          </a:blip>
          <a:srcRect b="0" l="0" r="0" t="0"/>
          <a:stretch/>
        </p:blipFill>
        <p:spPr>
          <a:xfrm>
            <a:off x="358410" y="2846665"/>
            <a:ext cx="836377" cy="183129"/>
          </a:xfrm>
          <a:prstGeom prst="rect">
            <a:avLst/>
          </a:prstGeom>
          <a:noFill/>
          <a:ln>
            <a:noFill/>
          </a:ln>
        </p:spPr>
      </p:pic>
      <p:pic>
        <p:nvPicPr>
          <p:cNvPr id="905" name="Google Shape;905;p105"/>
          <p:cNvPicPr preferRelativeResize="0"/>
          <p:nvPr/>
        </p:nvPicPr>
        <p:blipFill rotWithShape="1">
          <a:blip r:embed="rId25">
            <a:alphaModFix/>
          </a:blip>
          <a:srcRect b="0" l="0" r="0" t="0"/>
          <a:stretch/>
        </p:blipFill>
        <p:spPr>
          <a:xfrm>
            <a:off x="434760" y="3516727"/>
            <a:ext cx="846213" cy="173726"/>
          </a:xfrm>
          <a:prstGeom prst="rect">
            <a:avLst/>
          </a:prstGeom>
          <a:noFill/>
          <a:ln>
            <a:noFill/>
          </a:ln>
        </p:spPr>
      </p:pic>
      <p:pic>
        <p:nvPicPr>
          <p:cNvPr descr="https://avpn.asia/wp-content/uploads/2018/03/Temasek-Logo-P2627-26-Nov-600x82.jpg" id="906" name="Google Shape;906;p105"/>
          <p:cNvPicPr preferRelativeResize="0"/>
          <p:nvPr/>
        </p:nvPicPr>
        <p:blipFill rotWithShape="1">
          <a:blip r:embed="rId26">
            <a:alphaModFix/>
          </a:blip>
          <a:srcRect b="0" l="0" r="0" t="0"/>
          <a:stretch/>
        </p:blipFill>
        <p:spPr>
          <a:xfrm>
            <a:off x="2276104" y="3581182"/>
            <a:ext cx="578143" cy="87227"/>
          </a:xfrm>
          <a:prstGeom prst="rect">
            <a:avLst/>
          </a:prstGeom>
          <a:noFill/>
          <a:ln>
            <a:noFill/>
          </a:ln>
        </p:spPr>
      </p:pic>
      <p:pic>
        <p:nvPicPr>
          <p:cNvPr descr="https://avpn.asia/wp-content/uploads/2016/04/Microsoft.png" id="907" name="Google Shape;907;p105"/>
          <p:cNvPicPr preferRelativeResize="0"/>
          <p:nvPr/>
        </p:nvPicPr>
        <p:blipFill rotWithShape="1">
          <a:blip r:embed="rId27">
            <a:alphaModFix/>
          </a:blip>
          <a:srcRect b="0" l="0" r="0" t="0"/>
          <a:stretch/>
        </p:blipFill>
        <p:spPr>
          <a:xfrm>
            <a:off x="1374822" y="2856090"/>
            <a:ext cx="620055" cy="131410"/>
          </a:xfrm>
          <a:prstGeom prst="rect">
            <a:avLst/>
          </a:prstGeom>
          <a:noFill/>
          <a:ln>
            <a:noFill/>
          </a:ln>
        </p:spPr>
      </p:pic>
      <p:pic>
        <p:nvPicPr>
          <p:cNvPr descr="https://avpn.asia/wp-content/uploads/2018/03/Unilever-Logo.jpg" id="908" name="Google Shape;908;p105"/>
          <p:cNvPicPr preferRelativeResize="0"/>
          <p:nvPr/>
        </p:nvPicPr>
        <p:blipFill rotWithShape="1">
          <a:blip r:embed="rId28">
            <a:alphaModFix/>
          </a:blip>
          <a:srcRect b="0" l="0" r="0" t="0"/>
          <a:stretch/>
        </p:blipFill>
        <p:spPr>
          <a:xfrm>
            <a:off x="4442708" y="3490010"/>
            <a:ext cx="228701" cy="242816"/>
          </a:xfrm>
          <a:prstGeom prst="rect">
            <a:avLst/>
          </a:prstGeom>
          <a:noFill/>
          <a:ln>
            <a:noFill/>
          </a:ln>
        </p:spPr>
      </p:pic>
      <p:pic>
        <p:nvPicPr>
          <p:cNvPr descr="https://avpn.asia/wp-content/uploads/2017/05/mastercard-logo.png" id="909" name="Google Shape;909;p105"/>
          <p:cNvPicPr preferRelativeResize="0"/>
          <p:nvPr/>
        </p:nvPicPr>
        <p:blipFill rotWithShape="1">
          <a:blip r:embed="rId29">
            <a:alphaModFix/>
          </a:blip>
          <a:srcRect b="0" l="0" r="0" t="0"/>
          <a:stretch/>
        </p:blipFill>
        <p:spPr>
          <a:xfrm>
            <a:off x="352325" y="3166131"/>
            <a:ext cx="848541" cy="214256"/>
          </a:xfrm>
          <a:prstGeom prst="rect">
            <a:avLst/>
          </a:prstGeom>
          <a:noFill/>
          <a:ln>
            <a:noFill/>
          </a:ln>
        </p:spPr>
      </p:pic>
      <p:pic>
        <p:nvPicPr>
          <p:cNvPr id="910" name="Google Shape;910;p105"/>
          <p:cNvPicPr preferRelativeResize="0"/>
          <p:nvPr/>
        </p:nvPicPr>
        <p:blipFill rotWithShape="1">
          <a:blip r:embed="rId30">
            <a:alphaModFix/>
          </a:blip>
          <a:srcRect b="0" l="0" r="0" t="0"/>
          <a:stretch/>
        </p:blipFill>
        <p:spPr>
          <a:xfrm>
            <a:off x="2897052" y="2815135"/>
            <a:ext cx="930347" cy="285613"/>
          </a:xfrm>
          <a:prstGeom prst="rect">
            <a:avLst/>
          </a:prstGeom>
          <a:noFill/>
          <a:ln>
            <a:noFill/>
          </a:ln>
        </p:spPr>
      </p:pic>
      <p:pic>
        <p:nvPicPr>
          <p:cNvPr descr="https://avpn.asia/wp-content/uploads/2014/11/mitsubishi-600x370.jpg" id="911" name="Google Shape;911;p105"/>
          <p:cNvPicPr preferRelativeResize="0"/>
          <p:nvPr/>
        </p:nvPicPr>
        <p:blipFill rotWithShape="1">
          <a:blip r:embed="rId31">
            <a:alphaModFix/>
          </a:blip>
          <a:srcRect b="39107" l="0" r="0" t="40460"/>
          <a:stretch/>
        </p:blipFill>
        <p:spPr>
          <a:xfrm>
            <a:off x="4096214" y="3188700"/>
            <a:ext cx="921689" cy="116131"/>
          </a:xfrm>
          <a:prstGeom prst="rect">
            <a:avLst/>
          </a:prstGeom>
          <a:noFill/>
          <a:ln>
            <a:noFill/>
          </a:ln>
        </p:spPr>
      </p:pic>
      <p:pic>
        <p:nvPicPr>
          <p:cNvPr id="912" name="Google Shape;912;p105"/>
          <p:cNvPicPr preferRelativeResize="0"/>
          <p:nvPr/>
        </p:nvPicPr>
        <p:blipFill rotWithShape="1">
          <a:blip r:embed="rId32">
            <a:alphaModFix/>
          </a:blip>
          <a:srcRect b="0" l="0" r="0" t="0"/>
          <a:stretch/>
        </p:blipFill>
        <p:spPr>
          <a:xfrm>
            <a:off x="3728221" y="3127917"/>
            <a:ext cx="228694" cy="237707"/>
          </a:xfrm>
          <a:prstGeom prst="rect">
            <a:avLst/>
          </a:prstGeom>
          <a:noFill/>
          <a:ln>
            <a:noFill/>
          </a:ln>
        </p:spPr>
      </p:pic>
      <p:pic>
        <p:nvPicPr>
          <p:cNvPr id="913" name="Google Shape;913;p105"/>
          <p:cNvPicPr preferRelativeResize="0"/>
          <p:nvPr/>
        </p:nvPicPr>
        <p:blipFill rotWithShape="1">
          <a:blip r:embed="rId33">
            <a:alphaModFix/>
          </a:blip>
          <a:srcRect b="0" l="0" r="0" t="0"/>
          <a:stretch/>
        </p:blipFill>
        <p:spPr>
          <a:xfrm>
            <a:off x="1348163" y="3171074"/>
            <a:ext cx="675957" cy="204366"/>
          </a:xfrm>
          <a:prstGeom prst="rect">
            <a:avLst/>
          </a:prstGeom>
          <a:noFill/>
          <a:ln>
            <a:noFill/>
          </a:ln>
        </p:spPr>
      </p:pic>
      <p:pic>
        <p:nvPicPr>
          <p:cNvPr descr="https://avpn.asia/wp-content/uploads/2016/07/logo_googledotorg-171e7482e5523603fc0eed236dd772d8-600x130.png" id="914" name="Google Shape;914;p105"/>
          <p:cNvPicPr preferRelativeResize="0"/>
          <p:nvPr/>
        </p:nvPicPr>
        <p:blipFill rotWithShape="1">
          <a:blip r:embed="rId34">
            <a:alphaModFix/>
          </a:blip>
          <a:srcRect b="0" l="0" r="0" t="0"/>
          <a:stretch/>
        </p:blipFill>
        <p:spPr>
          <a:xfrm>
            <a:off x="2816717" y="2081699"/>
            <a:ext cx="582013" cy="126104"/>
          </a:xfrm>
          <a:prstGeom prst="rect">
            <a:avLst/>
          </a:prstGeom>
          <a:noFill/>
          <a:ln>
            <a:noFill/>
          </a:ln>
        </p:spPr>
      </p:pic>
      <p:pic>
        <p:nvPicPr>
          <p:cNvPr id="915" name="Google Shape;915;p105"/>
          <p:cNvPicPr preferRelativeResize="0"/>
          <p:nvPr/>
        </p:nvPicPr>
        <p:blipFill rotWithShape="1">
          <a:blip r:embed="rId35">
            <a:alphaModFix/>
          </a:blip>
          <a:srcRect b="0" l="0" r="0" t="0"/>
          <a:stretch/>
        </p:blipFill>
        <p:spPr>
          <a:xfrm>
            <a:off x="2967384" y="3183975"/>
            <a:ext cx="482062" cy="147619"/>
          </a:xfrm>
          <a:prstGeom prst="rect">
            <a:avLst/>
          </a:prstGeom>
          <a:noFill/>
          <a:ln>
            <a:noFill/>
          </a:ln>
        </p:spPr>
      </p:pic>
      <p:grpSp>
        <p:nvGrpSpPr>
          <p:cNvPr id="916" name="Google Shape;916;p105"/>
          <p:cNvGrpSpPr/>
          <p:nvPr/>
        </p:nvGrpSpPr>
        <p:grpSpPr>
          <a:xfrm>
            <a:off x="5381850" y="948394"/>
            <a:ext cx="3348229" cy="1411425"/>
            <a:chOff x="7175800" y="1264525"/>
            <a:chExt cx="4464305" cy="1881900"/>
          </a:xfrm>
        </p:grpSpPr>
        <p:sp>
          <p:nvSpPr>
            <p:cNvPr id="917" name="Google Shape;917;p105"/>
            <p:cNvSpPr/>
            <p:nvPr/>
          </p:nvSpPr>
          <p:spPr>
            <a:xfrm>
              <a:off x="7175800" y="1264525"/>
              <a:ext cx="4464300" cy="1881900"/>
            </a:xfrm>
            <a:prstGeom prst="roundRect">
              <a:avLst>
                <a:gd fmla="val 9724" name="adj"/>
              </a:avLst>
            </a:prstGeom>
            <a:solidFill>
              <a:srgbClr val="00B4AE"/>
            </a:solidFill>
            <a:ln cap="flat" cmpd="sng" w="7150">
              <a:solidFill>
                <a:srgbClr val="91C7D6"/>
              </a:solidFill>
              <a:prstDash val="solid"/>
              <a:round/>
              <a:headEnd len="sm" w="sm" type="none"/>
              <a:tailEnd len="sm" w="sm" type="none"/>
            </a:ln>
          </p:spPr>
          <p:txBody>
            <a:bodyPr anchorCtr="0" anchor="t" bIns="685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lt1"/>
                  </a:solidFill>
                  <a:latin typeface="Open Sans"/>
                  <a:ea typeface="Open Sans"/>
                  <a:cs typeface="Open Sans"/>
                  <a:sym typeface="Open Sans"/>
                </a:rPr>
                <a:t>IMPACT FUNDS</a:t>
              </a:r>
              <a:endParaRPr b="0" i="0" sz="1100" u="none" cap="none" strike="noStrike">
                <a:solidFill>
                  <a:schemeClr val="lt1"/>
                </a:solidFill>
                <a:latin typeface="Arial"/>
                <a:ea typeface="Arial"/>
                <a:cs typeface="Arial"/>
                <a:sym typeface="Arial"/>
              </a:endParaRPr>
            </a:p>
          </p:txBody>
        </p:sp>
        <p:sp>
          <p:nvSpPr>
            <p:cNvPr id="918" name="Google Shape;918;p105"/>
            <p:cNvSpPr/>
            <p:nvPr/>
          </p:nvSpPr>
          <p:spPr>
            <a:xfrm>
              <a:off x="7175805" y="1609400"/>
              <a:ext cx="4464300" cy="1536900"/>
            </a:xfrm>
            <a:prstGeom prst="roundRect">
              <a:avLst>
                <a:gd fmla="val 9724" name="adj"/>
              </a:avLst>
            </a:prstGeom>
            <a:solidFill>
              <a:schemeClr val="lt1"/>
            </a:solidFill>
            <a:ln cap="flat" cmpd="sng" w="7150">
              <a:solidFill>
                <a:srgbClr val="91C7D6"/>
              </a:solidFill>
              <a:prstDash val="solid"/>
              <a:round/>
              <a:headEnd len="sm" w="sm" type="none"/>
              <a:tailEnd len="sm" w="sm" type="none"/>
            </a:ln>
          </p:spPr>
          <p:txBody>
            <a:bodyPr anchorCtr="0" anchor="t" bIns="685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descr="https://avpn.asia/wp-content/uploads/2018/05/Co-Impact_Tag_Logo_1C-600x290.png" id="919" name="Google Shape;919;p105"/>
            <p:cNvPicPr preferRelativeResize="0"/>
            <p:nvPr/>
          </p:nvPicPr>
          <p:blipFill rotWithShape="1">
            <a:blip r:embed="rId36">
              <a:alphaModFix/>
            </a:blip>
            <a:srcRect b="0" l="0" r="0" t="0"/>
            <a:stretch/>
          </p:blipFill>
          <p:spPr>
            <a:xfrm>
              <a:off x="8532198" y="2673889"/>
              <a:ext cx="634028" cy="306447"/>
            </a:xfrm>
            <a:prstGeom prst="rect">
              <a:avLst/>
            </a:prstGeom>
            <a:noFill/>
            <a:ln>
              <a:noFill/>
            </a:ln>
          </p:spPr>
        </p:pic>
        <p:pic>
          <p:nvPicPr>
            <p:cNvPr descr="https://avpn.asia/wp-content/uploads/2015/02/Crevisse.jpg" id="920" name="Google Shape;920;p105"/>
            <p:cNvPicPr preferRelativeResize="0"/>
            <p:nvPr/>
          </p:nvPicPr>
          <p:blipFill rotWithShape="1">
            <a:blip r:embed="rId37">
              <a:alphaModFix/>
            </a:blip>
            <a:srcRect b="0" l="0" r="0" t="0"/>
            <a:stretch/>
          </p:blipFill>
          <p:spPr>
            <a:xfrm>
              <a:off x="10538298" y="2767983"/>
              <a:ext cx="491275" cy="176594"/>
            </a:xfrm>
            <a:prstGeom prst="rect">
              <a:avLst/>
            </a:prstGeom>
            <a:noFill/>
            <a:ln>
              <a:noFill/>
            </a:ln>
          </p:spPr>
        </p:pic>
        <p:pic>
          <p:nvPicPr>
            <p:cNvPr descr="https://avpn.asia/wp-content/uploads/2018/02/responsability_Logo.png" id="921" name="Google Shape;921;p105"/>
            <p:cNvPicPr preferRelativeResize="0"/>
            <p:nvPr/>
          </p:nvPicPr>
          <p:blipFill rotWithShape="1">
            <a:blip r:embed="rId38">
              <a:alphaModFix/>
            </a:blip>
            <a:srcRect b="0" l="0" r="0" t="0"/>
            <a:stretch/>
          </p:blipFill>
          <p:spPr>
            <a:xfrm>
              <a:off x="9426001" y="2766928"/>
              <a:ext cx="853220" cy="151684"/>
            </a:xfrm>
            <a:prstGeom prst="rect">
              <a:avLst/>
            </a:prstGeom>
            <a:noFill/>
            <a:ln>
              <a:noFill/>
            </a:ln>
          </p:spPr>
        </p:pic>
        <p:pic>
          <p:nvPicPr>
            <p:cNvPr descr="https://avpn.asia/wp-content/uploads/2014/11/village-capital.jpg" id="922" name="Google Shape;922;p105"/>
            <p:cNvPicPr preferRelativeResize="0"/>
            <p:nvPr/>
          </p:nvPicPr>
          <p:blipFill rotWithShape="1">
            <a:blip r:embed="rId39">
              <a:alphaModFix/>
            </a:blip>
            <a:srcRect b="0" l="0" r="0" t="0"/>
            <a:stretch/>
          </p:blipFill>
          <p:spPr>
            <a:xfrm>
              <a:off x="8468877" y="1827311"/>
              <a:ext cx="912704" cy="201531"/>
            </a:xfrm>
            <a:prstGeom prst="rect">
              <a:avLst/>
            </a:prstGeom>
            <a:noFill/>
            <a:ln>
              <a:noFill/>
            </a:ln>
          </p:spPr>
        </p:pic>
        <p:pic>
          <p:nvPicPr>
            <p:cNvPr descr="Image result for investing in women" id="923" name="Google Shape;923;p105"/>
            <p:cNvPicPr preferRelativeResize="0"/>
            <p:nvPr/>
          </p:nvPicPr>
          <p:blipFill rotWithShape="1">
            <a:blip r:embed="rId40">
              <a:alphaModFix/>
            </a:blip>
            <a:srcRect b="0" l="0" r="0" t="0"/>
            <a:stretch/>
          </p:blipFill>
          <p:spPr>
            <a:xfrm>
              <a:off x="8799733" y="2282013"/>
              <a:ext cx="1185132" cy="268815"/>
            </a:xfrm>
            <a:prstGeom prst="rect">
              <a:avLst/>
            </a:prstGeom>
            <a:noFill/>
            <a:ln>
              <a:noFill/>
            </a:ln>
          </p:spPr>
        </p:pic>
        <p:pic>
          <p:nvPicPr>
            <p:cNvPr descr="https://avpn.asia/wp-content/uploads/2014/11/unitus-logo.jpg" id="924" name="Google Shape;924;p105"/>
            <p:cNvPicPr preferRelativeResize="0"/>
            <p:nvPr/>
          </p:nvPicPr>
          <p:blipFill rotWithShape="1">
            <a:blip r:embed="rId41">
              <a:alphaModFix/>
            </a:blip>
            <a:srcRect b="0" l="0" r="0" t="0"/>
            <a:stretch/>
          </p:blipFill>
          <p:spPr>
            <a:xfrm>
              <a:off x="10186314" y="2310185"/>
              <a:ext cx="908253" cy="170072"/>
            </a:xfrm>
            <a:prstGeom prst="rect">
              <a:avLst/>
            </a:prstGeom>
            <a:noFill/>
            <a:ln>
              <a:noFill/>
            </a:ln>
          </p:spPr>
        </p:pic>
        <p:pic>
          <p:nvPicPr>
            <p:cNvPr id="925" name="Google Shape;925;p105"/>
            <p:cNvPicPr preferRelativeResize="0"/>
            <p:nvPr/>
          </p:nvPicPr>
          <p:blipFill rotWithShape="1">
            <a:blip r:embed="rId42">
              <a:alphaModFix/>
            </a:blip>
            <a:srcRect b="0" l="0" r="0" t="0"/>
            <a:stretch/>
          </p:blipFill>
          <p:spPr>
            <a:xfrm>
              <a:off x="7482725" y="1802832"/>
              <a:ext cx="776022" cy="250489"/>
            </a:xfrm>
            <a:prstGeom prst="rect">
              <a:avLst/>
            </a:prstGeom>
            <a:noFill/>
            <a:ln>
              <a:noFill/>
            </a:ln>
          </p:spPr>
        </p:pic>
        <p:pic>
          <p:nvPicPr>
            <p:cNvPr id="926" name="Google Shape;926;p105"/>
            <p:cNvPicPr preferRelativeResize="0"/>
            <p:nvPr/>
          </p:nvPicPr>
          <p:blipFill rotWithShape="1">
            <a:blip r:embed="rId43">
              <a:alphaModFix/>
            </a:blip>
            <a:srcRect b="27480" l="0" r="0" t="32363"/>
            <a:stretch/>
          </p:blipFill>
          <p:spPr>
            <a:xfrm>
              <a:off x="7556967" y="2691500"/>
              <a:ext cx="853225" cy="342598"/>
            </a:xfrm>
            <a:prstGeom prst="rect">
              <a:avLst/>
            </a:prstGeom>
            <a:noFill/>
            <a:ln>
              <a:noFill/>
            </a:ln>
          </p:spPr>
        </p:pic>
        <p:pic>
          <p:nvPicPr>
            <p:cNvPr id="927" name="Google Shape;927;p105"/>
            <p:cNvPicPr preferRelativeResize="0"/>
            <p:nvPr/>
          </p:nvPicPr>
          <p:blipFill rotWithShape="1">
            <a:blip r:embed="rId44">
              <a:alphaModFix/>
            </a:blip>
            <a:srcRect b="22490" l="0" r="0" t="22791"/>
            <a:stretch/>
          </p:blipFill>
          <p:spPr>
            <a:xfrm>
              <a:off x="9598211" y="1741133"/>
              <a:ext cx="572436" cy="340456"/>
            </a:xfrm>
            <a:prstGeom prst="rect">
              <a:avLst/>
            </a:prstGeom>
            <a:noFill/>
            <a:ln>
              <a:noFill/>
            </a:ln>
          </p:spPr>
        </p:pic>
        <p:pic>
          <p:nvPicPr>
            <p:cNvPr id="928" name="Google Shape;928;p105"/>
            <p:cNvPicPr preferRelativeResize="0"/>
            <p:nvPr/>
          </p:nvPicPr>
          <p:blipFill rotWithShape="1">
            <a:blip r:embed="rId45">
              <a:alphaModFix/>
            </a:blip>
            <a:srcRect b="0" l="0" r="0" t="0"/>
            <a:stretch/>
          </p:blipFill>
          <p:spPr>
            <a:xfrm>
              <a:off x="7504287" y="2138250"/>
              <a:ext cx="912700" cy="532401"/>
            </a:xfrm>
            <a:prstGeom prst="rect">
              <a:avLst/>
            </a:prstGeom>
            <a:noFill/>
            <a:ln>
              <a:noFill/>
            </a:ln>
          </p:spPr>
        </p:pic>
        <p:pic>
          <p:nvPicPr>
            <p:cNvPr id="929" name="Google Shape;929;p105"/>
            <p:cNvPicPr preferRelativeResize="0"/>
            <p:nvPr/>
          </p:nvPicPr>
          <p:blipFill rotWithShape="1">
            <a:blip r:embed="rId46">
              <a:alphaModFix/>
            </a:blip>
            <a:srcRect b="0" l="0" r="0" t="0"/>
            <a:stretch/>
          </p:blipFill>
          <p:spPr>
            <a:xfrm>
              <a:off x="10358519" y="1783200"/>
              <a:ext cx="912700" cy="255991"/>
            </a:xfrm>
            <a:prstGeom prst="rect">
              <a:avLst/>
            </a:prstGeom>
            <a:noFill/>
            <a:ln>
              <a:noFill/>
            </a:ln>
          </p:spPr>
        </p:pic>
      </p:grpSp>
      <p:sp>
        <p:nvSpPr>
          <p:cNvPr id="930" name="Google Shape;930;p105"/>
          <p:cNvSpPr/>
          <p:nvPr/>
        </p:nvSpPr>
        <p:spPr>
          <a:xfrm>
            <a:off x="327216" y="948393"/>
            <a:ext cx="4945800" cy="1411500"/>
          </a:xfrm>
          <a:prstGeom prst="roundRect">
            <a:avLst>
              <a:gd fmla="val 7443" name="adj"/>
            </a:avLst>
          </a:prstGeom>
          <a:solidFill>
            <a:srgbClr val="00B4AE"/>
          </a:solidFill>
          <a:ln cap="flat" cmpd="sng" w="7150">
            <a:solidFill>
              <a:srgbClr val="91C7D6"/>
            </a:solidFill>
            <a:prstDash val="solid"/>
            <a:round/>
            <a:headEnd len="sm" w="sm" type="none"/>
            <a:tailEnd len="sm" w="sm" type="none"/>
          </a:ln>
        </p:spPr>
        <p:txBody>
          <a:bodyPr anchorCtr="0" anchor="t" bIns="685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lt1"/>
                </a:solidFill>
                <a:latin typeface="Open Sans"/>
                <a:ea typeface="Open Sans"/>
                <a:cs typeface="Open Sans"/>
                <a:sym typeface="Open Sans"/>
              </a:rPr>
              <a:t>FOUNDATIONS / FAMILY OFFICES</a:t>
            </a:r>
            <a:endParaRPr b="0" i="0" sz="1100" u="none" cap="none" strike="noStrike">
              <a:solidFill>
                <a:schemeClr val="lt1"/>
              </a:solidFill>
              <a:latin typeface="Arial"/>
              <a:ea typeface="Arial"/>
              <a:cs typeface="Arial"/>
              <a:sym typeface="Arial"/>
            </a:endParaRPr>
          </a:p>
        </p:txBody>
      </p:sp>
      <p:sp>
        <p:nvSpPr>
          <p:cNvPr id="931" name="Google Shape;931;p105"/>
          <p:cNvSpPr/>
          <p:nvPr/>
        </p:nvSpPr>
        <p:spPr>
          <a:xfrm>
            <a:off x="327225" y="1207050"/>
            <a:ext cx="4945800" cy="1152600"/>
          </a:xfrm>
          <a:prstGeom prst="roundRect">
            <a:avLst>
              <a:gd fmla="val 7443" name="adj"/>
            </a:avLst>
          </a:prstGeom>
          <a:solidFill>
            <a:schemeClr val="lt1"/>
          </a:solidFill>
          <a:ln cap="flat" cmpd="sng" w="7150">
            <a:solidFill>
              <a:srgbClr val="91C7D6"/>
            </a:solidFill>
            <a:prstDash val="solid"/>
            <a:round/>
            <a:headEnd len="sm" w="sm" type="none"/>
            <a:tailEnd len="sm" w="sm" type="none"/>
          </a:ln>
        </p:spPr>
        <p:txBody>
          <a:bodyPr anchorCtr="0" anchor="t" bIns="685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descr="https://avpn.asia/wp-content/uploads/2018/06/Ford-Foundation-logo.png" id="932" name="Google Shape;932;p105"/>
          <p:cNvPicPr preferRelativeResize="0"/>
          <p:nvPr/>
        </p:nvPicPr>
        <p:blipFill rotWithShape="1">
          <a:blip r:embed="rId47">
            <a:alphaModFix/>
          </a:blip>
          <a:srcRect b="0" l="0" r="0" t="0"/>
          <a:stretch/>
        </p:blipFill>
        <p:spPr>
          <a:xfrm>
            <a:off x="435998" y="1684660"/>
            <a:ext cx="843753" cy="167893"/>
          </a:xfrm>
          <a:prstGeom prst="rect">
            <a:avLst/>
          </a:prstGeom>
          <a:noFill/>
          <a:ln>
            <a:noFill/>
          </a:ln>
        </p:spPr>
      </p:pic>
      <p:pic>
        <p:nvPicPr>
          <p:cNvPr descr="https://avpn.asia/wp-content/uploads/2014/11/rs-group.jpg" id="933" name="Google Shape;933;p105"/>
          <p:cNvPicPr preferRelativeResize="0"/>
          <p:nvPr/>
        </p:nvPicPr>
        <p:blipFill rotWithShape="1">
          <a:blip r:embed="rId48">
            <a:alphaModFix/>
          </a:blip>
          <a:srcRect b="0" l="0" r="0" t="0"/>
          <a:stretch/>
        </p:blipFill>
        <p:spPr>
          <a:xfrm>
            <a:off x="4920775" y="1630953"/>
            <a:ext cx="306408" cy="297215"/>
          </a:xfrm>
          <a:prstGeom prst="rect">
            <a:avLst/>
          </a:prstGeom>
          <a:noFill/>
          <a:ln>
            <a:noFill/>
          </a:ln>
        </p:spPr>
      </p:pic>
      <p:pic>
        <p:nvPicPr>
          <p:cNvPr descr="https://avpn.asia/wp-content/uploads/2014/11/DBS-Foundation_E2_2C-1.jpg" id="934" name="Google Shape;934;p105"/>
          <p:cNvPicPr preferRelativeResize="0"/>
          <p:nvPr/>
        </p:nvPicPr>
        <p:blipFill rotWithShape="1">
          <a:blip r:embed="rId49">
            <a:alphaModFix/>
          </a:blip>
          <a:srcRect b="0" l="0" r="0" t="0"/>
          <a:stretch/>
        </p:blipFill>
        <p:spPr>
          <a:xfrm>
            <a:off x="4203986" y="2018213"/>
            <a:ext cx="368456" cy="250550"/>
          </a:xfrm>
          <a:prstGeom prst="rect">
            <a:avLst/>
          </a:prstGeom>
          <a:noFill/>
          <a:ln>
            <a:noFill/>
          </a:ln>
        </p:spPr>
      </p:pic>
      <p:pic>
        <p:nvPicPr>
          <p:cNvPr descr="https://avpn.asia/wp-content/uploads/2014/11/thomsons-reuters.png" id="935" name="Google Shape;935;p105"/>
          <p:cNvPicPr preferRelativeResize="0"/>
          <p:nvPr/>
        </p:nvPicPr>
        <p:blipFill rotWithShape="1">
          <a:blip r:embed="rId50">
            <a:alphaModFix/>
          </a:blip>
          <a:srcRect b="0" l="0" r="0" t="0"/>
          <a:stretch/>
        </p:blipFill>
        <p:spPr>
          <a:xfrm>
            <a:off x="3480400" y="2029067"/>
            <a:ext cx="653935" cy="194414"/>
          </a:xfrm>
          <a:prstGeom prst="rect">
            <a:avLst/>
          </a:prstGeom>
          <a:noFill/>
          <a:ln>
            <a:noFill/>
          </a:ln>
        </p:spPr>
      </p:pic>
      <p:pic>
        <p:nvPicPr>
          <p:cNvPr id="936" name="Google Shape;936;p105"/>
          <p:cNvPicPr preferRelativeResize="0"/>
          <p:nvPr/>
        </p:nvPicPr>
        <p:blipFill rotWithShape="1">
          <a:blip r:embed="rId51">
            <a:alphaModFix/>
          </a:blip>
          <a:srcRect b="13331" l="0" r="0" t="13339"/>
          <a:stretch/>
        </p:blipFill>
        <p:spPr>
          <a:xfrm>
            <a:off x="1080329" y="2000681"/>
            <a:ext cx="620044" cy="285619"/>
          </a:xfrm>
          <a:prstGeom prst="rect">
            <a:avLst/>
          </a:prstGeom>
          <a:noFill/>
          <a:ln>
            <a:noFill/>
          </a:ln>
        </p:spPr>
      </p:pic>
      <p:pic>
        <p:nvPicPr>
          <p:cNvPr id="937" name="Google Shape;937;p105"/>
          <p:cNvPicPr preferRelativeResize="0"/>
          <p:nvPr/>
        </p:nvPicPr>
        <p:blipFill rotWithShape="1">
          <a:blip r:embed="rId52">
            <a:alphaModFix/>
          </a:blip>
          <a:srcRect b="0" l="0" r="0" t="0"/>
          <a:stretch/>
        </p:blipFill>
        <p:spPr>
          <a:xfrm>
            <a:off x="1812332" y="2105017"/>
            <a:ext cx="759250" cy="76943"/>
          </a:xfrm>
          <a:prstGeom prst="rect">
            <a:avLst/>
          </a:prstGeom>
          <a:noFill/>
          <a:ln>
            <a:noFill/>
          </a:ln>
        </p:spPr>
      </p:pic>
      <p:pic>
        <p:nvPicPr>
          <p:cNvPr descr="https://avpn.asia/wp-content/uploads/2014/11/Narada-Foundation.png" id="938" name="Google Shape;938;p105"/>
          <p:cNvPicPr preferRelativeResize="0"/>
          <p:nvPr/>
        </p:nvPicPr>
        <p:blipFill rotWithShape="1">
          <a:blip r:embed="rId53">
            <a:alphaModFix/>
          </a:blip>
          <a:srcRect b="23651" l="0" r="0" t="22718"/>
          <a:stretch/>
        </p:blipFill>
        <p:spPr>
          <a:xfrm>
            <a:off x="1528934" y="1250020"/>
            <a:ext cx="627411" cy="336357"/>
          </a:xfrm>
          <a:prstGeom prst="rect">
            <a:avLst/>
          </a:prstGeom>
          <a:noFill/>
          <a:ln>
            <a:noFill/>
          </a:ln>
        </p:spPr>
      </p:pic>
      <p:pic>
        <p:nvPicPr>
          <p:cNvPr descr="https://avpn.asia/wp-content/uploads/2016/01/Omidyar-small.jpg" id="939" name="Google Shape;939;p105"/>
          <p:cNvPicPr preferRelativeResize="0"/>
          <p:nvPr/>
        </p:nvPicPr>
        <p:blipFill rotWithShape="1">
          <a:blip r:embed="rId54">
            <a:alphaModFix/>
          </a:blip>
          <a:srcRect b="0" l="0" r="0" t="0"/>
          <a:stretch/>
        </p:blipFill>
        <p:spPr>
          <a:xfrm>
            <a:off x="2405529" y="1244130"/>
            <a:ext cx="934440" cy="348137"/>
          </a:xfrm>
          <a:prstGeom prst="rect">
            <a:avLst/>
          </a:prstGeom>
          <a:noFill/>
          <a:ln>
            <a:noFill/>
          </a:ln>
        </p:spPr>
      </p:pic>
      <p:pic>
        <p:nvPicPr>
          <p:cNvPr descr="https://avpn.asia/wp-content/uploads/2016/12/macarthur-logo.jpeg" id="940" name="Google Shape;940;p105"/>
          <p:cNvPicPr preferRelativeResize="0"/>
          <p:nvPr/>
        </p:nvPicPr>
        <p:blipFill rotWithShape="1">
          <a:blip r:embed="rId55">
            <a:alphaModFix/>
          </a:blip>
          <a:srcRect b="0" l="0" r="0" t="0"/>
          <a:stretch/>
        </p:blipFill>
        <p:spPr>
          <a:xfrm>
            <a:off x="3589154" y="1320011"/>
            <a:ext cx="470359" cy="196375"/>
          </a:xfrm>
          <a:prstGeom prst="rect">
            <a:avLst/>
          </a:prstGeom>
          <a:noFill/>
          <a:ln>
            <a:noFill/>
          </a:ln>
        </p:spPr>
      </p:pic>
      <p:pic>
        <p:nvPicPr>
          <p:cNvPr descr="https://avpn.asia/wp-content/uploads/2016/12/Sasakawa-Peace-Foundation.png" id="941" name="Google Shape;941;p105"/>
          <p:cNvPicPr preferRelativeResize="0"/>
          <p:nvPr/>
        </p:nvPicPr>
        <p:blipFill rotWithShape="1">
          <a:blip r:embed="rId56">
            <a:alphaModFix/>
          </a:blip>
          <a:srcRect b="19818" l="0" r="0" t="14080"/>
          <a:stretch/>
        </p:blipFill>
        <p:spPr>
          <a:xfrm>
            <a:off x="3058515" y="1632055"/>
            <a:ext cx="620903" cy="273103"/>
          </a:xfrm>
          <a:prstGeom prst="rect">
            <a:avLst/>
          </a:prstGeom>
          <a:noFill/>
          <a:ln>
            <a:noFill/>
          </a:ln>
        </p:spPr>
      </p:pic>
      <p:pic>
        <p:nvPicPr>
          <p:cNvPr descr="https://avpn.asia/wp-content/uploads/2015/01/Logo-YCAB-MerahTagline-2018-01-600x400.png" id="942" name="Google Shape;942;p105"/>
          <p:cNvPicPr preferRelativeResize="0"/>
          <p:nvPr/>
        </p:nvPicPr>
        <p:blipFill rotWithShape="1">
          <a:blip r:embed="rId57">
            <a:alphaModFix/>
          </a:blip>
          <a:srcRect b="26677" l="0" r="0" t="27961"/>
          <a:stretch/>
        </p:blipFill>
        <p:spPr>
          <a:xfrm>
            <a:off x="1472443" y="1659159"/>
            <a:ext cx="723871" cy="218895"/>
          </a:xfrm>
          <a:prstGeom prst="rect">
            <a:avLst/>
          </a:prstGeom>
          <a:noFill/>
          <a:ln>
            <a:noFill/>
          </a:ln>
        </p:spPr>
      </p:pic>
      <p:pic>
        <p:nvPicPr>
          <p:cNvPr id="943" name="Google Shape;943;p105"/>
          <p:cNvPicPr preferRelativeResize="0"/>
          <p:nvPr/>
        </p:nvPicPr>
        <p:blipFill rotWithShape="1">
          <a:blip r:embed="rId58">
            <a:alphaModFix/>
          </a:blip>
          <a:srcRect b="0" l="0" r="0" t="0"/>
          <a:stretch/>
        </p:blipFill>
        <p:spPr>
          <a:xfrm>
            <a:off x="4318476" y="1640931"/>
            <a:ext cx="527743" cy="255351"/>
          </a:xfrm>
          <a:prstGeom prst="rect">
            <a:avLst/>
          </a:prstGeom>
          <a:noFill/>
          <a:ln>
            <a:noFill/>
          </a:ln>
        </p:spPr>
      </p:pic>
      <p:pic>
        <p:nvPicPr>
          <p:cNvPr id="944" name="Google Shape;944;p105"/>
          <p:cNvPicPr preferRelativeResize="0"/>
          <p:nvPr/>
        </p:nvPicPr>
        <p:blipFill rotWithShape="1">
          <a:blip r:embed="rId59">
            <a:alphaModFix/>
          </a:blip>
          <a:srcRect b="0" l="0" r="0" t="0"/>
          <a:stretch/>
        </p:blipFill>
        <p:spPr>
          <a:xfrm>
            <a:off x="2351164" y="1617110"/>
            <a:ext cx="636288" cy="302992"/>
          </a:xfrm>
          <a:prstGeom prst="rect">
            <a:avLst/>
          </a:prstGeom>
          <a:noFill/>
          <a:ln>
            <a:noFill/>
          </a:ln>
        </p:spPr>
      </p:pic>
      <p:pic>
        <p:nvPicPr>
          <p:cNvPr id="945" name="Google Shape;945;p105"/>
          <p:cNvPicPr preferRelativeResize="0"/>
          <p:nvPr/>
        </p:nvPicPr>
        <p:blipFill rotWithShape="1">
          <a:blip r:embed="rId60">
            <a:alphaModFix/>
          </a:blip>
          <a:srcRect b="0" l="0" r="0" t="0"/>
          <a:stretch/>
        </p:blipFill>
        <p:spPr>
          <a:xfrm>
            <a:off x="4187024" y="1291463"/>
            <a:ext cx="962831" cy="246470"/>
          </a:xfrm>
          <a:prstGeom prst="rect">
            <a:avLst/>
          </a:prstGeom>
          <a:noFill/>
          <a:ln>
            <a:noFill/>
          </a:ln>
        </p:spPr>
      </p:pic>
      <p:pic>
        <p:nvPicPr>
          <p:cNvPr id="946" name="Google Shape;946;p105"/>
          <p:cNvPicPr preferRelativeResize="0"/>
          <p:nvPr/>
        </p:nvPicPr>
        <p:blipFill>
          <a:blip r:embed="rId61">
            <a:alphaModFix/>
          </a:blip>
          <a:stretch>
            <a:fillRect/>
          </a:stretch>
        </p:blipFill>
        <p:spPr>
          <a:xfrm>
            <a:off x="504844" y="1293394"/>
            <a:ext cx="759262" cy="283998"/>
          </a:xfrm>
          <a:prstGeom prst="rect">
            <a:avLst/>
          </a:prstGeom>
          <a:noFill/>
          <a:ln>
            <a:noFill/>
          </a:ln>
        </p:spPr>
      </p:pic>
      <p:pic>
        <p:nvPicPr>
          <p:cNvPr id="947" name="Google Shape;947;p105"/>
          <p:cNvPicPr preferRelativeResize="0"/>
          <p:nvPr/>
        </p:nvPicPr>
        <p:blipFill rotWithShape="1">
          <a:blip r:embed="rId62">
            <a:alphaModFix/>
          </a:blip>
          <a:srcRect b="24622" l="0" r="0" t="23995"/>
          <a:stretch/>
        </p:blipFill>
        <p:spPr>
          <a:xfrm>
            <a:off x="2674166" y="2021388"/>
            <a:ext cx="723882" cy="265701"/>
          </a:xfrm>
          <a:prstGeom prst="rect">
            <a:avLst/>
          </a:prstGeom>
          <a:noFill/>
          <a:ln>
            <a:noFill/>
          </a:ln>
        </p:spPr>
      </p:pic>
      <p:pic>
        <p:nvPicPr>
          <p:cNvPr id="948" name="Google Shape;948;p105"/>
          <p:cNvPicPr preferRelativeResize="0"/>
          <p:nvPr/>
        </p:nvPicPr>
        <p:blipFill rotWithShape="1">
          <a:blip r:embed="rId63">
            <a:alphaModFix/>
          </a:blip>
          <a:srcRect b="0" l="0" r="0" t="0"/>
          <a:stretch/>
        </p:blipFill>
        <p:spPr>
          <a:xfrm>
            <a:off x="358405" y="2046787"/>
            <a:ext cx="653925" cy="182501"/>
          </a:xfrm>
          <a:prstGeom prst="rect">
            <a:avLst/>
          </a:prstGeom>
          <a:noFill/>
          <a:ln>
            <a:noFill/>
          </a:ln>
        </p:spPr>
      </p:pic>
      <p:pic>
        <p:nvPicPr>
          <p:cNvPr id="949" name="Google Shape;949;p105"/>
          <p:cNvPicPr preferRelativeResize="0"/>
          <p:nvPr/>
        </p:nvPicPr>
        <p:blipFill rotWithShape="1">
          <a:blip r:embed="rId64">
            <a:alphaModFix/>
          </a:blip>
          <a:srcRect b="0" l="0" r="0" t="0"/>
          <a:stretch/>
        </p:blipFill>
        <p:spPr>
          <a:xfrm>
            <a:off x="3662969" y="1589638"/>
            <a:ext cx="620044" cy="340146"/>
          </a:xfrm>
          <a:prstGeom prst="rect">
            <a:avLst/>
          </a:prstGeom>
          <a:noFill/>
          <a:ln>
            <a:noFill/>
          </a:ln>
        </p:spPr>
      </p:pic>
      <p:pic>
        <p:nvPicPr>
          <p:cNvPr id="950" name="Google Shape;950;p105"/>
          <p:cNvPicPr preferRelativeResize="0"/>
          <p:nvPr/>
        </p:nvPicPr>
        <p:blipFill rotWithShape="1">
          <a:blip r:embed="rId65">
            <a:alphaModFix/>
          </a:blip>
          <a:srcRect b="25335" l="0" r="0" t="29934"/>
          <a:stretch/>
        </p:blipFill>
        <p:spPr>
          <a:xfrm>
            <a:off x="3753550" y="3481245"/>
            <a:ext cx="582019" cy="260339"/>
          </a:xfrm>
          <a:prstGeom prst="rect">
            <a:avLst/>
          </a:prstGeom>
          <a:noFill/>
          <a:ln>
            <a:noFill/>
          </a:ln>
        </p:spPr>
      </p:pic>
      <p:pic>
        <p:nvPicPr>
          <p:cNvPr id="951" name="Google Shape;951;p105"/>
          <p:cNvPicPr preferRelativeResize="0"/>
          <p:nvPr/>
        </p:nvPicPr>
        <p:blipFill rotWithShape="1">
          <a:blip r:embed="rId66">
            <a:alphaModFix/>
          </a:blip>
          <a:srcRect b="0" l="0" r="0" t="0"/>
          <a:stretch/>
        </p:blipFill>
        <p:spPr>
          <a:xfrm>
            <a:off x="2155744" y="2825362"/>
            <a:ext cx="675958" cy="252818"/>
          </a:xfrm>
          <a:prstGeom prst="rect">
            <a:avLst/>
          </a:prstGeom>
          <a:noFill/>
          <a:ln>
            <a:noFill/>
          </a:ln>
        </p:spPr>
      </p:pic>
      <p:pic>
        <p:nvPicPr>
          <p:cNvPr id="952" name="Google Shape;952;p105"/>
          <p:cNvPicPr preferRelativeResize="0"/>
          <p:nvPr/>
        </p:nvPicPr>
        <p:blipFill rotWithShape="1">
          <a:blip r:embed="rId67">
            <a:alphaModFix/>
          </a:blip>
          <a:srcRect b="0" l="0" r="0" t="0"/>
          <a:stretch/>
        </p:blipFill>
        <p:spPr>
          <a:xfrm>
            <a:off x="8316975" y="3388160"/>
            <a:ext cx="321545" cy="146746"/>
          </a:xfrm>
          <a:prstGeom prst="rect">
            <a:avLst/>
          </a:prstGeom>
          <a:noFill/>
          <a:ln>
            <a:noFill/>
          </a:ln>
        </p:spPr>
      </p:pic>
      <p:pic>
        <p:nvPicPr>
          <p:cNvPr id="953" name="Google Shape;953;p105"/>
          <p:cNvPicPr preferRelativeResize="0"/>
          <p:nvPr/>
        </p:nvPicPr>
        <p:blipFill rotWithShape="1">
          <a:blip r:embed="rId68">
            <a:alphaModFix/>
          </a:blip>
          <a:srcRect b="30870" l="0" r="0" t="27238"/>
          <a:stretch/>
        </p:blipFill>
        <p:spPr>
          <a:xfrm>
            <a:off x="2062303" y="3164115"/>
            <a:ext cx="866901" cy="233719"/>
          </a:xfrm>
          <a:prstGeom prst="rect">
            <a:avLst/>
          </a:prstGeom>
          <a:noFill/>
          <a:ln>
            <a:noFill/>
          </a:ln>
        </p:spPr>
      </p:pic>
      <p:pic>
        <p:nvPicPr>
          <p:cNvPr id="954" name="Google Shape;954;p105"/>
          <p:cNvPicPr preferRelativeResize="0"/>
          <p:nvPr/>
        </p:nvPicPr>
        <p:blipFill rotWithShape="1">
          <a:blip r:embed="rId69">
            <a:alphaModFix/>
          </a:blip>
          <a:srcRect b="19272" l="0" r="0" t="21522"/>
          <a:stretch/>
        </p:blipFill>
        <p:spPr>
          <a:xfrm>
            <a:off x="3846578" y="2794294"/>
            <a:ext cx="865554" cy="366050"/>
          </a:xfrm>
          <a:prstGeom prst="rect">
            <a:avLst/>
          </a:prstGeom>
          <a:noFill/>
          <a:ln>
            <a:noFill/>
          </a:ln>
        </p:spPr>
      </p:pic>
      <p:pic>
        <p:nvPicPr>
          <p:cNvPr id="955" name="Google Shape;955;p105"/>
          <p:cNvPicPr preferRelativeResize="0"/>
          <p:nvPr/>
        </p:nvPicPr>
        <p:blipFill rotWithShape="1">
          <a:blip r:embed="rId70">
            <a:alphaModFix/>
          </a:blip>
          <a:srcRect b="0" l="17117" r="19298" t="0"/>
          <a:stretch/>
        </p:blipFill>
        <p:spPr>
          <a:xfrm>
            <a:off x="1468519" y="3400443"/>
            <a:ext cx="620043" cy="406305"/>
          </a:xfrm>
          <a:prstGeom prst="rect">
            <a:avLst/>
          </a:prstGeom>
          <a:noFill/>
          <a:ln>
            <a:noFill/>
          </a:ln>
        </p:spPr>
      </p:pic>
      <p:pic>
        <p:nvPicPr>
          <p:cNvPr id="956" name="Google Shape;956;p105"/>
          <p:cNvPicPr preferRelativeResize="0"/>
          <p:nvPr/>
        </p:nvPicPr>
        <p:blipFill>
          <a:blip r:embed="rId71">
            <a:alphaModFix/>
          </a:blip>
          <a:stretch>
            <a:fillRect/>
          </a:stretch>
        </p:blipFill>
        <p:spPr>
          <a:xfrm>
            <a:off x="4758267" y="2752121"/>
            <a:ext cx="457349" cy="375088"/>
          </a:xfrm>
          <a:prstGeom prst="rect">
            <a:avLst/>
          </a:prstGeom>
          <a:noFill/>
          <a:ln>
            <a:noFill/>
          </a:ln>
        </p:spPr>
      </p:pic>
      <p:pic>
        <p:nvPicPr>
          <p:cNvPr id="957" name="Google Shape;957;p105"/>
          <p:cNvPicPr preferRelativeResize="0"/>
          <p:nvPr/>
        </p:nvPicPr>
        <p:blipFill>
          <a:blip r:embed="rId72">
            <a:alphaModFix/>
          </a:blip>
          <a:stretch>
            <a:fillRect/>
          </a:stretch>
        </p:blipFill>
        <p:spPr>
          <a:xfrm>
            <a:off x="4707919" y="1947131"/>
            <a:ext cx="321544" cy="314033"/>
          </a:xfrm>
          <a:prstGeom prst="rect">
            <a:avLst/>
          </a:prstGeom>
          <a:noFill/>
          <a:ln>
            <a:noFill/>
          </a:ln>
        </p:spPr>
      </p:pic>
      <p:sp>
        <p:nvSpPr>
          <p:cNvPr id="958" name="Google Shape;958;p105"/>
          <p:cNvSpPr txBox="1"/>
          <p:nvPr/>
        </p:nvSpPr>
        <p:spPr>
          <a:xfrm>
            <a:off x="249234" y="61481"/>
            <a:ext cx="7447500" cy="711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000">
                <a:solidFill>
                  <a:schemeClr val="dk2"/>
                </a:solidFill>
                <a:latin typeface="Open Sans Medium"/>
                <a:ea typeface="Open Sans Medium"/>
                <a:cs typeface="Open Sans Medium"/>
                <a:sym typeface="Open Sans Medium"/>
              </a:rPr>
              <a:t>AVPN MEMBERS NETWORK</a:t>
            </a:r>
            <a:endParaRPr sz="1000">
              <a:solidFill>
                <a:schemeClr val="dk2"/>
              </a:solidFill>
              <a:latin typeface="Open Sans Medium"/>
              <a:ea typeface="Open Sans Medium"/>
              <a:cs typeface="Open Sans Medium"/>
              <a:sym typeface="Open Sans Medium"/>
            </a:endParaRPr>
          </a:p>
          <a:p>
            <a:pPr indent="0" lvl="0" marL="0" marR="0" rtl="0" algn="l">
              <a:lnSpc>
                <a:spcPct val="100000"/>
              </a:lnSpc>
              <a:spcBef>
                <a:spcPts val="500"/>
              </a:spcBef>
              <a:spcAft>
                <a:spcPts val="0"/>
              </a:spcAft>
              <a:buNone/>
            </a:pPr>
            <a:r>
              <a:rPr lang="en-GB" sz="2000">
                <a:solidFill>
                  <a:srgbClr val="032944"/>
                </a:solidFill>
                <a:latin typeface="Open Sans"/>
                <a:ea typeface="Open Sans"/>
                <a:cs typeface="Open Sans"/>
                <a:sym typeface="Open Sans"/>
              </a:rPr>
              <a:t>SERVING THE FULL SPECTRUM OF </a:t>
            </a:r>
            <a:r>
              <a:rPr lang="en-GB" sz="2000">
                <a:solidFill>
                  <a:srgbClr val="EE2A28"/>
                </a:solidFill>
                <a:latin typeface="Open Sans"/>
                <a:ea typeface="Open Sans"/>
                <a:cs typeface="Open Sans"/>
                <a:sym typeface="Open Sans"/>
              </a:rPr>
              <a:t>SOCIAL INVESTORS IN ASIA</a:t>
            </a:r>
            <a:endParaRPr sz="2000">
              <a:solidFill>
                <a:srgbClr val="EE2A28"/>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62" name="Shape 962"/>
        <p:cNvGrpSpPr/>
        <p:nvPr/>
      </p:nvGrpSpPr>
      <p:grpSpPr>
        <a:xfrm>
          <a:off x="0" y="0"/>
          <a:ext cx="0" cy="0"/>
          <a:chOff x="0" y="0"/>
          <a:chExt cx="0" cy="0"/>
        </a:xfrm>
      </p:grpSpPr>
      <p:sp>
        <p:nvSpPr>
          <p:cNvPr id="963" name="Google Shape;963;p106"/>
          <p:cNvSpPr/>
          <p:nvPr/>
        </p:nvSpPr>
        <p:spPr>
          <a:xfrm>
            <a:off x="1632525" y="4570575"/>
            <a:ext cx="7031700" cy="520200"/>
          </a:xfrm>
          <a:prstGeom prst="roundRect">
            <a:avLst>
              <a:gd fmla="val 11769" name="adj"/>
            </a:avLst>
          </a:prstGeom>
          <a:solidFill>
            <a:srgbClr val="FFF6D4"/>
          </a:solidFill>
          <a:ln>
            <a:noFill/>
          </a:ln>
        </p:spPr>
        <p:txBody>
          <a:bodyPr anchorCtr="0" anchor="ctr" bIns="68575" lIns="68575" spcFirstLastPara="1" rIns="68575" wrap="square" tIns="20575">
            <a:noAutofit/>
          </a:bodyPr>
          <a:lstStyle/>
          <a:p>
            <a:pPr indent="0" lvl="0" marL="0" marR="0" rtl="0" algn="l">
              <a:lnSpc>
                <a:spcPct val="100000"/>
              </a:lnSpc>
              <a:spcBef>
                <a:spcPts val="0"/>
              </a:spcBef>
              <a:spcAft>
                <a:spcPts val="0"/>
              </a:spcAft>
              <a:buClr>
                <a:srgbClr val="000000"/>
              </a:buClr>
              <a:buSzPts val="1100"/>
              <a:buFont typeface="Arial"/>
              <a:buNone/>
            </a:pPr>
            <a:r>
              <a:rPr b="1" i="1" lang="en-GB" sz="1100" u="none" cap="none" strike="noStrike">
                <a:solidFill>
                  <a:srgbClr val="464547"/>
                </a:solidFill>
                <a:latin typeface="Calibri"/>
                <a:ea typeface="Calibri"/>
                <a:cs typeface="Calibri"/>
                <a:sym typeface="Calibri"/>
              </a:rPr>
              <a:t>        CAPITAL</a:t>
            </a:r>
            <a:endParaRPr b="1" i="1" sz="1100" u="none" cap="none" strike="noStrike">
              <a:solidFill>
                <a:srgbClr val="000000"/>
              </a:solidFill>
              <a:latin typeface="Open Sans"/>
              <a:ea typeface="Open Sans"/>
              <a:cs typeface="Open Sans"/>
              <a:sym typeface="Open Sans"/>
            </a:endParaRPr>
          </a:p>
        </p:txBody>
      </p:sp>
      <p:sp>
        <p:nvSpPr>
          <p:cNvPr id="964" name="Google Shape;964;p106"/>
          <p:cNvSpPr/>
          <p:nvPr/>
        </p:nvSpPr>
        <p:spPr>
          <a:xfrm>
            <a:off x="193144" y="1898888"/>
            <a:ext cx="1391100" cy="2434200"/>
          </a:xfrm>
          <a:prstGeom prst="roundRect">
            <a:avLst>
              <a:gd fmla="val 11769" name="adj"/>
            </a:avLst>
          </a:prstGeom>
          <a:solidFill>
            <a:srgbClr val="FFF6D4"/>
          </a:solidFill>
          <a:ln>
            <a:noFill/>
          </a:ln>
        </p:spPr>
        <p:txBody>
          <a:bodyPr anchorCtr="0" anchor="t" bIns="68575" lIns="68575" spcFirstLastPara="1" rIns="68575" wrap="square" tIns="20575">
            <a:noAutofit/>
          </a:bodyPr>
          <a:lstStyle/>
          <a:p>
            <a:pPr indent="0" lvl="0" marL="0" marR="0" rtl="0" algn="ctr">
              <a:lnSpc>
                <a:spcPct val="100000"/>
              </a:lnSpc>
              <a:spcBef>
                <a:spcPts val="0"/>
              </a:spcBef>
              <a:spcAft>
                <a:spcPts val="0"/>
              </a:spcAft>
              <a:buClr>
                <a:srgbClr val="000000"/>
              </a:buClr>
              <a:buSzPts val="1000"/>
              <a:buFont typeface="Arial"/>
              <a:buNone/>
            </a:pPr>
            <a:r>
              <a:t/>
            </a:r>
            <a:endParaRPr b="1" i="1" sz="1000" u="none" cap="none" strike="noStrike">
              <a:solidFill>
                <a:srgbClr val="46454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i="1" lang="en-GB" sz="1000" u="none" cap="none" strike="noStrike">
                <a:solidFill>
                  <a:srgbClr val="464547"/>
                </a:solidFill>
                <a:latin typeface="Calibri"/>
                <a:ea typeface="Calibri"/>
                <a:cs typeface="Calibri"/>
                <a:sym typeface="Calibri"/>
              </a:rPr>
              <a:t>THEMATIC AREAS</a:t>
            </a:r>
            <a:endParaRPr b="1" i="1" sz="1100" u="none" cap="none" strike="noStrike">
              <a:solidFill>
                <a:srgbClr val="000000"/>
              </a:solidFill>
              <a:latin typeface="Open Sans"/>
              <a:ea typeface="Open Sans"/>
              <a:cs typeface="Open Sans"/>
              <a:sym typeface="Open Sans"/>
            </a:endParaRPr>
          </a:p>
        </p:txBody>
      </p:sp>
      <p:cxnSp>
        <p:nvCxnSpPr>
          <p:cNvPr id="965" name="Google Shape;965;p106"/>
          <p:cNvCxnSpPr/>
          <p:nvPr/>
        </p:nvCxnSpPr>
        <p:spPr>
          <a:xfrm>
            <a:off x="296637" y="886783"/>
            <a:ext cx="5571900" cy="0"/>
          </a:xfrm>
          <a:prstGeom prst="straightConnector1">
            <a:avLst/>
          </a:prstGeom>
          <a:noFill/>
          <a:ln cap="flat" cmpd="sng" w="21425">
            <a:solidFill>
              <a:srgbClr val="E32918"/>
            </a:solidFill>
            <a:prstDash val="solid"/>
            <a:round/>
            <a:headEnd len="sm" w="sm" type="none"/>
            <a:tailEnd len="sm" w="sm" type="none"/>
          </a:ln>
        </p:spPr>
      </p:cxnSp>
      <p:pic>
        <p:nvPicPr>
          <p:cNvPr descr="preencoded.png" id="966" name="Google Shape;966;p106"/>
          <p:cNvPicPr preferRelativeResize="0"/>
          <p:nvPr/>
        </p:nvPicPr>
        <p:blipFill rotWithShape="1">
          <a:blip r:embed="rId3">
            <a:alphaModFix/>
          </a:blip>
          <a:srcRect b="0" l="0" r="0" t="0"/>
          <a:stretch/>
        </p:blipFill>
        <p:spPr>
          <a:xfrm>
            <a:off x="8181164" y="0"/>
            <a:ext cx="962837" cy="730494"/>
          </a:xfrm>
          <a:prstGeom prst="rect">
            <a:avLst/>
          </a:prstGeom>
          <a:noFill/>
          <a:ln>
            <a:noFill/>
          </a:ln>
        </p:spPr>
      </p:pic>
      <p:sp>
        <p:nvSpPr>
          <p:cNvPr id="967" name="Google Shape;967;p106"/>
          <p:cNvSpPr txBox="1"/>
          <p:nvPr/>
        </p:nvSpPr>
        <p:spPr>
          <a:xfrm>
            <a:off x="295800" y="934363"/>
            <a:ext cx="7930500" cy="600300"/>
          </a:xfrm>
          <a:prstGeom prst="rect">
            <a:avLst/>
          </a:prstGeom>
          <a:noFill/>
          <a:ln>
            <a:noFill/>
          </a:ln>
        </p:spPr>
        <p:txBody>
          <a:bodyPr anchorCtr="0" anchor="t" bIns="45725" lIns="45725" spcFirstLastPara="1" rIns="45725" wrap="square" tIns="45725">
            <a:spAutoFit/>
          </a:bodyPr>
          <a:lstStyle/>
          <a:p>
            <a:pPr indent="0" lvl="0" marL="0" marR="0" rtl="0" algn="just">
              <a:lnSpc>
                <a:spcPct val="100000"/>
              </a:lnSpc>
              <a:spcBef>
                <a:spcPts val="0"/>
              </a:spcBef>
              <a:spcAft>
                <a:spcPts val="0"/>
              </a:spcAft>
              <a:buClr>
                <a:srgbClr val="000000"/>
              </a:buClr>
              <a:buSzPts val="1100"/>
              <a:buFont typeface="Arial"/>
              <a:buNone/>
            </a:pPr>
            <a:r>
              <a:rPr i="0" lang="en-GB" sz="1100" u="none" cap="none" strike="noStrike">
                <a:solidFill>
                  <a:srgbClr val="000000"/>
                </a:solidFill>
                <a:latin typeface="Open Sans"/>
                <a:ea typeface="Open Sans"/>
                <a:cs typeface="Open Sans"/>
                <a:sym typeface="Open Sans"/>
              </a:rPr>
              <a:t>As Asia’s largest social investment network with over 700+ members, we aim to increase impact and flow of capital deployed towards closing </a:t>
            </a:r>
            <a:r>
              <a:rPr lang="en-GB" sz="1100">
                <a:latin typeface="Open Sans"/>
                <a:ea typeface="Open Sans"/>
                <a:cs typeface="Open Sans"/>
                <a:sym typeface="Open Sans"/>
              </a:rPr>
              <a:t>the Sustainable Development Goals (SDG) </a:t>
            </a:r>
            <a:r>
              <a:rPr i="0" lang="en-GB" sz="1100" u="none" cap="none" strike="noStrike">
                <a:solidFill>
                  <a:srgbClr val="000000"/>
                </a:solidFill>
                <a:latin typeface="Open Sans"/>
                <a:ea typeface="Open Sans"/>
                <a:cs typeface="Open Sans"/>
                <a:sym typeface="Open Sans"/>
              </a:rPr>
              <a:t> gaps in Asia.</a:t>
            </a:r>
            <a:endParaRPr i="0" sz="1100" u="none" cap="none" strike="noStrike">
              <a:solidFill>
                <a:srgbClr val="000000"/>
              </a:solidFill>
              <a:latin typeface="Open Sans"/>
              <a:ea typeface="Open Sans"/>
              <a:cs typeface="Open Sans"/>
              <a:sym typeface="Open Sans"/>
            </a:endParaRPr>
          </a:p>
          <a:p>
            <a:pPr indent="0" lvl="0" marL="0" marR="0" rtl="0" algn="just">
              <a:lnSpc>
                <a:spcPct val="100000"/>
              </a:lnSpc>
              <a:spcBef>
                <a:spcPts val="0"/>
              </a:spcBef>
              <a:spcAft>
                <a:spcPts val="0"/>
              </a:spcAft>
              <a:buClr>
                <a:srgbClr val="000000"/>
              </a:buClr>
              <a:buSzPts val="1100"/>
              <a:buFont typeface="Arial"/>
              <a:buNone/>
            </a:pPr>
            <a:r>
              <a:t/>
            </a:r>
            <a:endParaRPr i="0" sz="1100" u="none" cap="none" strike="noStrike">
              <a:solidFill>
                <a:srgbClr val="000000"/>
              </a:solidFill>
              <a:latin typeface="Open Sans"/>
              <a:ea typeface="Open Sans"/>
              <a:cs typeface="Open Sans"/>
              <a:sym typeface="Open Sans"/>
            </a:endParaRPr>
          </a:p>
        </p:txBody>
      </p:sp>
      <p:sp>
        <p:nvSpPr>
          <p:cNvPr id="968" name="Google Shape;968;p106"/>
          <p:cNvSpPr/>
          <p:nvPr/>
        </p:nvSpPr>
        <p:spPr>
          <a:xfrm>
            <a:off x="1677350" y="1430269"/>
            <a:ext cx="1775700" cy="369300"/>
          </a:xfrm>
          <a:prstGeom prst="homePlate">
            <a:avLst>
              <a:gd fmla="val 50000" name="adj"/>
            </a:avLst>
          </a:prstGeom>
          <a:solidFill>
            <a:srgbClr val="91C7D6"/>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Open Sans"/>
                <a:ea typeface="Open Sans"/>
                <a:cs typeface="Open Sans"/>
                <a:sym typeface="Open Sans"/>
              </a:rPr>
              <a:t>Connect</a:t>
            </a:r>
            <a:endParaRPr b="1" i="0" sz="1100" u="none" cap="none" strike="noStrike">
              <a:solidFill>
                <a:srgbClr val="000000"/>
              </a:solidFill>
              <a:latin typeface="Open Sans"/>
              <a:ea typeface="Open Sans"/>
              <a:cs typeface="Open Sans"/>
              <a:sym typeface="Open Sans"/>
            </a:endParaRPr>
          </a:p>
        </p:txBody>
      </p:sp>
      <p:sp>
        <p:nvSpPr>
          <p:cNvPr id="969" name="Google Shape;969;p106"/>
          <p:cNvSpPr/>
          <p:nvPr/>
        </p:nvSpPr>
        <p:spPr>
          <a:xfrm>
            <a:off x="3414368" y="1430269"/>
            <a:ext cx="1775700" cy="369300"/>
          </a:xfrm>
          <a:prstGeom prst="chevron">
            <a:avLst>
              <a:gd fmla="val 50000" name="adj"/>
            </a:avLst>
          </a:prstGeom>
          <a:solidFill>
            <a:srgbClr val="ADD5E0"/>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Open Sans"/>
                <a:ea typeface="Open Sans"/>
                <a:cs typeface="Open Sans"/>
                <a:sym typeface="Open Sans"/>
              </a:rPr>
              <a:t>Learn</a:t>
            </a:r>
            <a:endParaRPr b="0" i="0" sz="700" u="none" cap="none" strike="noStrike">
              <a:solidFill>
                <a:srgbClr val="000000"/>
              </a:solidFill>
              <a:latin typeface="Arial"/>
              <a:ea typeface="Arial"/>
              <a:cs typeface="Arial"/>
              <a:sym typeface="Arial"/>
            </a:endParaRPr>
          </a:p>
        </p:txBody>
      </p:sp>
      <p:sp>
        <p:nvSpPr>
          <p:cNvPr id="970" name="Google Shape;970;p106"/>
          <p:cNvSpPr/>
          <p:nvPr/>
        </p:nvSpPr>
        <p:spPr>
          <a:xfrm>
            <a:off x="5151387" y="1430269"/>
            <a:ext cx="1775700" cy="369300"/>
          </a:xfrm>
          <a:prstGeom prst="chevron">
            <a:avLst>
              <a:gd fmla="val 50000" name="adj"/>
            </a:avLst>
          </a:prstGeom>
          <a:solidFill>
            <a:srgbClr val="C9E3EB"/>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Open Sans"/>
                <a:ea typeface="Open Sans"/>
                <a:cs typeface="Open Sans"/>
                <a:sym typeface="Open Sans"/>
              </a:rPr>
              <a:t>Act</a:t>
            </a:r>
            <a:endParaRPr b="0" i="0" sz="700" u="none" cap="none" strike="noStrike">
              <a:solidFill>
                <a:srgbClr val="000000"/>
              </a:solidFill>
              <a:latin typeface="Arial"/>
              <a:ea typeface="Arial"/>
              <a:cs typeface="Arial"/>
              <a:sym typeface="Arial"/>
            </a:endParaRPr>
          </a:p>
        </p:txBody>
      </p:sp>
      <p:sp>
        <p:nvSpPr>
          <p:cNvPr id="971" name="Google Shape;971;p106"/>
          <p:cNvSpPr/>
          <p:nvPr/>
        </p:nvSpPr>
        <p:spPr>
          <a:xfrm>
            <a:off x="6888406" y="1430269"/>
            <a:ext cx="1775700" cy="369300"/>
          </a:xfrm>
          <a:prstGeom prst="chevron">
            <a:avLst>
              <a:gd fmla="val 50000" name="adj"/>
            </a:avLst>
          </a:prstGeom>
          <a:solidFill>
            <a:srgbClr val="E4F1F5"/>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Open Sans"/>
                <a:ea typeface="Open Sans"/>
                <a:cs typeface="Open Sans"/>
                <a:sym typeface="Open Sans"/>
              </a:rPr>
              <a:t>Lead</a:t>
            </a:r>
            <a:endParaRPr b="0" i="0" sz="700" u="none" cap="none" strike="noStrike">
              <a:solidFill>
                <a:srgbClr val="000000"/>
              </a:solidFill>
              <a:latin typeface="Arial"/>
              <a:ea typeface="Arial"/>
              <a:cs typeface="Arial"/>
              <a:sym typeface="Arial"/>
            </a:endParaRPr>
          </a:p>
        </p:txBody>
      </p:sp>
      <p:sp>
        <p:nvSpPr>
          <p:cNvPr id="972" name="Google Shape;972;p106"/>
          <p:cNvSpPr/>
          <p:nvPr/>
        </p:nvSpPr>
        <p:spPr>
          <a:xfrm>
            <a:off x="1677338" y="1866245"/>
            <a:ext cx="1712700" cy="2538600"/>
          </a:xfrm>
          <a:prstGeom prst="roundRect">
            <a:avLst>
              <a:gd fmla="val 10000" name="adj"/>
            </a:avLst>
          </a:prstGeom>
          <a:solidFill>
            <a:srgbClr val="0097A7"/>
          </a:solidFill>
          <a:ln cap="flat" cmpd="sng" w="19050">
            <a:solidFill>
              <a:srgbClr val="FFFFFF"/>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Open Sans"/>
              <a:ea typeface="Open Sans"/>
              <a:cs typeface="Open Sans"/>
              <a:sym typeface="Open Sans"/>
            </a:endParaRPr>
          </a:p>
        </p:txBody>
      </p:sp>
      <p:sp>
        <p:nvSpPr>
          <p:cNvPr id="973" name="Google Shape;973;p106"/>
          <p:cNvSpPr/>
          <p:nvPr/>
        </p:nvSpPr>
        <p:spPr>
          <a:xfrm>
            <a:off x="3441548" y="1866245"/>
            <a:ext cx="1712700" cy="2538600"/>
          </a:xfrm>
          <a:prstGeom prst="roundRect">
            <a:avLst>
              <a:gd fmla="val 10000" name="adj"/>
            </a:avLst>
          </a:prstGeom>
          <a:solidFill>
            <a:srgbClr val="00B4AE"/>
          </a:solidFill>
          <a:ln cap="flat" cmpd="sng" w="19050">
            <a:solidFill>
              <a:srgbClr val="FFFFFF"/>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Open Sans"/>
              <a:ea typeface="Open Sans"/>
              <a:cs typeface="Open Sans"/>
              <a:sym typeface="Open Sans"/>
            </a:endParaRPr>
          </a:p>
        </p:txBody>
      </p:sp>
      <p:sp>
        <p:nvSpPr>
          <p:cNvPr id="974" name="Google Shape;974;p106"/>
          <p:cNvSpPr/>
          <p:nvPr/>
        </p:nvSpPr>
        <p:spPr>
          <a:xfrm>
            <a:off x="5205757" y="1866245"/>
            <a:ext cx="1712700" cy="2538600"/>
          </a:xfrm>
          <a:prstGeom prst="roundRect">
            <a:avLst>
              <a:gd fmla="val 10000" name="adj"/>
            </a:avLst>
          </a:prstGeom>
          <a:solidFill>
            <a:srgbClr val="F27C38"/>
          </a:solidFill>
          <a:ln cap="flat" cmpd="sng" w="19050">
            <a:solidFill>
              <a:srgbClr val="FFFFFF"/>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Open Sans"/>
              <a:ea typeface="Open Sans"/>
              <a:cs typeface="Open Sans"/>
              <a:sym typeface="Open Sans"/>
            </a:endParaRPr>
          </a:p>
        </p:txBody>
      </p:sp>
      <p:sp>
        <p:nvSpPr>
          <p:cNvPr id="975" name="Google Shape;975;p106"/>
          <p:cNvSpPr/>
          <p:nvPr/>
        </p:nvSpPr>
        <p:spPr>
          <a:xfrm>
            <a:off x="6951228" y="1866245"/>
            <a:ext cx="1712700" cy="2538600"/>
          </a:xfrm>
          <a:prstGeom prst="roundRect">
            <a:avLst>
              <a:gd fmla="val 10000" name="adj"/>
            </a:avLst>
          </a:prstGeom>
          <a:solidFill>
            <a:srgbClr val="39627A"/>
          </a:solidFill>
          <a:ln cap="flat" cmpd="sng" w="19050">
            <a:solidFill>
              <a:srgbClr val="FFFFFF"/>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Open Sans"/>
              <a:ea typeface="Open Sans"/>
              <a:cs typeface="Open Sans"/>
              <a:sym typeface="Open Sans"/>
            </a:endParaRPr>
          </a:p>
        </p:txBody>
      </p:sp>
      <p:sp>
        <p:nvSpPr>
          <p:cNvPr id="976" name="Google Shape;976;p106"/>
          <p:cNvSpPr/>
          <p:nvPr/>
        </p:nvSpPr>
        <p:spPr>
          <a:xfrm>
            <a:off x="2798794" y="4648181"/>
            <a:ext cx="1173300" cy="386100"/>
          </a:xfrm>
          <a:prstGeom prst="roundRect">
            <a:avLst>
              <a:gd fmla="val 39152" name="adj"/>
            </a:avLst>
          </a:prstGeom>
          <a:solidFill>
            <a:srgbClr val="FFD552"/>
          </a:solidFill>
          <a:ln>
            <a:noFill/>
          </a:ln>
        </p:spPr>
        <p:txBody>
          <a:bodyPr anchorCtr="0" anchor="ctr" bIns="68575" lIns="68575" spcFirstLastPara="1" rIns="68575" wrap="square" tIns="13700">
            <a:noAutofit/>
          </a:bodyPr>
          <a:lstStyle/>
          <a:p>
            <a:pPr indent="0" lvl="0" marL="0" marR="0" rtl="0" algn="ctr">
              <a:lnSpc>
                <a:spcPct val="100000"/>
              </a:lnSpc>
              <a:spcBef>
                <a:spcPts val="0"/>
              </a:spcBef>
              <a:spcAft>
                <a:spcPts val="0"/>
              </a:spcAft>
              <a:buClr>
                <a:srgbClr val="000000"/>
              </a:buClr>
              <a:buSzPts val="1100"/>
              <a:buFont typeface="Arial"/>
              <a:buNone/>
            </a:pPr>
            <a:r>
              <a:rPr b="1" i="1" lang="en-GB" sz="900" u="none" cap="none" strike="noStrike">
                <a:solidFill>
                  <a:srgbClr val="464547"/>
                </a:solidFill>
                <a:latin typeface="Open Sans"/>
                <a:ea typeface="Open Sans"/>
                <a:cs typeface="Open Sans"/>
                <a:sym typeface="Open Sans"/>
              </a:rPr>
              <a:t>Philanthropy</a:t>
            </a:r>
            <a:endParaRPr b="1" i="1" sz="900" u="none" cap="none" strike="noStrike">
              <a:solidFill>
                <a:srgbClr val="000000"/>
              </a:solidFill>
              <a:latin typeface="Open Sans"/>
              <a:ea typeface="Open Sans"/>
              <a:cs typeface="Open Sans"/>
              <a:sym typeface="Open Sans"/>
            </a:endParaRPr>
          </a:p>
        </p:txBody>
      </p:sp>
      <p:sp>
        <p:nvSpPr>
          <p:cNvPr id="977" name="Google Shape;977;p106"/>
          <p:cNvSpPr/>
          <p:nvPr/>
        </p:nvSpPr>
        <p:spPr>
          <a:xfrm>
            <a:off x="4075495" y="4629114"/>
            <a:ext cx="1306500" cy="386100"/>
          </a:xfrm>
          <a:prstGeom prst="roundRect">
            <a:avLst>
              <a:gd fmla="val 36011" name="adj"/>
            </a:avLst>
          </a:prstGeom>
          <a:solidFill>
            <a:srgbClr val="FFD552"/>
          </a:solidFill>
          <a:ln>
            <a:noFill/>
          </a:ln>
        </p:spPr>
        <p:txBody>
          <a:bodyPr anchorCtr="0" anchor="ctr" bIns="68575" lIns="68575" spcFirstLastPara="1" rIns="68575" wrap="square" tIns="13700">
            <a:noAutofit/>
          </a:bodyPr>
          <a:lstStyle/>
          <a:p>
            <a:pPr indent="0" lvl="0" marL="0" marR="0" rtl="0" algn="ctr">
              <a:lnSpc>
                <a:spcPct val="100000"/>
              </a:lnSpc>
              <a:spcBef>
                <a:spcPts val="0"/>
              </a:spcBef>
              <a:spcAft>
                <a:spcPts val="0"/>
              </a:spcAft>
              <a:buClr>
                <a:srgbClr val="000000"/>
              </a:buClr>
              <a:buSzPts val="1100"/>
              <a:buFont typeface="Arial"/>
              <a:buNone/>
            </a:pPr>
            <a:r>
              <a:rPr b="1" i="1" lang="en-GB" sz="900" u="none" cap="none" strike="noStrike">
                <a:solidFill>
                  <a:srgbClr val="464547"/>
                </a:solidFill>
                <a:latin typeface="Open Sans"/>
                <a:ea typeface="Open Sans"/>
                <a:cs typeface="Open Sans"/>
                <a:sym typeface="Open Sans"/>
              </a:rPr>
              <a:t>Impact Investing</a:t>
            </a:r>
            <a:endParaRPr b="1" i="1" sz="900" u="none" cap="none" strike="noStrike">
              <a:solidFill>
                <a:srgbClr val="464547"/>
              </a:solidFill>
              <a:latin typeface="Open Sans"/>
              <a:ea typeface="Open Sans"/>
              <a:cs typeface="Open Sans"/>
              <a:sym typeface="Open Sans"/>
            </a:endParaRPr>
          </a:p>
        </p:txBody>
      </p:sp>
      <p:sp>
        <p:nvSpPr>
          <p:cNvPr id="978" name="Google Shape;978;p106"/>
          <p:cNvSpPr/>
          <p:nvPr/>
        </p:nvSpPr>
        <p:spPr>
          <a:xfrm>
            <a:off x="5485621" y="4648181"/>
            <a:ext cx="1306500" cy="386100"/>
          </a:xfrm>
          <a:prstGeom prst="roundRect">
            <a:avLst>
              <a:gd fmla="val 41963" name="adj"/>
            </a:avLst>
          </a:prstGeom>
          <a:solidFill>
            <a:srgbClr val="FFD552"/>
          </a:solidFill>
          <a:ln>
            <a:noFill/>
          </a:ln>
        </p:spPr>
        <p:txBody>
          <a:bodyPr anchorCtr="0" anchor="ctr" bIns="68575" lIns="68575" spcFirstLastPara="1" rIns="68575" wrap="square" tIns="13700">
            <a:noAutofit/>
          </a:bodyPr>
          <a:lstStyle/>
          <a:p>
            <a:pPr indent="0" lvl="0" marL="0" marR="0" rtl="0" algn="ctr">
              <a:lnSpc>
                <a:spcPct val="100000"/>
              </a:lnSpc>
              <a:spcBef>
                <a:spcPts val="0"/>
              </a:spcBef>
              <a:spcAft>
                <a:spcPts val="0"/>
              </a:spcAft>
              <a:buClr>
                <a:srgbClr val="000000"/>
              </a:buClr>
              <a:buSzPts val="1100"/>
              <a:buFont typeface="Arial"/>
              <a:buNone/>
            </a:pPr>
            <a:r>
              <a:rPr b="1" i="1" lang="en-GB" sz="900" u="none" cap="none" strike="noStrike">
                <a:solidFill>
                  <a:srgbClr val="464547"/>
                </a:solidFill>
                <a:latin typeface="Open Sans"/>
                <a:ea typeface="Open Sans"/>
                <a:cs typeface="Open Sans"/>
                <a:sym typeface="Open Sans"/>
              </a:rPr>
              <a:t>Blended Finance</a:t>
            </a:r>
            <a:endParaRPr b="1" i="1" sz="900" u="none" cap="none" strike="noStrike">
              <a:solidFill>
                <a:srgbClr val="464547"/>
              </a:solidFill>
              <a:latin typeface="Open Sans"/>
              <a:ea typeface="Open Sans"/>
              <a:cs typeface="Open Sans"/>
              <a:sym typeface="Open Sans"/>
            </a:endParaRPr>
          </a:p>
        </p:txBody>
      </p:sp>
      <p:sp>
        <p:nvSpPr>
          <p:cNvPr id="979" name="Google Shape;979;p106"/>
          <p:cNvSpPr/>
          <p:nvPr/>
        </p:nvSpPr>
        <p:spPr>
          <a:xfrm>
            <a:off x="274050" y="2328081"/>
            <a:ext cx="1233600" cy="355200"/>
          </a:xfrm>
          <a:prstGeom prst="roundRect">
            <a:avLst>
              <a:gd fmla="val 32019" name="adj"/>
            </a:avLst>
          </a:prstGeom>
          <a:solidFill>
            <a:srgbClr val="FFD552"/>
          </a:solidFill>
          <a:ln>
            <a:noFill/>
          </a:ln>
        </p:spPr>
        <p:txBody>
          <a:bodyPr anchorCtr="0" anchor="ctr" bIns="68575" lIns="68575" spcFirstLastPara="1" rIns="68575" wrap="square" tIns="13700">
            <a:noAutofit/>
          </a:bodyPr>
          <a:lstStyle/>
          <a:p>
            <a:pPr indent="0" lvl="0" marL="0" marR="0" rtl="0" algn="ctr">
              <a:lnSpc>
                <a:spcPct val="100000"/>
              </a:lnSpc>
              <a:spcBef>
                <a:spcPts val="0"/>
              </a:spcBef>
              <a:spcAft>
                <a:spcPts val="0"/>
              </a:spcAft>
              <a:buClr>
                <a:srgbClr val="000000"/>
              </a:buClr>
              <a:buSzPts val="1100"/>
              <a:buFont typeface="Arial"/>
              <a:buNone/>
            </a:pPr>
            <a:r>
              <a:rPr b="1" i="1" lang="en-GB" sz="1100" u="none" cap="none" strike="noStrike">
                <a:solidFill>
                  <a:srgbClr val="464547"/>
                </a:solidFill>
                <a:latin typeface="Open Sans"/>
                <a:ea typeface="Open Sans"/>
                <a:cs typeface="Open Sans"/>
                <a:sym typeface="Open Sans"/>
              </a:rPr>
              <a:t>Climate</a:t>
            </a:r>
            <a:endParaRPr b="1" i="1" sz="1100" u="none" cap="none" strike="noStrike">
              <a:solidFill>
                <a:srgbClr val="000000"/>
              </a:solidFill>
              <a:latin typeface="Open Sans"/>
              <a:ea typeface="Open Sans"/>
              <a:cs typeface="Open Sans"/>
              <a:sym typeface="Open Sans"/>
            </a:endParaRPr>
          </a:p>
        </p:txBody>
      </p:sp>
      <p:sp>
        <p:nvSpPr>
          <p:cNvPr id="980" name="Google Shape;980;p106"/>
          <p:cNvSpPr/>
          <p:nvPr/>
        </p:nvSpPr>
        <p:spPr>
          <a:xfrm>
            <a:off x="274050" y="2820962"/>
            <a:ext cx="1233600" cy="355200"/>
          </a:xfrm>
          <a:prstGeom prst="roundRect">
            <a:avLst>
              <a:gd fmla="val 34890" name="adj"/>
            </a:avLst>
          </a:prstGeom>
          <a:solidFill>
            <a:srgbClr val="FFD552"/>
          </a:solidFill>
          <a:ln>
            <a:noFill/>
          </a:ln>
        </p:spPr>
        <p:txBody>
          <a:bodyPr anchorCtr="0" anchor="ctr" bIns="68575" lIns="68575" spcFirstLastPara="1" rIns="68575" wrap="square" tIns="13700">
            <a:noAutofit/>
          </a:bodyPr>
          <a:lstStyle/>
          <a:p>
            <a:pPr indent="0" lvl="0" marL="0" marR="0" rtl="0" algn="ctr">
              <a:lnSpc>
                <a:spcPct val="100000"/>
              </a:lnSpc>
              <a:spcBef>
                <a:spcPts val="0"/>
              </a:spcBef>
              <a:spcAft>
                <a:spcPts val="0"/>
              </a:spcAft>
              <a:buClr>
                <a:srgbClr val="000000"/>
              </a:buClr>
              <a:buSzPts val="1100"/>
              <a:buFont typeface="Arial"/>
              <a:buNone/>
            </a:pPr>
            <a:r>
              <a:rPr b="1" i="1" lang="en-GB" sz="1100" u="none" cap="none" strike="noStrike">
                <a:solidFill>
                  <a:srgbClr val="464547"/>
                </a:solidFill>
                <a:latin typeface="Open Sans"/>
                <a:ea typeface="Open Sans"/>
                <a:cs typeface="Open Sans"/>
                <a:sym typeface="Open Sans"/>
              </a:rPr>
              <a:t>Gender</a:t>
            </a:r>
            <a:endParaRPr b="1" i="1" sz="1100" u="none" cap="none" strike="noStrike">
              <a:solidFill>
                <a:srgbClr val="000000"/>
              </a:solidFill>
              <a:latin typeface="Open Sans"/>
              <a:ea typeface="Open Sans"/>
              <a:cs typeface="Open Sans"/>
              <a:sym typeface="Open Sans"/>
            </a:endParaRPr>
          </a:p>
        </p:txBody>
      </p:sp>
      <p:sp>
        <p:nvSpPr>
          <p:cNvPr id="981" name="Google Shape;981;p106"/>
          <p:cNvSpPr/>
          <p:nvPr/>
        </p:nvSpPr>
        <p:spPr>
          <a:xfrm>
            <a:off x="274050" y="3822953"/>
            <a:ext cx="1233600" cy="355200"/>
          </a:xfrm>
          <a:prstGeom prst="roundRect">
            <a:avLst>
              <a:gd fmla="val 34890" name="adj"/>
            </a:avLst>
          </a:prstGeom>
          <a:solidFill>
            <a:srgbClr val="FFD552"/>
          </a:solidFill>
          <a:ln>
            <a:noFill/>
          </a:ln>
        </p:spPr>
        <p:txBody>
          <a:bodyPr anchorCtr="0" anchor="ctr" bIns="68575" lIns="68575" spcFirstLastPara="1" rIns="68575" wrap="square" tIns="13700">
            <a:noAutofit/>
          </a:bodyPr>
          <a:lstStyle/>
          <a:p>
            <a:pPr indent="0" lvl="0" marL="0" marR="0" rtl="0" algn="ctr">
              <a:lnSpc>
                <a:spcPct val="100000"/>
              </a:lnSpc>
              <a:spcBef>
                <a:spcPts val="0"/>
              </a:spcBef>
              <a:spcAft>
                <a:spcPts val="0"/>
              </a:spcAft>
              <a:buClr>
                <a:srgbClr val="000000"/>
              </a:buClr>
              <a:buSzPts val="1100"/>
              <a:buFont typeface="Arial"/>
              <a:buNone/>
            </a:pPr>
            <a:r>
              <a:rPr b="1" i="1" lang="en-GB" sz="1100" u="none" cap="none" strike="noStrike">
                <a:solidFill>
                  <a:srgbClr val="464547"/>
                </a:solidFill>
                <a:latin typeface="Open Sans"/>
                <a:ea typeface="Open Sans"/>
                <a:cs typeface="Open Sans"/>
                <a:sym typeface="Open Sans"/>
              </a:rPr>
              <a:t>Youth</a:t>
            </a:r>
            <a:endParaRPr b="1" i="1" sz="1100" u="none" cap="none" strike="noStrike">
              <a:solidFill>
                <a:srgbClr val="000000"/>
              </a:solidFill>
              <a:latin typeface="Open Sans"/>
              <a:ea typeface="Open Sans"/>
              <a:cs typeface="Open Sans"/>
              <a:sym typeface="Open Sans"/>
            </a:endParaRPr>
          </a:p>
        </p:txBody>
      </p:sp>
      <p:sp>
        <p:nvSpPr>
          <p:cNvPr id="982" name="Google Shape;982;p106"/>
          <p:cNvSpPr/>
          <p:nvPr/>
        </p:nvSpPr>
        <p:spPr>
          <a:xfrm>
            <a:off x="307369" y="3321962"/>
            <a:ext cx="1233600" cy="355200"/>
          </a:xfrm>
          <a:prstGeom prst="roundRect">
            <a:avLst>
              <a:gd fmla="val 33149" name="adj"/>
            </a:avLst>
          </a:prstGeom>
          <a:solidFill>
            <a:srgbClr val="FFD552"/>
          </a:solidFill>
          <a:ln>
            <a:noFill/>
          </a:ln>
        </p:spPr>
        <p:txBody>
          <a:bodyPr anchorCtr="0" anchor="ctr" bIns="68575" lIns="68575" spcFirstLastPara="1" rIns="68575" wrap="square" tIns="13700">
            <a:noAutofit/>
          </a:bodyPr>
          <a:lstStyle/>
          <a:p>
            <a:pPr indent="0" lvl="0" marL="0" marR="0" rtl="0" algn="ctr">
              <a:lnSpc>
                <a:spcPct val="100000"/>
              </a:lnSpc>
              <a:spcBef>
                <a:spcPts val="0"/>
              </a:spcBef>
              <a:spcAft>
                <a:spcPts val="0"/>
              </a:spcAft>
              <a:buClr>
                <a:srgbClr val="000000"/>
              </a:buClr>
              <a:buSzPts val="1100"/>
              <a:buFont typeface="Arial"/>
              <a:buNone/>
            </a:pPr>
            <a:r>
              <a:rPr b="1" i="1" lang="en-GB" sz="1100" u="none" cap="none" strike="noStrike">
                <a:solidFill>
                  <a:srgbClr val="464547"/>
                </a:solidFill>
                <a:latin typeface="Open Sans"/>
                <a:ea typeface="Open Sans"/>
                <a:cs typeface="Open Sans"/>
                <a:sym typeface="Open Sans"/>
              </a:rPr>
              <a:t>Health</a:t>
            </a:r>
            <a:endParaRPr b="1" i="1" sz="1100" u="none" cap="none" strike="noStrike">
              <a:solidFill>
                <a:srgbClr val="000000"/>
              </a:solidFill>
              <a:latin typeface="Open Sans"/>
              <a:ea typeface="Open Sans"/>
              <a:cs typeface="Open Sans"/>
              <a:sym typeface="Open Sans"/>
            </a:endParaRPr>
          </a:p>
        </p:txBody>
      </p:sp>
      <p:sp>
        <p:nvSpPr>
          <p:cNvPr id="983" name="Google Shape;983;p106"/>
          <p:cNvSpPr/>
          <p:nvPr/>
        </p:nvSpPr>
        <p:spPr>
          <a:xfrm>
            <a:off x="1827488" y="3230621"/>
            <a:ext cx="1368548" cy="409764"/>
          </a:xfrm>
          <a:custGeom>
            <a:rect b="b" l="l" r="r" t="t"/>
            <a:pathLst>
              <a:path extrusionOk="0" h="565192" w="3749447">
                <a:moveTo>
                  <a:pt x="0" y="94174"/>
                </a:moveTo>
                <a:cubicBezTo>
                  <a:pt x="0" y="42221"/>
                  <a:pt x="45132" y="0"/>
                  <a:pt x="100666" y="0"/>
                </a:cubicBezTo>
                <a:lnTo>
                  <a:pt x="3648781" y="0"/>
                </a:lnTo>
                <a:cubicBezTo>
                  <a:pt x="3704315" y="0"/>
                  <a:pt x="3749447" y="42221"/>
                  <a:pt x="3749447" y="94174"/>
                </a:cubicBezTo>
                <a:lnTo>
                  <a:pt x="3749447" y="471022"/>
                </a:lnTo>
                <a:cubicBezTo>
                  <a:pt x="3749447" y="522975"/>
                  <a:pt x="3704315" y="565192"/>
                  <a:pt x="3648781" y="565192"/>
                </a:cubicBezTo>
                <a:lnTo>
                  <a:pt x="100666" y="565192"/>
                </a:lnTo>
                <a:cubicBezTo>
                  <a:pt x="45132" y="565192"/>
                  <a:pt x="0" y="522975"/>
                  <a:pt x="0" y="471022"/>
                </a:cubicBezTo>
                <a:close/>
              </a:path>
            </a:pathLst>
          </a:custGeom>
          <a:noFill/>
          <a:ln>
            <a:noFill/>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900"/>
              <a:buFont typeface="Arial"/>
              <a:buNone/>
            </a:pPr>
            <a:r>
              <a:rPr b="1" i="0" lang="en-GB" sz="1100" u="none" cap="none" strike="noStrike">
                <a:solidFill>
                  <a:schemeClr val="lt1"/>
                </a:solidFill>
                <a:latin typeface="Open Sans"/>
                <a:ea typeface="Open Sans"/>
                <a:cs typeface="Open Sans"/>
                <a:sym typeface="Open Sans"/>
              </a:rPr>
              <a:t>Curated Events</a:t>
            </a:r>
            <a:endParaRPr b="1" i="0" sz="1100" u="none" cap="none" strike="noStrike">
              <a:solidFill>
                <a:srgbClr val="000000"/>
              </a:solidFill>
              <a:latin typeface="Arial"/>
              <a:ea typeface="Arial"/>
              <a:cs typeface="Arial"/>
              <a:sym typeface="Arial"/>
            </a:endParaRPr>
          </a:p>
        </p:txBody>
      </p:sp>
      <p:sp>
        <p:nvSpPr>
          <p:cNvPr id="984" name="Google Shape;984;p106"/>
          <p:cNvSpPr/>
          <p:nvPr/>
        </p:nvSpPr>
        <p:spPr>
          <a:xfrm>
            <a:off x="1827488" y="2729323"/>
            <a:ext cx="1368548" cy="409764"/>
          </a:xfrm>
          <a:custGeom>
            <a:rect b="b" l="l" r="r" t="t"/>
            <a:pathLst>
              <a:path extrusionOk="0" h="565192" w="3749447">
                <a:moveTo>
                  <a:pt x="0" y="94174"/>
                </a:moveTo>
                <a:cubicBezTo>
                  <a:pt x="0" y="42221"/>
                  <a:pt x="45132" y="0"/>
                  <a:pt x="100666" y="0"/>
                </a:cubicBezTo>
                <a:lnTo>
                  <a:pt x="3648781" y="0"/>
                </a:lnTo>
                <a:cubicBezTo>
                  <a:pt x="3704315" y="0"/>
                  <a:pt x="3749447" y="42221"/>
                  <a:pt x="3749447" y="94174"/>
                </a:cubicBezTo>
                <a:lnTo>
                  <a:pt x="3749447" y="471022"/>
                </a:lnTo>
                <a:cubicBezTo>
                  <a:pt x="3749447" y="522975"/>
                  <a:pt x="3704315" y="565192"/>
                  <a:pt x="3648781" y="565192"/>
                </a:cubicBezTo>
                <a:lnTo>
                  <a:pt x="100666" y="565192"/>
                </a:lnTo>
                <a:cubicBezTo>
                  <a:pt x="45132" y="565192"/>
                  <a:pt x="0" y="522975"/>
                  <a:pt x="0" y="471022"/>
                </a:cubicBezTo>
                <a:close/>
              </a:path>
            </a:pathLst>
          </a:custGeom>
          <a:noFill/>
          <a:ln>
            <a:noFill/>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900"/>
              <a:buFont typeface="Arial"/>
              <a:buNone/>
            </a:pPr>
            <a:r>
              <a:rPr b="1" i="0" lang="en-GB" sz="1100" u="none" cap="none" strike="noStrike">
                <a:solidFill>
                  <a:schemeClr val="lt1"/>
                </a:solidFill>
                <a:latin typeface="Open Sans"/>
                <a:ea typeface="Open Sans"/>
                <a:cs typeface="Open Sans"/>
                <a:sym typeface="Open Sans"/>
              </a:rPr>
              <a:t>Flagship Events</a:t>
            </a:r>
            <a:endParaRPr b="1" i="0" sz="1100" u="none" cap="none" strike="noStrike">
              <a:solidFill>
                <a:srgbClr val="000000"/>
              </a:solidFill>
              <a:latin typeface="Arial"/>
              <a:ea typeface="Arial"/>
              <a:cs typeface="Arial"/>
              <a:sym typeface="Arial"/>
            </a:endParaRPr>
          </a:p>
        </p:txBody>
      </p:sp>
      <p:sp>
        <p:nvSpPr>
          <p:cNvPr id="985" name="Google Shape;985;p106"/>
          <p:cNvSpPr/>
          <p:nvPr/>
        </p:nvSpPr>
        <p:spPr>
          <a:xfrm>
            <a:off x="1829473" y="3731918"/>
            <a:ext cx="1364584" cy="409764"/>
          </a:xfrm>
          <a:custGeom>
            <a:rect b="b" l="l" r="r" t="t"/>
            <a:pathLst>
              <a:path extrusionOk="0" h="565192" w="3738586">
                <a:moveTo>
                  <a:pt x="0" y="94174"/>
                </a:moveTo>
                <a:cubicBezTo>
                  <a:pt x="0" y="42221"/>
                  <a:pt x="45001" y="0"/>
                  <a:pt x="100374" y="0"/>
                </a:cubicBezTo>
                <a:lnTo>
                  <a:pt x="3638211" y="0"/>
                </a:lnTo>
                <a:cubicBezTo>
                  <a:pt x="3693585" y="0"/>
                  <a:pt x="3738586" y="42221"/>
                  <a:pt x="3738586" y="94174"/>
                </a:cubicBezTo>
                <a:lnTo>
                  <a:pt x="3738586" y="471022"/>
                </a:lnTo>
                <a:cubicBezTo>
                  <a:pt x="3738586" y="522975"/>
                  <a:pt x="3693585" y="565192"/>
                  <a:pt x="3638211" y="565192"/>
                </a:cubicBezTo>
                <a:lnTo>
                  <a:pt x="100374" y="565192"/>
                </a:lnTo>
                <a:cubicBezTo>
                  <a:pt x="45001" y="565192"/>
                  <a:pt x="0" y="522975"/>
                  <a:pt x="0" y="471022"/>
                </a:cubicBezTo>
                <a:close/>
              </a:path>
            </a:pathLst>
          </a:custGeom>
          <a:noFill/>
          <a:ln>
            <a:noFill/>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900"/>
              <a:buFont typeface="Arial"/>
              <a:buNone/>
            </a:pPr>
            <a:r>
              <a:rPr b="1" i="0" lang="en-GB" sz="1100" u="none" cap="none" strike="noStrike">
                <a:solidFill>
                  <a:schemeClr val="lt1"/>
                </a:solidFill>
                <a:latin typeface="Open Sans"/>
                <a:ea typeface="Open Sans"/>
                <a:cs typeface="Open Sans"/>
                <a:sym typeface="Open Sans"/>
              </a:rPr>
              <a:t>Matchmaking</a:t>
            </a:r>
            <a:endParaRPr b="1" i="0" sz="1100" u="none" cap="none" strike="noStrike">
              <a:solidFill>
                <a:srgbClr val="000000"/>
              </a:solidFill>
              <a:latin typeface="Arial"/>
              <a:ea typeface="Arial"/>
              <a:cs typeface="Arial"/>
              <a:sym typeface="Arial"/>
            </a:endParaRPr>
          </a:p>
        </p:txBody>
      </p:sp>
      <p:sp>
        <p:nvSpPr>
          <p:cNvPr id="986" name="Google Shape;986;p106"/>
          <p:cNvSpPr/>
          <p:nvPr/>
        </p:nvSpPr>
        <p:spPr>
          <a:xfrm>
            <a:off x="3581384" y="2842641"/>
            <a:ext cx="1433070" cy="354658"/>
          </a:xfrm>
          <a:custGeom>
            <a:rect b="b" l="l" r="r" t="t"/>
            <a:pathLst>
              <a:path extrusionOk="0" h="565192" w="3746589">
                <a:moveTo>
                  <a:pt x="0" y="94174"/>
                </a:moveTo>
                <a:cubicBezTo>
                  <a:pt x="0" y="42221"/>
                  <a:pt x="45097" y="0"/>
                  <a:pt x="100589" y="0"/>
                </a:cubicBezTo>
                <a:lnTo>
                  <a:pt x="3646000" y="0"/>
                </a:lnTo>
                <a:cubicBezTo>
                  <a:pt x="3701492" y="0"/>
                  <a:pt x="3746589" y="42221"/>
                  <a:pt x="3746589" y="94174"/>
                </a:cubicBezTo>
                <a:lnTo>
                  <a:pt x="3746589" y="471022"/>
                </a:lnTo>
                <a:cubicBezTo>
                  <a:pt x="3746589" y="522975"/>
                  <a:pt x="3701492" y="565192"/>
                  <a:pt x="3646000" y="565192"/>
                </a:cubicBezTo>
                <a:lnTo>
                  <a:pt x="100589" y="565192"/>
                </a:lnTo>
                <a:cubicBezTo>
                  <a:pt x="45097" y="565192"/>
                  <a:pt x="0" y="522975"/>
                  <a:pt x="0" y="471022"/>
                </a:cubicBezTo>
                <a:close/>
              </a:path>
            </a:pathLst>
          </a:custGeom>
          <a:noFill/>
          <a:ln>
            <a:noFill/>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900"/>
              <a:buFont typeface="Arial"/>
              <a:buNone/>
            </a:pPr>
            <a:r>
              <a:rPr b="1" i="0" lang="en-GB" sz="1100" u="none" cap="none" strike="noStrike">
                <a:solidFill>
                  <a:schemeClr val="lt1"/>
                </a:solidFill>
                <a:latin typeface="Open Sans"/>
                <a:ea typeface="Open Sans"/>
                <a:cs typeface="Open Sans"/>
                <a:sym typeface="Open Sans"/>
              </a:rPr>
              <a:t>Research &amp; Insights</a:t>
            </a:r>
            <a:endParaRPr b="1" i="0" sz="1100" u="none" cap="none" strike="noStrike">
              <a:solidFill>
                <a:schemeClr val="lt1"/>
              </a:solidFill>
              <a:latin typeface="Open Sans"/>
              <a:ea typeface="Open Sans"/>
              <a:cs typeface="Open Sans"/>
              <a:sym typeface="Open Sans"/>
            </a:endParaRPr>
          </a:p>
        </p:txBody>
      </p:sp>
      <p:sp>
        <p:nvSpPr>
          <p:cNvPr id="987" name="Google Shape;987;p106"/>
          <p:cNvSpPr/>
          <p:nvPr/>
        </p:nvSpPr>
        <p:spPr>
          <a:xfrm>
            <a:off x="3580837" y="3318550"/>
            <a:ext cx="1434163" cy="374440"/>
          </a:xfrm>
          <a:custGeom>
            <a:rect b="b" l="l" r="r" t="t"/>
            <a:pathLst>
              <a:path extrusionOk="0" h="565192" w="3749447">
                <a:moveTo>
                  <a:pt x="0" y="94174"/>
                </a:moveTo>
                <a:cubicBezTo>
                  <a:pt x="0" y="42221"/>
                  <a:pt x="45132" y="0"/>
                  <a:pt x="100666" y="0"/>
                </a:cubicBezTo>
                <a:lnTo>
                  <a:pt x="3648781" y="0"/>
                </a:lnTo>
                <a:cubicBezTo>
                  <a:pt x="3704315" y="0"/>
                  <a:pt x="3749447" y="42221"/>
                  <a:pt x="3749447" y="94174"/>
                </a:cubicBezTo>
                <a:lnTo>
                  <a:pt x="3749447" y="471022"/>
                </a:lnTo>
                <a:cubicBezTo>
                  <a:pt x="3749447" y="522975"/>
                  <a:pt x="3704315" y="565192"/>
                  <a:pt x="3648781" y="565192"/>
                </a:cubicBezTo>
                <a:lnTo>
                  <a:pt x="100666" y="565192"/>
                </a:lnTo>
                <a:cubicBezTo>
                  <a:pt x="45132" y="565192"/>
                  <a:pt x="0" y="522975"/>
                  <a:pt x="0" y="471022"/>
                </a:cubicBezTo>
                <a:close/>
              </a:path>
            </a:pathLst>
          </a:custGeom>
          <a:noFill/>
          <a:ln>
            <a:noFill/>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700"/>
              <a:buFont typeface="Arial"/>
              <a:buNone/>
            </a:pPr>
            <a:r>
              <a:rPr b="1" i="0" lang="en-GB" sz="1000" u="none" cap="none" strike="noStrike">
                <a:solidFill>
                  <a:schemeClr val="lt1"/>
                </a:solidFill>
                <a:latin typeface="Open Sans"/>
                <a:ea typeface="Open Sans"/>
                <a:cs typeface="Open Sans"/>
                <a:sym typeface="Open Sans"/>
              </a:rPr>
              <a:t>Impact Measurement and Management </a:t>
            </a:r>
            <a:endParaRPr b="1" i="0" sz="1000" u="none" cap="none" strike="noStrike">
              <a:solidFill>
                <a:srgbClr val="000000"/>
              </a:solidFill>
              <a:latin typeface="Arial"/>
              <a:ea typeface="Arial"/>
              <a:cs typeface="Arial"/>
              <a:sym typeface="Arial"/>
            </a:endParaRPr>
          </a:p>
        </p:txBody>
      </p:sp>
      <p:sp>
        <p:nvSpPr>
          <p:cNvPr id="988" name="Google Shape;988;p106"/>
          <p:cNvSpPr/>
          <p:nvPr/>
        </p:nvSpPr>
        <p:spPr>
          <a:xfrm>
            <a:off x="3581384" y="2440913"/>
            <a:ext cx="1433070" cy="281183"/>
          </a:xfrm>
          <a:custGeom>
            <a:rect b="b" l="l" r="r" t="t"/>
            <a:pathLst>
              <a:path extrusionOk="0" h="565192" w="3746589">
                <a:moveTo>
                  <a:pt x="0" y="94174"/>
                </a:moveTo>
                <a:cubicBezTo>
                  <a:pt x="0" y="42221"/>
                  <a:pt x="45097" y="0"/>
                  <a:pt x="100589" y="0"/>
                </a:cubicBezTo>
                <a:lnTo>
                  <a:pt x="3646000" y="0"/>
                </a:lnTo>
                <a:cubicBezTo>
                  <a:pt x="3701492" y="0"/>
                  <a:pt x="3746589" y="42221"/>
                  <a:pt x="3746589" y="94174"/>
                </a:cubicBezTo>
                <a:lnTo>
                  <a:pt x="3746589" y="471022"/>
                </a:lnTo>
                <a:cubicBezTo>
                  <a:pt x="3746589" y="522975"/>
                  <a:pt x="3701492" y="565192"/>
                  <a:pt x="3646000" y="565192"/>
                </a:cubicBezTo>
                <a:lnTo>
                  <a:pt x="100589" y="565192"/>
                </a:lnTo>
                <a:cubicBezTo>
                  <a:pt x="45097" y="565192"/>
                  <a:pt x="0" y="522975"/>
                  <a:pt x="0" y="471022"/>
                </a:cubicBezTo>
                <a:close/>
              </a:path>
            </a:pathLst>
          </a:custGeom>
          <a:noFill/>
          <a:ln>
            <a:noFill/>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900"/>
              <a:buFont typeface="Arial"/>
              <a:buNone/>
            </a:pPr>
            <a:r>
              <a:rPr b="1" i="0" lang="en-GB" sz="1100" u="none" cap="none" strike="noStrike">
                <a:solidFill>
                  <a:schemeClr val="lt1"/>
                </a:solidFill>
                <a:latin typeface="Open Sans"/>
                <a:ea typeface="Open Sans"/>
                <a:cs typeface="Open Sans"/>
                <a:sym typeface="Open Sans"/>
              </a:rPr>
              <a:t>Academy</a:t>
            </a:r>
            <a:endParaRPr b="1" i="0" sz="1300" u="none" cap="none" strike="noStrike">
              <a:solidFill>
                <a:srgbClr val="000000"/>
              </a:solidFill>
              <a:latin typeface="Arial"/>
              <a:ea typeface="Arial"/>
              <a:cs typeface="Arial"/>
              <a:sym typeface="Arial"/>
            </a:endParaRPr>
          </a:p>
        </p:txBody>
      </p:sp>
      <p:sp>
        <p:nvSpPr>
          <p:cNvPr id="989" name="Google Shape;989;p106"/>
          <p:cNvSpPr/>
          <p:nvPr/>
        </p:nvSpPr>
        <p:spPr>
          <a:xfrm>
            <a:off x="1828010" y="2228025"/>
            <a:ext cx="1367505" cy="409764"/>
          </a:xfrm>
          <a:custGeom>
            <a:rect b="b" l="l" r="r" t="t"/>
            <a:pathLst>
              <a:path extrusionOk="0" h="565192" w="3746589">
                <a:moveTo>
                  <a:pt x="0" y="94174"/>
                </a:moveTo>
                <a:cubicBezTo>
                  <a:pt x="0" y="42221"/>
                  <a:pt x="45097" y="0"/>
                  <a:pt x="100589" y="0"/>
                </a:cubicBezTo>
                <a:lnTo>
                  <a:pt x="3646000" y="0"/>
                </a:lnTo>
                <a:cubicBezTo>
                  <a:pt x="3701492" y="0"/>
                  <a:pt x="3746589" y="42221"/>
                  <a:pt x="3746589" y="94174"/>
                </a:cubicBezTo>
                <a:lnTo>
                  <a:pt x="3746589" y="471022"/>
                </a:lnTo>
                <a:cubicBezTo>
                  <a:pt x="3746589" y="522975"/>
                  <a:pt x="3701492" y="565192"/>
                  <a:pt x="3646000" y="565192"/>
                </a:cubicBezTo>
                <a:lnTo>
                  <a:pt x="100589" y="565192"/>
                </a:lnTo>
                <a:cubicBezTo>
                  <a:pt x="45097" y="565192"/>
                  <a:pt x="0" y="522975"/>
                  <a:pt x="0" y="471022"/>
                </a:cubicBezTo>
                <a:close/>
              </a:path>
            </a:pathLst>
          </a:custGeom>
          <a:noFill/>
          <a:ln>
            <a:noFill/>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900"/>
              <a:buFont typeface="Arial"/>
              <a:buNone/>
            </a:pPr>
            <a:r>
              <a:rPr b="1" i="0" lang="en-GB" sz="1100" u="none" cap="none" strike="noStrike">
                <a:solidFill>
                  <a:schemeClr val="lt1"/>
                </a:solidFill>
                <a:latin typeface="Open Sans"/>
                <a:ea typeface="Open Sans"/>
                <a:cs typeface="Open Sans"/>
                <a:sym typeface="Open Sans"/>
              </a:rPr>
              <a:t>Ecosystem Building</a:t>
            </a:r>
            <a:endParaRPr b="1" i="0" sz="1100" u="none" cap="none" strike="noStrike">
              <a:solidFill>
                <a:schemeClr val="lt1"/>
              </a:solidFill>
              <a:latin typeface="Open Sans"/>
              <a:ea typeface="Open Sans"/>
              <a:cs typeface="Open Sans"/>
              <a:sym typeface="Open Sans"/>
            </a:endParaRPr>
          </a:p>
        </p:txBody>
      </p:sp>
      <p:sp>
        <p:nvSpPr>
          <p:cNvPr id="990" name="Google Shape;990;p106"/>
          <p:cNvSpPr/>
          <p:nvPr/>
        </p:nvSpPr>
        <p:spPr>
          <a:xfrm>
            <a:off x="5466183" y="2941173"/>
            <a:ext cx="1170809" cy="452154"/>
          </a:xfrm>
          <a:custGeom>
            <a:rect b="b" l="l" r="r" t="t"/>
            <a:pathLst>
              <a:path extrusionOk="0" h="565192" w="3746589">
                <a:moveTo>
                  <a:pt x="0" y="94174"/>
                </a:moveTo>
                <a:cubicBezTo>
                  <a:pt x="0" y="42221"/>
                  <a:pt x="45097" y="0"/>
                  <a:pt x="100589" y="0"/>
                </a:cubicBezTo>
                <a:lnTo>
                  <a:pt x="3646000" y="0"/>
                </a:lnTo>
                <a:cubicBezTo>
                  <a:pt x="3701492" y="0"/>
                  <a:pt x="3746589" y="42221"/>
                  <a:pt x="3746589" y="94174"/>
                </a:cubicBezTo>
                <a:lnTo>
                  <a:pt x="3746589" y="471022"/>
                </a:lnTo>
                <a:cubicBezTo>
                  <a:pt x="3746589" y="522975"/>
                  <a:pt x="3701492" y="565192"/>
                  <a:pt x="3646000" y="565192"/>
                </a:cubicBezTo>
                <a:lnTo>
                  <a:pt x="100589" y="565192"/>
                </a:lnTo>
                <a:cubicBezTo>
                  <a:pt x="45097" y="565192"/>
                  <a:pt x="0" y="522975"/>
                  <a:pt x="0" y="471022"/>
                </a:cubicBezTo>
                <a:close/>
              </a:path>
            </a:pathLst>
          </a:custGeom>
          <a:noFill/>
          <a:ln>
            <a:noFill/>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900"/>
              <a:buFont typeface="Arial"/>
              <a:buNone/>
            </a:pPr>
            <a:r>
              <a:rPr b="1" i="0" lang="en-GB" sz="1100" u="none" cap="none" strike="noStrike">
                <a:solidFill>
                  <a:schemeClr val="lt1"/>
                </a:solidFill>
                <a:latin typeface="Open Sans"/>
                <a:ea typeface="Open Sans"/>
                <a:cs typeface="Open Sans"/>
                <a:sym typeface="Open Sans"/>
              </a:rPr>
              <a:t>Philanthropic Funds</a:t>
            </a:r>
            <a:endParaRPr b="1" i="0" sz="1100" u="none" cap="none" strike="noStrike">
              <a:solidFill>
                <a:schemeClr val="lt1"/>
              </a:solidFill>
              <a:latin typeface="Open Sans"/>
              <a:ea typeface="Open Sans"/>
              <a:cs typeface="Open Sans"/>
              <a:sym typeface="Open Sans"/>
            </a:endParaRPr>
          </a:p>
        </p:txBody>
      </p:sp>
      <p:sp>
        <p:nvSpPr>
          <p:cNvPr id="991" name="Google Shape;991;p106"/>
          <p:cNvSpPr/>
          <p:nvPr/>
        </p:nvSpPr>
        <p:spPr>
          <a:xfrm>
            <a:off x="3581384" y="3813536"/>
            <a:ext cx="1433070" cy="374440"/>
          </a:xfrm>
          <a:custGeom>
            <a:rect b="b" l="l" r="r" t="t"/>
            <a:pathLst>
              <a:path extrusionOk="0" h="565192" w="3746589">
                <a:moveTo>
                  <a:pt x="0" y="94174"/>
                </a:moveTo>
                <a:cubicBezTo>
                  <a:pt x="0" y="42221"/>
                  <a:pt x="45097" y="0"/>
                  <a:pt x="100589" y="0"/>
                </a:cubicBezTo>
                <a:lnTo>
                  <a:pt x="3646000" y="0"/>
                </a:lnTo>
                <a:cubicBezTo>
                  <a:pt x="3701492" y="0"/>
                  <a:pt x="3746589" y="42221"/>
                  <a:pt x="3746589" y="94174"/>
                </a:cubicBezTo>
                <a:lnTo>
                  <a:pt x="3746589" y="471022"/>
                </a:lnTo>
                <a:cubicBezTo>
                  <a:pt x="3746589" y="522975"/>
                  <a:pt x="3701492" y="565192"/>
                  <a:pt x="3646000" y="565192"/>
                </a:cubicBezTo>
                <a:lnTo>
                  <a:pt x="100589" y="565192"/>
                </a:lnTo>
                <a:cubicBezTo>
                  <a:pt x="45097" y="565192"/>
                  <a:pt x="0" y="522975"/>
                  <a:pt x="0" y="471022"/>
                </a:cubicBezTo>
                <a:close/>
              </a:path>
            </a:pathLst>
          </a:custGeom>
          <a:noFill/>
          <a:ln>
            <a:noFill/>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900"/>
              <a:buFont typeface="Arial"/>
              <a:buNone/>
            </a:pPr>
            <a:r>
              <a:rPr b="1" i="0" lang="en-GB" sz="1100" u="none" cap="none" strike="noStrike">
                <a:solidFill>
                  <a:schemeClr val="lt1"/>
                </a:solidFill>
                <a:latin typeface="Open Sans"/>
                <a:ea typeface="Open Sans"/>
                <a:cs typeface="Open Sans"/>
                <a:sym typeface="Open Sans"/>
              </a:rPr>
              <a:t>Workshops &amp; Learning Circles</a:t>
            </a:r>
            <a:endParaRPr b="1" i="0" sz="1100" u="none" cap="none" strike="noStrike">
              <a:solidFill>
                <a:schemeClr val="lt1"/>
              </a:solidFill>
              <a:latin typeface="Open Sans"/>
              <a:ea typeface="Open Sans"/>
              <a:cs typeface="Open Sans"/>
              <a:sym typeface="Open Sans"/>
            </a:endParaRPr>
          </a:p>
        </p:txBody>
      </p:sp>
      <p:sp>
        <p:nvSpPr>
          <p:cNvPr id="992" name="Google Shape;992;p106"/>
          <p:cNvSpPr/>
          <p:nvPr/>
        </p:nvSpPr>
        <p:spPr>
          <a:xfrm>
            <a:off x="3581384" y="2039185"/>
            <a:ext cx="1433070" cy="281183"/>
          </a:xfrm>
          <a:custGeom>
            <a:rect b="b" l="l" r="r" t="t"/>
            <a:pathLst>
              <a:path extrusionOk="0" h="565192" w="3746589">
                <a:moveTo>
                  <a:pt x="0" y="94174"/>
                </a:moveTo>
                <a:cubicBezTo>
                  <a:pt x="0" y="42221"/>
                  <a:pt x="45097" y="0"/>
                  <a:pt x="100589" y="0"/>
                </a:cubicBezTo>
                <a:lnTo>
                  <a:pt x="3646000" y="0"/>
                </a:lnTo>
                <a:cubicBezTo>
                  <a:pt x="3701492" y="0"/>
                  <a:pt x="3746589" y="42221"/>
                  <a:pt x="3746589" y="94174"/>
                </a:cubicBezTo>
                <a:lnTo>
                  <a:pt x="3746589" y="471022"/>
                </a:lnTo>
                <a:cubicBezTo>
                  <a:pt x="3746589" y="522975"/>
                  <a:pt x="3701492" y="565192"/>
                  <a:pt x="3646000" y="565192"/>
                </a:cubicBezTo>
                <a:lnTo>
                  <a:pt x="100589" y="565192"/>
                </a:lnTo>
                <a:cubicBezTo>
                  <a:pt x="45097" y="565192"/>
                  <a:pt x="0" y="522975"/>
                  <a:pt x="0" y="471022"/>
                </a:cubicBezTo>
                <a:close/>
              </a:path>
            </a:pathLst>
          </a:custGeom>
          <a:noFill/>
          <a:ln>
            <a:noFill/>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900"/>
              <a:buFont typeface="Arial"/>
              <a:buNone/>
            </a:pPr>
            <a:r>
              <a:rPr b="1" i="0" lang="en-GB" sz="1100" u="none" cap="none" strike="noStrike">
                <a:solidFill>
                  <a:schemeClr val="lt1"/>
                </a:solidFill>
                <a:latin typeface="Open Sans"/>
                <a:ea typeface="Open Sans"/>
                <a:cs typeface="Open Sans"/>
                <a:sym typeface="Open Sans"/>
              </a:rPr>
              <a:t>Capacity Building</a:t>
            </a:r>
            <a:endParaRPr b="1" i="0" sz="1300" u="none" cap="none" strike="noStrike">
              <a:solidFill>
                <a:srgbClr val="000000"/>
              </a:solidFill>
              <a:latin typeface="Arial"/>
              <a:ea typeface="Arial"/>
              <a:cs typeface="Arial"/>
              <a:sym typeface="Arial"/>
            </a:endParaRPr>
          </a:p>
        </p:txBody>
      </p:sp>
      <p:sp>
        <p:nvSpPr>
          <p:cNvPr id="993" name="Google Shape;993;p106"/>
          <p:cNvSpPr/>
          <p:nvPr/>
        </p:nvSpPr>
        <p:spPr>
          <a:xfrm>
            <a:off x="5367835" y="2338491"/>
            <a:ext cx="1367505" cy="452154"/>
          </a:xfrm>
          <a:custGeom>
            <a:rect b="b" l="l" r="r" t="t"/>
            <a:pathLst>
              <a:path extrusionOk="0" h="565192" w="3746589">
                <a:moveTo>
                  <a:pt x="0" y="94174"/>
                </a:moveTo>
                <a:cubicBezTo>
                  <a:pt x="0" y="42221"/>
                  <a:pt x="45097" y="0"/>
                  <a:pt x="100589" y="0"/>
                </a:cubicBezTo>
                <a:lnTo>
                  <a:pt x="3646000" y="0"/>
                </a:lnTo>
                <a:cubicBezTo>
                  <a:pt x="3701492" y="0"/>
                  <a:pt x="3746589" y="42221"/>
                  <a:pt x="3746589" y="94174"/>
                </a:cubicBezTo>
                <a:lnTo>
                  <a:pt x="3746589" y="471022"/>
                </a:lnTo>
                <a:cubicBezTo>
                  <a:pt x="3746589" y="522975"/>
                  <a:pt x="3701492" y="565192"/>
                  <a:pt x="3646000" y="565192"/>
                </a:cubicBezTo>
                <a:lnTo>
                  <a:pt x="100589" y="565192"/>
                </a:lnTo>
                <a:cubicBezTo>
                  <a:pt x="45097" y="565192"/>
                  <a:pt x="0" y="522975"/>
                  <a:pt x="0" y="471022"/>
                </a:cubicBezTo>
                <a:close/>
              </a:path>
            </a:pathLst>
          </a:custGeom>
          <a:noFill/>
          <a:ln>
            <a:noFill/>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900"/>
              <a:buFont typeface="Arial"/>
              <a:buNone/>
            </a:pPr>
            <a:r>
              <a:rPr b="1" i="0" lang="en-GB" sz="1100" u="none" cap="none" strike="noStrike">
                <a:solidFill>
                  <a:schemeClr val="lt1"/>
                </a:solidFill>
                <a:latin typeface="Open Sans"/>
                <a:ea typeface="Open Sans"/>
                <a:cs typeface="Open Sans"/>
                <a:sym typeface="Open Sans"/>
              </a:rPr>
              <a:t>Pipeline Building</a:t>
            </a:r>
            <a:endParaRPr b="1" i="0" sz="1100" u="none" cap="none" strike="noStrike">
              <a:solidFill>
                <a:srgbClr val="000000"/>
              </a:solidFill>
              <a:latin typeface="Arial"/>
              <a:ea typeface="Arial"/>
              <a:cs typeface="Arial"/>
              <a:sym typeface="Arial"/>
            </a:endParaRPr>
          </a:p>
        </p:txBody>
      </p:sp>
      <p:sp>
        <p:nvSpPr>
          <p:cNvPr id="994" name="Google Shape;994;p106"/>
          <p:cNvSpPr/>
          <p:nvPr/>
        </p:nvSpPr>
        <p:spPr>
          <a:xfrm>
            <a:off x="5466183" y="3579053"/>
            <a:ext cx="1170809" cy="452154"/>
          </a:xfrm>
          <a:custGeom>
            <a:rect b="b" l="l" r="r" t="t"/>
            <a:pathLst>
              <a:path extrusionOk="0" h="565192" w="3746589">
                <a:moveTo>
                  <a:pt x="0" y="94174"/>
                </a:moveTo>
                <a:cubicBezTo>
                  <a:pt x="0" y="42221"/>
                  <a:pt x="45097" y="0"/>
                  <a:pt x="100589" y="0"/>
                </a:cubicBezTo>
                <a:lnTo>
                  <a:pt x="3646000" y="0"/>
                </a:lnTo>
                <a:cubicBezTo>
                  <a:pt x="3701492" y="0"/>
                  <a:pt x="3746589" y="42221"/>
                  <a:pt x="3746589" y="94174"/>
                </a:cubicBezTo>
                <a:lnTo>
                  <a:pt x="3746589" y="471022"/>
                </a:lnTo>
                <a:cubicBezTo>
                  <a:pt x="3746589" y="522975"/>
                  <a:pt x="3701492" y="565192"/>
                  <a:pt x="3646000" y="565192"/>
                </a:cubicBezTo>
                <a:lnTo>
                  <a:pt x="100589" y="565192"/>
                </a:lnTo>
                <a:cubicBezTo>
                  <a:pt x="45097" y="565192"/>
                  <a:pt x="0" y="522975"/>
                  <a:pt x="0" y="471022"/>
                </a:cubicBezTo>
                <a:close/>
              </a:path>
            </a:pathLst>
          </a:custGeom>
          <a:noFill/>
          <a:ln>
            <a:noFill/>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900"/>
              <a:buFont typeface="Arial"/>
              <a:buNone/>
            </a:pPr>
            <a:r>
              <a:rPr b="1" i="0" lang="en-GB" sz="1100" u="none" cap="none" strike="noStrike">
                <a:solidFill>
                  <a:schemeClr val="lt1"/>
                </a:solidFill>
                <a:latin typeface="Open Sans"/>
                <a:ea typeface="Open Sans"/>
                <a:cs typeface="Open Sans"/>
                <a:sym typeface="Open Sans"/>
              </a:rPr>
              <a:t>Innovative Finance</a:t>
            </a:r>
            <a:endParaRPr b="1" i="0" sz="1100" u="none" cap="none" strike="noStrike">
              <a:solidFill>
                <a:schemeClr val="lt1"/>
              </a:solidFill>
              <a:latin typeface="Open Sans"/>
              <a:ea typeface="Open Sans"/>
              <a:cs typeface="Open Sans"/>
              <a:sym typeface="Open Sans"/>
            </a:endParaRPr>
          </a:p>
        </p:txBody>
      </p:sp>
      <p:sp>
        <p:nvSpPr>
          <p:cNvPr id="995" name="Google Shape;995;p106"/>
          <p:cNvSpPr/>
          <p:nvPr/>
        </p:nvSpPr>
        <p:spPr>
          <a:xfrm>
            <a:off x="7221029" y="2407814"/>
            <a:ext cx="1170809" cy="421068"/>
          </a:xfrm>
          <a:custGeom>
            <a:rect b="b" l="l" r="r" t="t"/>
            <a:pathLst>
              <a:path extrusionOk="0" h="565192" w="3746589">
                <a:moveTo>
                  <a:pt x="0" y="94174"/>
                </a:moveTo>
                <a:cubicBezTo>
                  <a:pt x="0" y="42221"/>
                  <a:pt x="45097" y="0"/>
                  <a:pt x="100589" y="0"/>
                </a:cubicBezTo>
                <a:lnTo>
                  <a:pt x="3646000" y="0"/>
                </a:lnTo>
                <a:cubicBezTo>
                  <a:pt x="3701492" y="0"/>
                  <a:pt x="3746589" y="42221"/>
                  <a:pt x="3746589" y="94174"/>
                </a:cubicBezTo>
                <a:lnTo>
                  <a:pt x="3746589" y="471022"/>
                </a:lnTo>
                <a:cubicBezTo>
                  <a:pt x="3746589" y="522975"/>
                  <a:pt x="3701492" y="565192"/>
                  <a:pt x="3646000" y="565192"/>
                </a:cubicBezTo>
                <a:lnTo>
                  <a:pt x="100589" y="565192"/>
                </a:lnTo>
                <a:cubicBezTo>
                  <a:pt x="45097" y="565192"/>
                  <a:pt x="0" y="522975"/>
                  <a:pt x="0" y="471022"/>
                </a:cubicBezTo>
                <a:close/>
              </a:path>
            </a:pathLst>
          </a:custGeom>
          <a:noFill/>
          <a:ln>
            <a:noFill/>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900"/>
              <a:buFont typeface="Arial"/>
              <a:buNone/>
            </a:pPr>
            <a:r>
              <a:rPr b="1" i="0" lang="en-GB" sz="1100" u="none" cap="none" strike="noStrike">
                <a:solidFill>
                  <a:schemeClr val="lt1"/>
                </a:solidFill>
                <a:latin typeface="Open Sans"/>
                <a:ea typeface="Open Sans"/>
                <a:cs typeface="Open Sans"/>
                <a:sym typeface="Open Sans"/>
              </a:rPr>
              <a:t>Policy Engagement</a:t>
            </a:r>
            <a:endParaRPr b="1" i="0" sz="1100" u="none" cap="none" strike="noStrike">
              <a:solidFill>
                <a:srgbClr val="000000"/>
              </a:solidFill>
              <a:latin typeface="Arial"/>
              <a:ea typeface="Arial"/>
              <a:cs typeface="Arial"/>
              <a:sym typeface="Arial"/>
            </a:endParaRPr>
          </a:p>
        </p:txBody>
      </p:sp>
      <p:sp>
        <p:nvSpPr>
          <p:cNvPr id="996" name="Google Shape;996;p106"/>
          <p:cNvSpPr/>
          <p:nvPr/>
        </p:nvSpPr>
        <p:spPr>
          <a:xfrm>
            <a:off x="7122676" y="2997731"/>
            <a:ext cx="1367505" cy="1079517"/>
          </a:xfrm>
          <a:custGeom>
            <a:rect b="b" l="l" r="r" t="t"/>
            <a:pathLst>
              <a:path extrusionOk="0" h="565192" w="3746589">
                <a:moveTo>
                  <a:pt x="0" y="94174"/>
                </a:moveTo>
                <a:cubicBezTo>
                  <a:pt x="0" y="42221"/>
                  <a:pt x="45097" y="0"/>
                  <a:pt x="100589" y="0"/>
                </a:cubicBezTo>
                <a:lnTo>
                  <a:pt x="3646000" y="0"/>
                </a:lnTo>
                <a:cubicBezTo>
                  <a:pt x="3701492" y="0"/>
                  <a:pt x="3746589" y="42221"/>
                  <a:pt x="3746589" y="94174"/>
                </a:cubicBezTo>
                <a:lnTo>
                  <a:pt x="3746589" y="471022"/>
                </a:lnTo>
                <a:cubicBezTo>
                  <a:pt x="3746589" y="522975"/>
                  <a:pt x="3701492" y="565192"/>
                  <a:pt x="3646000" y="565192"/>
                </a:cubicBezTo>
                <a:lnTo>
                  <a:pt x="100589" y="565192"/>
                </a:lnTo>
                <a:cubicBezTo>
                  <a:pt x="45097" y="565192"/>
                  <a:pt x="0" y="522975"/>
                  <a:pt x="0" y="471022"/>
                </a:cubicBezTo>
                <a:close/>
              </a:path>
            </a:pathLst>
          </a:custGeom>
          <a:noFill/>
          <a:ln>
            <a:noFill/>
          </a:ln>
        </p:spPr>
        <p:txBody>
          <a:bodyPr anchorCtr="0" anchor="ctr" bIns="45725" lIns="45725" spcFirstLastPara="1" rIns="45725" wrap="square" tIns="45725">
            <a:noAutofit/>
          </a:bodyPr>
          <a:lstStyle/>
          <a:p>
            <a:pPr indent="0" lvl="0" marL="0" marR="0" rtl="0" algn="ctr">
              <a:lnSpc>
                <a:spcPct val="120000"/>
              </a:lnSpc>
              <a:spcBef>
                <a:spcPts val="0"/>
              </a:spcBef>
              <a:spcAft>
                <a:spcPts val="0"/>
              </a:spcAft>
              <a:buClr>
                <a:srgbClr val="000000"/>
              </a:buClr>
              <a:buSzPts val="900"/>
              <a:buFont typeface="Arial"/>
              <a:buNone/>
            </a:pPr>
            <a:r>
              <a:rPr b="1" i="0" lang="en-GB" sz="1100" u="none" cap="none" strike="noStrike">
                <a:solidFill>
                  <a:schemeClr val="lt1"/>
                </a:solidFill>
                <a:latin typeface="Open Sans"/>
                <a:ea typeface="Open Sans"/>
                <a:cs typeface="Open Sans"/>
                <a:sym typeface="Open Sans"/>
              </a:rPr>
              <a:t>Representation at Global and Regional events e.g. COP29</a:t>
            </a:r>
            <a:endParaRPr b="1" i="0" sz="1100" u="none" cap="none" strike="noStrike">
              <a:solidFill>
                <a:srgbClr val="000000"/>
              </a:solidFill>
              <a:latin typeface="Arial"/>
              <a:ea typeface="Arial"/>
              <a:cs typeface="Arial"/>
              <a:sym typeface="Arial"/>
            </a:endParaRPr>
          </a:p>
        </p:txBody>
      </p:sp>
      <p:cxnSp>
        <p:nvCxnSpPr>
          <p:cNvPr id="997" name="Google Shape;997;p106"/>
          <p:cNvCxnSpPr/>
          <p:nvPr/>
        </p:nvCxnSpPr>
        <p:spPr>
          <a:xfrm>
            <a:off x="1948858" y="2683733"/>
            <a:ext cx="1128300" cy="0"/>
          </a:xfrm>
          <a:prstGeom prst="straightConnector1">
            <a:avLst/>
          </a:prstGeom>
          <a:noFill/>
          <a:ln cap="flat" cmpd="sng" w="7150">
            <a:solidFill>
              <a:srgbClr val="FFFFFF"/>
            </a:solidFill>
            <a:prstDash val="solid"/>
            <a:round/>
            <a:headEnd len="sm" w="sm" type="none"/>
            <a:tailEnd len="sm" w="sm" type="none"/>
          </a:ln>
        </p:spPr>
      </p:cxnSp>
      <p:cxnSp>
        <p:nvCxnSpPr>
          <p:cNvPr id="998" name="Google Shape;998;p106"/>
          <p:cNvCxnSpPr/>
          <p:nvPr/>
        </p:nvCxnSpPr>
        <p:spPr>
          <a:xfrm>
            <a:off x="1948858" y="3185030"/>
            <a:ext cx="1128300" cy="0"/>
          </a:xfrm>
          <a:prstGeom prst="straightConnector1">
            <a:avLst/>
          </a:prstGeom>
          <a:noFill/>
          <a:ln cap="flat" cmpd="sng" w="7150">
            <a:solidFill>
              <a:srgbClr val="FFFFFF"/>
            </a:solidFill>
            <a:prstDash val="solid"/>
            <a:round/>
            <a:headEnd len="sm" w="sm" type="none"/>
            <a:tailEnd len="sm" w="sm" type="none"/>
          </a:ln>
        </p:spPr>
      </p:cxnSp>
      <p:cxnSp>
        <p:nvCxnSpPr>
          <p:cNvPr id="999" name="Google Shape;999;p106"/>
          <p:cNvCxnSpPr/>
          <p:nvPr/>
        </p:nvCxnSpPr>
        <p:spPr>
          <a:xfrm>
            <a:off x="1948858" y="3686328"/>
            <a:ext cx="1128300" cy="0"/>
          </a:xfrm>
          <a:prstGeom prst="straightConnector1">
            <a:avLst/>
          </a:prstGeom>
          <a:noFill/>
          <a:ln cap="flat" cmpd="sng" w="7150">
            <a:solidFill>
              <a:srgbClr val="FFFFFF"/>
            </a:solidFill>
            <a:prstDash val="solid"/>
            <a:round/>
            <a:headEnd len="sm" w="sm" type="none"/>
            <a:tailEnd len="sm" w="sm" type="none"/>
          </a:ln>
        </p:spPr>
      </p:cxnSp>
      <p:cxnSp>
        <p:nvCxnSpPr>
          <p:cNvPr id="1000" name="Google Shape;1000;p106"/>
          <p:cNvCxnSpPr/>
          <p:nvPr/>
        </p:nvCxnSpPr>
        <p:spPr>
          <a:xfrm>
            <a:off x="3733843" y="2391626"/>
            <a:ext cx="1128300" cy="0"/>
          </a:xfrm>
          <a:prstGeom prst="straightConnector1">
            <a:avLst/>
          </a:prstGeom>
          <a:noFill/>
          <a:ln cap="flat" cmpd="sng" w="7150">
            <a:solidFill>
              <a:srgbClr val="FFFFFF"/>
            </a:solidFill>
            <a:prstDash val="solid"/>
            <a:round/>
            <a:headEnd len="sm" w="sm" type="none"/>
            <a:tailEnd len="sm" w="sm" type="none"/>
          </a:ln>
        </p:spPr>
      </p:cxnSp>
      <p:cxnSp>
        <p:nvCxnSpPr>
          <p:cNvPr id="1001" name="Google Shape;1001;p106"/>
          <p:cNvCxnSpPr/>
          <p:nvPr/>
        </p:nvCxnSpPr>
        <p:spPr>
          <a:xfrm>
            <a:off x="3733843" y="2747239"/>
            <a:ext cx="1128300" cy="0"/>
          </a:xfrm>
          <a:prstGeom prst="straightConnector1">
            <a:avLst/>
          </a:prstGeom>
          <a:noFill/>
          <a:ln cap="flat" cmpd="sng" w="7150">
            <a:solidFill>
              <a:srgbClr val="FFFFFF"/>
            </a:solidFill>
            <a:prstDash val="solid"/>
            <a:round/>
            <a:headEnd len="sm" w="sm" type="none"/>
            <a:tailEnd len="sm" w="sm" type="none"/>
          </a:ln>
        </p:spPr>
      </p:cxnSp>
      <p:cxnSp>
        <p:nvCxnSpPr>
          <p:cNvPr id="1002" name="Google Shape;1002;p106"/>
          <p:cNvCxnSpPr/>
          <p:nvPr/>
        </p:nvCxnSpPr>
        <p:spPr>
          <a:xfrm>
            <a:off x="3733843" y="3293351"/>
            <a:ext cx="1128300" cy="0"/>
          </a:xfrm>
          <a:prstGeom prst="straightConnector1">
            <a:avLst/>
          </a:prstGeom>
          <a:noFill/>
          <a:ln cap="flat" cmpd="sng" w="7150">
            <a:solidFill>
              <a:srgbClr val="FFFFFF"/>
            </a:solidFill>
            <a:prstDash val="solid"/>
            <a:round/>
            <a:headEnd len="sm" w="sm" type="none"/>
            <a:tailEnd len="sm" w="sm" type="none"/>
          </a:ln>
        </p:spPr>
      </p:cxnSp>
      <p:cxnSp>
        <p:nvCxnSpPr>
          <p:cNvPr id="1003" name="Google Shape;1003;p106"/>
          <p:cNvCxnSpPr/>
          <p:nvPr/>
        </p:nvCxnSpPr>
        <p:spPr>
          <a:xfrm>
            <a:off x="3733843" y="3750532"/>
            <a:ext cx="1128300" cy="0"/>
          </a:xfrm>
          <a:prstGeom prst="straightConnector1">
            <a:avLst/>
          </a:prstGeom>
          <a:noFill/>
          <a:ln cap="flat" cmpd="sng" w="7150">
            <a:solidFill>
              <a:srgbClr val="FFFFFF"/>
            </a:solidFill>
            <a:prstDash val="solid"/>
            <a:round/>
            <a:headEnd len="sm" w="sm" type="none"/>
            <a:tailEnd len="sm" w="sm" type="none"/>
          </a:ln>
        </p:spPr>
      </p:cxnSp>
      <p:cxnSp>
        <p:nvCxnSpPr>
          <p:cNvPr id="1004" name="Google Shape;1004;p106"/>
          <p:cNvCxnSpPr/>
          <p:nvPr/>
        </p:nvCxnSpPr>
        <p:spPr>
          <a:xfrm>
            <a:off x="5488689" y="2821114"/>
            <a:ext cx="1128300" cy="0"/>
          </a:xfrm>
          <a:prstGeom prst="straightConnector1">
            <a:avLst/>
          </a:prstGeom>
          <a:noFill/>
          <a:ln cap="flat" cmpd="sng" w="7150">
            <a:solidFill>
              <a:srgbClr val="FFFFFF"/>
            </a:solidFill>
            <a:prstDash val="solid"/>
            <a:round/>
            <a:headEnd len="sm" w="sm" type="none"/>
            <a:tailEnd len="sm" w="sm" type="none"/>
          </a:ln>
        </p:spPr>
      </p:cxnSp>
      <p:cxnSp>
        <p:nvCxnSpPr>
          <p:cNvPr id="1005" name="Google Shape;1005;p106"/>
          <p:cNvCxnSpPr/>
          <p:nvPr/>
        </p:nvCxnSpPr>
        <p:spPr>
          <a:xfrm>
            <a:off x="5488689" y="3512912"/>
            <a:ext cx="1128300" cy="0"/>
          </a:xfrm>
          <a:prstGeom prst="straightConnector1">
            <a:avLst/>
          </a:prstGeom>
          <a:noFill/>
          <a:ln cap="flat" cmpd="sng" w="7150">
            <a:solidFill>
              <a:srgbClr val="FFFFFF"/>
            </a:solidFill>
            <a:prstDash val="solid"/>
            <a:round/>
            <a:headEnd len="sm" w="sm" type="none"/>
            <a:tailEnd len="sm" w="sm" type="none"/>
          </a:ln>
        </p:spPr>
      </p:cxnSp>
      <p:cxnSp>
        <p:nvCxnSpPr>
          <p:cNvPr id="1006" name="Google Shape;1006;p106"/>
          <p:cNvCxnSpPr/>
          <p:nvPr/>
        </p:nvCxnSpPr>
        <p:spPr>
          <a:xfrm>
            <a:off x="7243530" y="2997858"/>
            <a:ext cx="1128300" cy="0"/>
          </a:xfrm>
          <a:prstGeom prst="straightConnector1">
            <a:avLst/>
          </a:prstGeom>
          <a:noFill/>
          <a:ln cap="flat" cmpd="sng" w="7150">
            <a:solidFill>
              <a:srgbClr val="FFFFFF"/>
            </a:solidFill>
            <a:prstDash val="solid"/>
            <a:round/>
            <a:headEnd len="sm" w="sm" type="none"/>
            <a:tailEnd len="sm" w="sm" type="none"/>
          </a:ln>
        </p:spPr>
      </p:cxnSp>
      <p:sp>
        <p:nvSpPr>
          <p:cNvPr id="1007" name="Google Shape;1007;p106"/>
          <p:cNvSpPr/>
          <p:nvPr/>
        </p:nvSpPr>
        <p:spPr>
          <a:xfrm>
            <a:off x="6895725" y="4663594"/>
            <a:ext cx="1537200" cy="355200"/>
          </a:xfrm>
          <a:prstGeom prst="roundRect">
            <a:avLst>
              <a:gd fmla="val 41963" name="adj"/>
            </a:avLst>
          </a:prstGeom>
          <a:solidFill>
            <a:srgbClr val="FFD552"/>
          </a:solidFill>
          <a:ln>
            <a:noFill/>
          </a:ln>
        </p:spPr>
        <p:txBody>
          <a:bodyPr anchorCtr="0" anchor="ctr" bIns="68575" lIns="68575" spcFirstLastPara="1" rIns="68575" wrap="square" tIns="13700">
            <a:noAutofit/>
          </a:bodyPr>
          <a:lstStyle/>
          <a:p>
            <a:pPr indent="0" lvl="0" marL="0" marR="0" rtl="0" algn="ctr">
              <a:lnSpc>
                <a:spcPct val="100000"/>
              </a:lnSpc>
              <a:spcBef>
                <a:spcPts val="0"/>
              </a:spcBef>
              <a:spcAft>
                <a:spcPts val="0"/>
              </a:spcAft>
              <a:buClr>
                <a:srgbClr val="000000"/>
              </a:buClr>
              <a:buSzPts val="1100"/>
              <a:buFont typeface="Arial"/>
              <a:buNone/>
            </a:pPr>
            <a:r>
              <a:rPr b="1" i="1" lang="en-GB" sz="900">
                <a:solidFill>
                  <a:srgbClr val="464547"/>
                </a:solidFill>
                <a:latin typeface="Open Sans"/>
                <a:ea typeface="Open Sans"/>
                <a:cs typeface="Open Sans"/>
                <a:sym typeface="Open Sans"/>
              </a:rPr>
              <a:t>Corporate Social Responsibility</a:t>
            </a:r>
            <a:endParaRPr b="1" i="1" sz="900" u="none" cap="none" strike="noStrike">
              <a:solidFill>
                <a:srgbClr val="464547"/>
              </a:solidFill>
              <a:latin typeface="Open Sans"/>
              <a:ea typeface="Open Sans"/>
              <a:cs typeface="Open Sans"/>
              <a:sym typeface="Open Sans"/>
            </a:endParaRPr>
          </a:p>
        </p:txBody>
      </p:sp>
      <p:sp>
        <p:nvSpPr>
          <p:cNvPr id="1008" name="Google Shape;1008;p106"/>
          <p:cNvSpPr txBox="1"/>
          <p:nvPr/>
        </p:nvSpPr>
        <p:spPr>
          <a:xfrm>
            <a:off x="274050" y="232931"/>
            <a:ext cx="7573500" cy="711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000">
                <a:solidFill>
                  <a:schemeClr val="dk2"/>
                </a:solidFill>
                <a:latin typeface="Open Sans Medium"/>
                <a:ea typeface="Open Sans Medium"/>
                <a:cs typeface="Open Sans Medium"/>
                <a:sym typeface="Open Sans Medium"/>
              </a:rPr>
              <a:t>MOVING CAPITAL TOWARDS IMPACT</a:t>
            </a:r>
            <a:endParaRPr sz="1000">
              <a:solidFill>
                <a:schemeClr val="dk2"/>
              </a:solidFill>
              <a:latin typeface="Open Sans Medium"/>
              <a:ea typeface="Open Sans Medium"/>
              <a:cs typeface="Open Sans Medium"/>
              <a:sym typeface="Open Sans Medium"/>
            </a:endParaRPr>
          </a:p>
          <a:p>
            <a:pPr indent="0" lvl="0" marL="0" marR="0" rtl="0" algn="l">
              <a:lnSpc>
                <a:spcPct val="100000"/>
              </a:lnSpc>
              <a:spcBef>
                <a:spcPts val="500"/>
              </a:spcBef>
              <a:spcAft>
                <a:spcPts val="0"/>
              </a:spcAft>
              <a:buNone/>
            </a:pPr>
            <a:r>
              <a:rPr lang="en-GB" sz="2000">
                <a:solidFill>
                  <a:srgbClr val="032944"/>
                </a:solidFill>
                <a:latin typeface="Open Sans"/>
                <a:ea typeface="Open Sans"/>
                <a:cs typeface="Open Sans"/>
                <a:sym typeface="Open Sans"/>
              </a:rPr>
              <a:t>HOW WE BUILD THE </a:t>
            </a:r>
            <a:r>
              <a:rPr lang="en-GB" sz="2000">
                <a:solidFill>
                  <a:srgbClr val="EE2A28"/>
                </a:solidFill>
                <a:latin typeface="Open Sans"/>
                <a:ea typeface="Open Sans"/>
                <a:cs typeface="Open Sans"/>
                <a:sym typeface="Open Sans"/>
              </a:rPr>
              <a:t>SOCIAL IMPACT ECOSYSTEM IN ASIA</a:t>
            </a:r>
            <a:endParaRPr sz="2000">
              <a:solidFill>
                <a:srgbClr val="EE2A28"/>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12" name="Shape 1012"/>
        <p:cNvGrpSpPr/>
        <p:nvPr/>
      </p:nvGrpSpPr>
      <p:grpSpPr>
        <a:xfrm>
          <a:off x="0" y="0"/>
          <a:ext cx="0" cy="0"/>
          <a:chOff x="0" y="0"/>
          <a:chExt cx="0" cy="0"/>
        </a:xfrm>
      </p:grpSpPr>
      <p:sp>
        <p:nvSpPr>
          <p:cNvPr id="1013" name="Google Shape;1013;p107"/>
          <p:cNvSpPr/>
          <p:nvPr/>
        </p:nvSpPr>
        <p:spPr>
          <a:xfrm>
            <a:off x="0" y="0"/>
            <a:ext cx="200400" cy="5143500"/>
          </a:xfrm>
          <a:prstGeom prst="rect">
            <a:avLst/>
          </a:prstGeom>
          <a:solidFill>
            <a:srgbClr val="E429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4" name="Google Shape;1014;p107">
            <a:hlinkClick action="ppaction://hlinksldjump" r:id="rId3"/>
          </p:cNvPr>
          <p:cNvPicPr preferRelativeResize="0"/>
          <p:nvPr/>
        </p:nvPicPr>
        <p:blipFill>
          <a:blip r:embed="rId4">
            <a:alphaModFix/>
          </a:blip>
          <a:stretch>
            <a:fillRect/>
          </a:stretch>
        </p:blipFill>
        <p:spPr>
          <a:xfrm>
            <a:off x="8041181" y="252919"/>
            <a:ext cx="794812" cy="272888"/>
          </a:xfrm>
          <a:prstGeom prst="rect">
            <a:avLst/>
          </a:prstGeom>
          <a:noFill/>
          <a:ln>
            <a:noFill/>
          </a:ln>
        </p:spPr>
      </p:pic>
      <p:cxnSp>
        <p:nvCxnSpPr>
          <p:cNvPr id="1015" name="Google Shape;1015;p107"/>
          <p:cNvCxnSpPr/>
          <p:nvPr/>
        </p:nvCxnSpPr>
        <p:spPr>
          <a:xfrm>
            <a:off x="200400" y="726112"/>
            <a:ext cx="8958300" cy="0"/>
          </a:xfrm>
          <a:prstGeom prst="straightConnector1">
            <a:avLst/>
          </a:prstGeom>
          <a:noFill/>
          <a:ln cap="flat" cmpd="sng" w="19050">
            <a:solidFill>
              <a:srgbClr val="E42919"/>
            </a:solidFill>
            <a:prstDash val="solid"/>
            <a:round/>
            <a:headEnd len="med" w="med" type="none"/>
            <a:tailEnd len="med" w="med" type="none"/>
          </a:ln>
        </p:spPr>
      </p:cxnSp>
      <p:sp>
        <p:nvSpPr>
          <p:cNvPr id="1016" name="Google Shape;1016;p107"/>
          <p:cNvSpPr txBox="1"/>
          <p:nvPr/>
        </p:nvSpPr>
        <p:spPr>
          <a:xfrm>
            <a:off x="7693116" y="4620350"/>
            <a:ext cx="1384200" cy="7578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chemeClr val="dk1"/>
                </a:solidFill>
                <a:latin typeface="Open Sans"/>
                <a:ea typeface="Open Sans"/>
                <a:cs typeface="Open Sans"/>
                <a:sym typeface="Open Sans"/>
              </a:rPr>
              <a:t>‹#›</a:t>
            </a:fld>
            <a:r>
              <a:rPr b="0" i="0" lang="en-GB" sz="800" u="none" cap="none" strike="noStrike">
                <a:solidFill>
                  <a:schemeClr val="dk1"/>
                </a:solidFill>
                <a:latin typeface="Open Sans Light"/>
                <a:ea typeface="Open Sans Light"/>
                <a:cs typeface="Open Sans Light"/>
                <a:sym typeface="Open Sans Light"/>
              </a:rPr>
              <a:t>  |  www.avpn.asia</a:t>
            </a:r>
            <a:endParaRPr b="0" i="0" sz="800" u="none" cap="none" strike="noStrike">
              <a:solidFill>
                <a:schemeClr val="dk1"/>
              </a:solidFill>
              <a:latin typeface="Open Sans Light"/>
              <a:ea typeface="Open Sans Light"/>
              <a:cs typeface="Open Sans Light"/>
              <a:sym typeface="Open Sans Light"/>
            </a:endParaRPr>
          </a:p>
        </p:txBody>
      </p:sp>
      <p:sp>
        <p:nvSpPr>
          <p:cNvPr id="1017" name="Google Shape;1017;p107"/>
          <p:cNvSpPr txBox="1"/>
          <p:nvPr>
            <p:ph idx="1" type="body"/>
          </p:nvPr>
        </p:nvSpPr>
        <p:spPr>
          <a:xfrm rot="-5400000">
            <a:off x="-1079675" y="3884206"/>
            <a:ext cx="2359800" cy="140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32944"/>
              </a:buClr>
              <a:buSzPts val="900"/>
              <a:buFont typeface="Arial"/>
              <a:buNone/>
            </a:pPr>
            <a:r>
              <a:rPr lang="en-GB" sz="900">
                <a:solidFill>
                  <a:schemeClr val="lt1"/>
                </a:solidFill>
                <a:latin typeface="Open Sans"/>
                <a:ea typeface="Open Sans"/>
                <a:cs typeface="Open Sans"/>
                <a:sym typeface="Open Sans"/>
              </a:rPr>
              <a:t>Climate Action Platform 2.0</a:t>
            </a:r>
            <a:endParaRPr i="0" sz="900" u="none" cap="none" strike="noStrike">
              <a:solidFill>
                <a:schemeClr val="lt1"/>
              </a:solidFill>
              <a:latin typeface="Open Sans"/>
              <a:ea typeface="Open Sans"/>
              <a:cs typeface="Open Sans"/>
              <a:sym typeface="Open Sans"/>
            </a:endParaRPr>
          </a:p>
        </p:txBody>
      </p:sp>
      <p:sp>
        <p:nvSpPr>
          <p:cNvPr id="1018" name="Google Shape;1018;p107"/>
          <p:cNvSpPr/>
          <p:nvPr/>
        </p:nvSpPr>
        <p:spPr>
          <a:xfrm>
            <a:off x="2193744" y="1482907"/>
            <a:ext cx="986100" cy="986100"/>
          </a:xfrm>
          <a:prstGeom prst="ellipse">
            <a:avLst/>
          </a:prstGeom>
          <a:solidFill>
            <a:srgbClr val="FFD45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19" name="Google Shape;1019;p107"/>
          <p:cNvSpPr/>
          <p:nvPr/>
        </p:nvSpPr>
        <p:spPr>
          <a:xfrm>
            <a:off x="2032202" y="1610594"/>
            <a:ext cx="1284900" cy="73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900"/>
              <a:buFont typeface="Arial"/>
              <a:buNone/>
            </a:pPr>
            <a:r>
              <a:rPr b="1" i="0" lang="en-GB" sz="1900" u="none" cap="none" strike="noStrike">
                <a:solidFill>
                  <a:schemeClr val="dk1"/>
                </a:solidFill>
                <a:latin typeface="Open Sans"/>
                <a:ea typeface="Open Sans"/>
                <a:cs typeface="Open Sans"/>
                <a:sym typeface="Open Sans"/>
              </a:rPr>
              <a:t>$1 Billion</a:t>
            </a:r>
            <a:endParaRPr b="1" i="0" sz="1900" u="none" cap="none" strike="noStrike">
              <a:solidFill>
                <a:schemeClr val="dk1"/>
              </a:solidFill>
              <a:latin typeface="Open Sans"/>
              <a:ea typeface="Open Sans"/>
              <a:cs typeface="Open Sans"/>
              <a:sym typeface="Open Sans"/>
            </a:endParaRPr>
          </a:p>
          <a:p>
            <a:pPr indent="0" lvl="0" marL="0" marR="0" rtl="0" algn="ctr">
              <a:lnSpc>
                <a:spcPct val="100000"/>
              </a:lnSpc>
              <a:spcBef>
                <a:spcPts val="500"/>
              </a:spcBef>
              <a:spcAft>
                <a:spcPts val="0"/>
              </a:spcAft>
              <a:buClr>
                <a:schemeClr val="accent5"/>
              </a:buClr>
              <a:buSzPts val="800"/>
              <a:buFont typeface="Open Sans"/>
              <a:buNone/>
            </a:pPr>
            <a:r>
              <a:rPr b="0" i="0" lang="en-GB" sz="1000" u="none" cap="none" strike="noStrike">
                <a:solidFill>
                  <a:schemeClr val="accent5"/>
                </a:solidFill>
                <a:latin typeface="Open Sans Medium"/>
                <a:ea typeface="Open Sans Medium"/>
                <a:cs typeface="Open Sans Medium"/>
                <a:sym typeface="Open Sans Medium"/>
              </a:rPr>
              <a:t>Unlocked Catalytic Capital </a:t>
            </a:r>
            <a:endParaRPr b="1" i="0" sz="1600" u="none" cap="none" strike="noStrike">
              <a:solidFill>
                <a:schemeClr val="dk1"/>
              </a:solidFill>
              <a:latin typeface="Open Sans"/>
              <a:ea typeface="Open Sans"/>
              <a:cs typeface="Open Sans"/>
              <a:sym typeface="Open Sans"/>
            </a:endParaRPr>
          </a:p>
        </p:txBody>
      </p:sp>
      <p:sp>
        <p:nvSpPr>
          <p:cNvPr id="1020" name="Google Shape;1020;p107"/>
          <p:cNvSpPr/>
          <p:nvPr/>
        </p:nvSpPr>
        <p:spPr>
          <a:xfrm>
            <a:off x="555113" y="2835914"/>
            <a:ext cx="3943200" cy="730500"/>
          </a:xfrm>
          <a:prstGeom prst="roundRect">
            <a:avLst>
              <a:gd fmla="val 16667" name="adj"/>
            </a:avLst>
          </a:prstGeom>
          <a:solidFill>
            <a:srgbClr val="EFEFEF"/>
          </a:solidFill>
          <a:ln>
            <a:noFill/>
          </a:ln>
        </p:spPr>
        <p:txBody>
          <a:bodyPr anchorCtr="0" anchor="ctr" bIns="68575" lIns="137150" spcFirstLastPara="1" rIns="137150" wrap="square" tIns="205725">
            <a:noAutofit/>
          </a:bodyPr>
          <a:lstStyle/>
          <a:p>
            <a:pPr indent="0" lvl="0" marL="0" marR="0" rtl="0" algn="l">
              <a:lnSpc>
                <a:spcPct val="115000"/>
              </a:lnSpc>
              <a:spcBef>
                <a:spcPts val="0"/>
              </a:spcBef>
              <a:spcAft>
                <a:spcPts val="0"/>
              </a:spcAft>
              <a:buClr>
                <a:srgbClr val="000000"/>
              </a:buClr>
              <a:buSzPts val="1100"/>
              <a:buFont typeface="Arial"/>
              <a:buNone/>
            </a:pPr>
            <a:r>
              <a:rPr b="0" i="0" lang="en-GB" sz="1100" u="none" cap="none" strike="noStrike">
                <a:solidFill>
                  <a:schemeClr val="dk1"/>
                </a:solidFill>
                <a:latin typeface="Open Sans"/>
                <a:ea typeface="Open Sans"/>
                <a:cs typeface="Open Sans"/>
                <a:sym typeface="Open Sans"/>
              </a:rPr>
              <a:t>Execute through </a:t>
            </a:r>
            <a:r>
              <a:rPr b="1" i="0" lang="en-GB" sz="1100" u="none" cap="none" strike="noStrike">
                <a:solidFill>
                  <a:schemeClr val="dk1"/>
                </a:solidFill>
                <a:latin typeface="Open Sans"/>
                <a:ea typeface="Open Sans"/>
                <a:cs typeface="Open Sans"/>
                <a:sym typeface="Open Sans"/>
              </a:rPr>
              <a:t>5 levers</a:t>
            </a:r>
            <a:r>
              <a:rPr b="0" i="0" lang="en-GB" sz="1100" u="none" cap="none" strike="noStrike">
                <a:solidFill>
                  <a:schemeClr val="dk1"/>
                </a:solidFill>
                <a:latin typeface="Open Sans"/>
                <a:ea typeface="Open Sans"/>
                <a:cs typeface="Open Sans"/>
                <a:sym typeface="Open Sans"/>
              </a:rPr>
              <a:t>: Capital innovation, Local institution building, Regional collaboration, Narrative influence, and Intersectional implementation</a:t>
            </a:r>
            <a:endParaRPr b="0" i="0" sz="1100" u="none" cap="none" strike="noStrike">
              <a:solidFill>
                <a:srgbClr val="000000"/>
              </a:solidFill>
              <a:latin typeface="Arial"/>
              <a:ea typeface="Arial"/>
              <a:cs typeface="Arial"/>
              <a:sym typeface="Arial"/>
            </a:endParaRPr>
          </a:p>
        </p:txBody>
      </p:sp>
      <p:sp>
        <p:nvSpPr>
          <p:cNvPr id="1021" name="Google Shape;1021;p107"/>
          <p:cNvSpPr txBox="1"/>
          <p:nvPr/>
        </p:nvSpPr>
        <p:spPr>
          <a:xfrm>
            <a:off x="239366" y="811781"/>
            <a:ext cx="8011800" cy="4695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1000"/>
              <a:buFont typeface="Arial"/>
              <a:buNone/>
            </a:pPr>
            <a:r>
              <a:rPr b="1" i="0" lang="en-GB" sz="1000" u="none" cap="none" strike="noStrike">
                <a:solidFill>
                  <a:srgbClr val="000000"/>
                </a:solidFill>
                <a:latin typeface="Open Sans"/>
                <a:ea typeface="Open Sans"/>
                <a:cs typeface="Open Sans"/>
                <a:sym typeface="Open Sans"/>
              </a:rPr>
              <a:t>Asia is both the world’s largest emitter and its most climate-vulnerable region. AVPN’s 2025–2030 Climate Strategy responds with a bold agenda by aligning capital with community-driven action, bridging global ambition with grounded execution.</a:t>
            </a:r>
            <a:endParaRPr b="1" i="0" sz="1000" u="none" cap="none" strike="noStrike">
              <a:solidFill>
                <a:srgbClr val="000000"/>
              </a:solidFill>
              <a:latin typeface="Open Sans"/>
              <a:ea typeface="Open Sans"/>
              <a:cs typeface="Open Sans"/>
              <a:sym typeface="Open Sans"/>
            </a:endParaRPr>
          </a:p>
        </p:txBody>
      </p:sp>
      <p:sp>
        <p:nvSpPr>
          <p:cNvPr id="1022" name="Google Shape;1022;p107"/>
          <p:cNvSpPr/>
          <p:nvPr/>
        </p:nvSpPr>
        <p:spPr>
          <a:xfrm>
            <a:off x="663682" y="1871757"/>
            <a:ext cx="1157700" cy="233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100"/>
              <a:buFont typeface="Open Sans"/>
              <a:buNone/>
            </a:pPr>
            <a:r>
              <a:rPr b="1" i="0" lang="en-GB" sz="1300" u="none" cap="none" strike="noStrike">
                <a:solidFill>
                  <a:srgbClr val="E42919"/>
                </a:solidFill>
                <a:latin typeface="Open Sans"/>
                <a:ea typeface="Open Sans"/>
                <a:cs typeface="Open Sans"/>
                <a:sym typeface="Open Sans"/>
              </a:rPr>
              <a:t>OUR </a:t>
            </a:r>
            <a:br>
              <a:rPr b="1" i="0" lang="en-GB" sz="1300" u="none" cap="none" strike="noStrike">
                <a:solidFill>
                  <a:srgbClr val="E42919"/>
                </a:solidFill>
                <a:latin typeface="Open Sans"/>
                <a:ea typeface="Open Sans"/>
                <a:cs typeface="Open Sans"/>
                <a:sym typeface="Open Sans"/>
              </a:rPr>
            </a:br>
            <a:r>
              <a:rPr b="1" i="0" lang="en-GB" sz="1300" u="none" cap="none" strike="noStrike">
                <a:solidFill>
                  <a:srgbClr val="E42919"/>
                </a:solidFill>
                <a:latin typeface="Open Sans"/>
                <a:ea typeface="Open Sans"/>
                <a:cs typeface="Open Sans"/>
                <a:sym typeface="Open Sans"/>
              </a:rPr>
              <a:t>ASPIRATIONS</a:t>
            </a:r>
            <a:endParaRPr b="0" i="0" sz="1300" u="none" cap="none" strike="noStrike">
              <a:solidFill>
                <a:srgbClr val="E42919"/>
              </a:solidFill>
              <a:latin typeface="Open Sans"/>
              <a:ea typeface="Open Sans"/>
              <a:cs typeface="Open Sans"/>
              <a:sym typeface="Open Sans"/>
            </a:endParaRPr>
          </a:p>
        </p:txBody>
      </p:sp>
      <p:sp>
        <p:nvSpPr>
          <p:cNvPr id="1023" name="Google Shape;1023;p107"/>
          <p:cNvSpPr/>
          <p:nvPr/>
        </p:nvSpPr>
        <p:spPr>
          <a:xfrm>
            <a:off x="555113" y="2696853"/>
            <a:ext cx="3943200" cy="270600"/>
          </a:xfrm>
          <a:prstGeom prst="roundRect">
            <a:avLst>
              <a:gd fmla="val 32700" name="adj"/>
            </a:avLst>
          </a:prstGeom>
          <a:solidFill>
            <a:srgbClr val="00B4A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Open Sans"/>
                <a:ea typeface="Open Sans"/>
                <a:cs typeface="Open Sans"/>
                <a:sym typeface="Open Sans"/>
              </a:rPr>
              <a:t>OUR MODEL</a:t>
            </a:r>
            <a:endParaRPr b="0" i="0" sz="800" u="none" cap="none" strike="noStrike">
              <a:solidFill>
                <a:srgbClr val="000000"/>
              </a:solidFill>
              <a:latin typeface="Arial"/>
              <a:ea typeface="Arial"/>
              <a:cs typeface="Arial"/>
              <a:sym typeface="Arial"/>
            </a:endParaRPr>
          </a:p>
        </p:txBody>
      </p:sp>
      <p:sp>
        <p:nvSpPr>
          <p:cNvPr id="1024" name="Google Shape;1024;p107"/>
          <p:cNvSpPr/>
          <p:nvPr/>
        </p:nvSpPr>
        <p:spPr>
          <a:xfrm>
            <a:off x="555113" y="3772285"/>
            <a:ext cx="3943200" cy="730500"/>
          </a:xfrm>
          <a:prstGeom prst="roundRect">
            <a:avLst>
              <a:gd fmla="val 16667" name="adj"/>
            </a:avLst>
          </a:prstGeom>
          <a:solidFill>
            <a:srgbClr val="EFEFEF"/>
          </a:solidFill>
          <a:ln>
            <a:noFill/>
          </a:ln>
        </p:spPr>
        <p:txBody>
          <a:bodyPr anchorCtr="0" anchor="ctr" bIns="68575" lIns="137150" spcFirstLastPara="1" rIns="137150" wrap="square" tIns="205725">
            <a:noAutofit/>
          </a:bodyPr>
          <a:lstStyle/>
          <a:p>
            <a:pPr indent="0" lvl="0" marL="0" marR="0" rtl="0" algn="l">
              <a:lnSpc>
                <a:spcPct val="115000"/>
              </a:lnSpc>
              <a:spcBef>
                <a:spcPts val="0"/>
              </a:spcBef>
              <a:spcAft>
                <a:spcPts val="0"/>
              </a:spcAft>
              <a:buClr>
                <a:srgbClr val="000000"/>
              </a:buClr>
              <a:buSzPts val="1100"/>
              <a:buFont typeface="Arial"/>
              <a:buNone/>
            </a:pPr>
            <a:r>
              <a:rPr b="0" i="0" lang="en-GB" sz="1100" u="none" cap="none" strike="noStrike">
                <a:solidFill>
                  <a:schemeClr val="dk1"/>
                </a:solidFill>
                <a:latin typeface="Open Sans"/>
                <a:ea typeface="Open Sans"/>
                <a:cs typeface="Open Sans"/>
                <a:sym typeface="Open Sans"/>
              </a:rPr>
              <a:t>Embed climate action within broader development goals, </a:t>
            </a:r>
            <a:r>
              <a:rPr b="1" i="0" lang="en-GB" sz="1100" u="none" cap="none" strike="noStrike">
                <a:solidFill>
                  <a:schemeClr val="dk1"/>
                </a:solidFill>
                <a:latin typeface="Open Sans"/>
                <a:ea typeface="Open Sans"/>
                <a:cs typeface="Open Sans"/>
                <a:sym typeface="Open Sans"/>
              </a:rPr>
              <a:t>gender, youth, health </a:t>
            </a:r>
            <a:r>
              <a:rPr b="0" i="0" lang="en-GB" sz="1100" u="none" cap="none" strike="noStrike">
                <a:solidFill>
                  <a:schemeClr val="dk1"/>
                </a:solidFill>
                <a:latin typeface="Open Sans"/>
                <a:ea typeface="Open Sans"/>
                <a:cs typeface="Open Sans"/>
                <a:sym typeface="Open Sans"/>
              </a:rPr>
              <a:t>for systemic, co-benefit-driven outcomes</a:t>
            </a:r>
            <a:endParaRPr b="0" i="0" sz="1100" u="none" cap="none" strike="noStrike">
              <a:solidFill>
                <a:schemeClr val="dk1"/>
              </a:solidFill>
              <a:latin typeface="Open Sans"/>
              <a:ea typeface="Open Sans"/>
              <a:cs typeface="Open Sans"/>
              <a:sym typeface="Open Sans"/>
            </a:endParaRPr>
          </a:p>
        </p:txBody>
      </p:sp>
      <p:sp>
        <p:nvSpPr>
          <p:cNvPr id="1025" name="Google Shape;1025;p107"/>
          <p:cNvSpPr/>
          <p:nvPr/>
        </p:nvSpPr>
        <p:spPr>
          <a:xfrm>
            <a:off x="555113" y="3633224"/>
            <a:ext cx="3943200" cy="270600"/>
          </a:xfrm>
          <a:prstGeom prst="roundRect">
            <a:avLst>
              <a:gd fmla="val 32700" name="adj"/>
            </a:avLst>
          </a:prstGeom>
          <a:solidFill>
            <a:srgbClr val="00B4A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Open Sans"/>
                <a:ea typeface="Open Sans"/>
                <a:cs typeface="Open Sans"/>
                <a:sym typeface="Open Sans"/>
              </a:rPr>
              <a:t>OUR EDGE</a:t>
            </a:r>
            <a:endParaRPr b="0" i="0" sz="800" u="none" cap="none" strike="noStrike">
              <a:solidFill>
                <a:srgbClr val="000000"/>
              </a:solidFill>
              <a:latin typeface="Arial"/>
              <a:ea typeface="Arial"/>
              <a:cs typeface="Arial"/>
              <a:sym typeface="Arial"/>
            </a:endParaRPr>
          </a:p>
        </p:txBody>
      </p:sp>
      <p:sp>
        <p:nvSpPr>
          <p:cNvPr id="1026" name="Google Shape;1026;p107"/>
          <p:cNvSpPr/>
          <p:nvPr/>
        </p:nvSpPr>
        <p:spPr>
          <a:xfrm>
            <a:off x="4669913" y="2835914"/>
            <a:ext cx="3943200" cy="730500"/>
          </a:xfrm>
          <a:prstGeom prst="roundRect">
            <a:avLst>
              <a:gd fmla="val 16667" name="adj"/>
            </a:avLst>
          </a:prstGeom>
          <a:solidFill>
            <a:srgbClr val="EFEFEF"/>
          </a:solidFill>
          <a:ln>
            <a:noFill/>
          </a:ln>
        </p:spPr>
        <p:txBody>
          <a:bodyPr anchorCtr="0" anchor="ctr" bIns="68575" lIns="137150" spcFirstLastPara="1" rIns="137150" wrap="square" tIns="205725">
            <a:noAutofit/>
          </a:bodyPr>
          <a:lstStyle/>
          <a:p>
            <a:pPr indent="0" lvl="0" marL="0" marR="0" rtl="0" algn="just">
              <a:lnSpc>
                <a:spcPct val="115000"/>
              </a:lnSpc>
              <a:spcBef>
                <a:spcPts val="0"/>
              </a:spcBef>
              <a:spcAft>
                <a:spcPts val="0"/>
              </a:spcAft>
              <a:buClr>
                <a:srgbClr val="000000"/>
              </a:buClr>
              <a:buSzPts val="1100"/>
              <a:buFont typeface="Arial"/>
              <a:buNone/>
            </a:pPr>
            <a:r>
              <a:rPr b="0" i="0" lang="en-GB" sz="1100" u="none" cap="none" strike="noStrike">
                <a:solidFill>
                  <a:schemeClr val="dk1"/>
                </a:solidFill>
                <a:latin typeface="Open Sans"/>
                <a:ea typeface="Open Sans"/>
                <a:cs typeface="Open Sans"/>
                <a:sym typeface="Open Sans"/>
              </a:rPr>
              <a:t>Mobilised </a:t>
            </a:r>
            <a:r>
              <a:rPr b="1" i="0" lang="en-GB" sz="1100" u="none" cap="none" strike="noStrike">
                <a:solidFill>
                  <a:schemeClr val="dk1"/>
                </a:solidFill>
                <a:latin typeface="Open Sans"/>
                <a:ea typeface="Open Sans"/>
                <a:cs typeface="Open Sans"/>
                <a:sym typeface="Open Sans"/>
              </a:rPr>
              <a:t>$53M+ to date</a:t>
            </a:r>
            <a:r>
              <a:rPr b="0" i="0" lang="en-GB" sz="1100" u="none" cap="none" strike="noStrike">
                <a:solidFill>
                  <a:schemeClr val="dk1"/>
                </a:solidFill>
                <a:latin typeface="Open Sans"/>
                <a:ea typeface="Open Sans"/>
                <a:cs typeface="Open Sans"/>
                <a:sym typeface="Open Sans"/>
              </a:rPr>
              <a:t>, supported </a:t>
            </a:r>
            <a:r>
              <a:rPr b="1" i="0" lang="en-GB" sz="1100" u="none" cap="none" strike="noStrike">
                <a:solidFill>
                  <a:schemeClr val="dk1"/>
                </a:solidFill>
                <a:latin typeface="Open Sans"/>
                <a:ea typeface="Open Sans"/>
                <a:cs typeface="Open Sans"/>
                <a:sym typeface="Open Sans"/>
              </a:rPr>
              <a:t>100+ climate projects</a:t>
            </a:r>
            <a:r>
              <a:rPr b="0" i="0" lang="en-GB" sz="1100" u="none" cap="none" strike="noStrike">
                <a:solidFill>
                  <a:schemeClr val="dk1"/>
                </a:solidFill>
                <a:latin typeface="Open Sans"/>
                <a:ea typeface="Open Sans"/>
                <a:cs typeface="Open Sans"/>
                <a:sym typeface="Open Sans"/>
              </a:rPr>
              <a:t>, and built an ecosystem of </a:t>
            </a:r>
            <a:r>
              <a:rPr b="1" i="0" lang="en-GB" sz="1100" u="none" cap="none" strike="noStrike">
                <a:solidFill>
                  <a:schemeClr val="dk1"/>
                </a:solidFill>
                <a:latin typeface="Open Sans"/>
                <a:ea typeface="Open Sans"/>
                <a:cs typeface="Open Sans"/>
                <a:sym typeface="Open Sans"/>
              </a:rPr>
              <a:t>4</a:t>
            </a:r>
            <a:r>
              <a:rPr b="1" i="0" lang="en-GB" sz="1100" u="none" cap="none" strike="noStrike">
                <a:solidFill>
                  <a:schemeClr val="dk1"/>
                </a:solidFill>
                <a:latin typeface="Open Sans"/>
                <a:ea typeface="Open Sans"/>
                <a:cs typeface="Open Sans"/>
                <a:sym typeface="Open Sans"/>
              </a:rPr>
              <a:t>00</a:t>
            </a:r>
            <a:r>
              <a:rPr b="1" i="0" lang="en-GB" sz="1100" u="none" cap="none" strike="noStrike">
                <a:solidFill>
                  <a:schemeClr val="dk1"/>
                </a:solidFill>
                <a:latin typeface="Open Sans"/>
                <a:ea typeface="Open Sans"/>
                <a:cs typeface="Open Sans"/>
                <a:sym typeface="Open Sans"/>
              </a:rPr>
              <a:t>+ members</a:t>
            </a:r>
            <a:r>
              <a:rPr b="0" i="0" lang="en-GB" sz="1100" u="none" cap="none" strike="noStrike">
                <a:solidFill>
                  <a:schemeClr val="dk1"/>
                </a:solidFill>
                <a:latin typeface="Open Sans"/>
                <a:ea typeface="Open Sans"/>
                <a:cs typeface="Open Sans"/>
                <a:sym typeface="Open Sans"/>
              </a:rPr>
              <a:t> catalysing climate solutions across Asia</a:t>
            </a:r>
            <a:r>
              <a:rPr b="1" i="0" lang="en-GB" sz="1100" u="none" cap="none" strike="noStrike">
                <a:solidFill>
                  <a:schemeClr val="dk1"/>
                </a:solidFill>
                <a:latin typeface="Open Sans"/>
                <a:ea typeface="Open Sans"/>
                <a:cs typeface="Open Sans"/>
                <a:sym typeface="Open Sans"/>
              </a:rPr>
              <a:t>.</a:t>
            </a:r>
            <a:endParaRPr b="0" i="0" sz="1000" u="none" cap="none" strike="noStrike">
              <a:solidFill>
                <a:schemeClr val="dk1"/>
              </a:solidFill>
              <a:latin typeface="Open Sans"/>
              <a:ea typeface="Open Sans"/>
              <a:cs typeface="Open Sans"/>
              <a:sym typeface="Open Sans"/>
            </a:endParaRPr>
          </a:p>
        </p:txBody>
      </p:sp>
      <p:sp>
        <p:nvSpPr>
          <p:cNvPr id="1027" name="Google Shape;1027;p107"/>
          <p:cNvSpPr/>
          <p:nvPr/>
        </p:nvSpPr>
        <p:spPr>
          <a:xfrm>
            <a:off x="4669913" y="2696853"/>
            <a:ext cx="3943200" cy="270600"/>
          </a:xfrm>
          <a:prstGeom prst="roundRect">
            <a:avLst>
              <a:gd fmla="val 32700" name="adj"/>
            </a:avLst>
          </a:prstGeom>
          <a:solidFill>
            <a:srgbClr val="00B4A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Open Sans"/>
                <a:ea typeface="Open Sans"/>
                <a:cs typeface="Open Sans"/>
                <a:sym typeface="Open Sans"/>
              </a:rPr>
              <a:t>OUR MOMENTUM</a:t>
            </a:r>
            <a:endParaRPr b="0" i="0" sz="800" u="none" cap="none" strike="noStrike">
              <a:solidFill>
                <a:srgbClr val="000000"/>
              </a:solidFill>
              <a:latin typeface="Arial"/>
              <a:ea typeface="Arial"/>
              <a:cs typeface="Arial"/>
              <a:sym typeface="Arial"/>
            </a:endParaRPr>
          </a:p>
        </p:txBody>
      </p:sp>
      <p:sp>
        <p:nvSpPr>
          <p:cNvPr id="1028" name="Google Shape;1028;p107"/>
          <p:cNvSpPr/>
          <p:nvPr/>
        </p:nvSpPr>
        <p:spPr>
          <a:xfrm>
            <a:off x="4669913" y="3772285"/>
            <a:ext cx="3943200" cy="730500"/>
          </a:xfrm>
          <a:prstGeom prst="roundRect">
            <a:avLst>
              <a:gd fmla="val 16667" name="adj"/>
            </a:avLst>
          </a:prstGeom>
          <a:solidFill>
            <a:srgbClr val="EFEFEF"/>
          </a:solidFill>
          <a:ln>
            <a:noFill/>
          </a:ln>
        </p:spPr>
        <p:txBody>
          <a:bodyPr anchorCtr="0" anchor="ctr" bIns="68575" lIns="137150" spcFirstLastPara="1" rIns="137150" wrap="square" tIns="205725">
            <a:noAutofit/>
          </a:bodyPr>
          <a:lstStyle/>
          <a:p>
            <a:pPr indent="0" lvl="0" marL="0" marR="0" rtl="0" algn="l">
              <a:lnSpc>
                <a:spcPct val="115000"/>
              </a:lnSpc>
              <a:spcBef>
                <a:spcPts val="0"/>
              </a:spcBef>
              <a:spcAft>
                <a:spcPts val="0"/>
              </a:spcAft>
              <a:buClr>
                <a:srgbClr val="000000"/>
              </a:buClr>
              <a:buSzPts val="1100"/>
              <a:buFont typeface="Arial"/>
              <a:buNone/>
            </a:pPr>
            <a:r>
              <a:rPr b="0" i="0" lang="en-GB" sz="1100" u="none" cap="none" strike="noStrike">
                <a:solidFill>
                  <a:schemeClr val="dk1"/>
                </a:solidFill>
                <a:latin typeface="Open Sans"/>
                <a:ea typeface="Open Sans"/>
                <a:cs typeface="Open Sans"/>
                <a:sym typeface="Open Sans"/>
              </a:rPr>
              <a:t>Double down on </a:t>
            </a:r>
            <a:r>
              <a:rPr b="1" i="0" lang="en-GB" sz="1100" u="none" cap="none" strike="noStrike">
                <a:solidFill>
                  <a:schemeClr val="dk1"/>
                </a:solidFill>
                <a:latin typeface="Open Sans"/>
                <a:ea typeface="Open Sans"/>
                <a:cs typeface="Open Sans"/>
                <a:sym typeface="Open Sans"/>
              </a:rPr>
              <a:t>India and Indonesia</a:t>
            </a:r>
            <a:r>
              <a:rPr b="0" i="0" lang="en-GB" sz="1100" u="none" cap="none" strike="noStrike">
                <a:solidFill>
                  <a:schemeClr val="dk1"/>
                </a:solidFill>
                <a:latin typeface="Open Sans"/>
                <a:ea typeface="Open Sans"/>
                <a:cs typeface="Open Sans"/>
                <a:sym typeface="Open Sans"/>
              </a:rPr>
              <a:t> as climate exemplars, while scaling impact across </a:t>
            </a:r>
            <a:r>
              <a:rPr b="1" i="0" lang="en-GB" sz="1100" u="none" cap="none" strike="noStrike">
                <a:solidFill>
                  <a:schemeClr val="dk1"/>
                </a:solidFill>
                <a:latin typeface="Open Sans"/>
                <a:ea typeface="Open Sans"/>
                <a:cs typeface="Open Sans"/>
                <a:sym typeface="Open Sans"/>
              </a:rPr>
              <a:t>South, Southeast, West, </a:t>
            </a:r>
            <a:r>
              <a:rPr b="0" i="0" lang="en-GB" sz="1100" u="none" cap="none" strike="noStrike">
                <a:solidFill>
                  <a:schemeClr val="dk1"/>
                </a:solidFill>
                <a:latin typeface="Open Sans"/>
                <a:ea typeface="Open Sans"/>
                <a:cs typeface="Open Sans"/>
                <a:sym typeface="Open Sans"/>
              </a:rPr>
              <a:t>and </a:t>
            </a:r>
            <a:r>
              <a:rPr b="1" i="0" lang="en-GB" sz="1100" u="none" cap="none" strike="noStrike">
                <a:solidFill>
                  <a:schemeClr val="dk1"/>
                </a:solidFill>
                <a:latin typeface="Open Sans"/>
                <a:ea typeface="Open Sans"/>
                <a:cs typeface="Open Sans"/>
                <a:sym typeface="Open Sans"/>
              </a:rPr>
              <a:t>Northeast Asia</a:t>
            </a:r>
            <a:endParaRPr b="0" i="0" sz="1100" u="none" cap="none" strike="noStrike">
              <a:solidFill>
                <a:schemeClr val="dk1"/>
              </a:solidFill>
              <a:latin typeface="Open Sans"/>
              <a:ea typeface="Open Sans"/>
              <a:cs typeface="Open Sans"/>
              <a:sym typeface="Open Sans"/>
            </a:endParaRPr>
          </a:p>
        </p:txBody>
      </p:sp>
      <p:sp>
        <p:nvSpPr>
          <p:cNvPr id="1029" name="Google Shape;1029;p107"/>
          <p:cNvSpPr/>
          <p:nvPr/>
        </p:nvSpPr>
        <p:spPr>
          <a:xfrm>
            <a:off x="4669913" y="3633224"/>
            <a:ext cx="3943200" cy="270600"/>
          </a:xfrm>
          <a:prstGeom prst="roundRect">
            <a:avLst>
              <a:gd fmla="val 32700" name="adj"/>
            </a:avLst>
          </a:prstGeom>
          <a:solidFill>
            <a:srgbClr val="00B4A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Open Sans"/>
                <a:ea typeface="Open Sans"/>
                <a:cs typeface="Open Sans"/>
                <a:sym typeface="Open Sans"/>
              </a:rPr>
              <a:t>OUR FOCUS</a:t>
            </a:r>
            <a:endParaRPr b="0" i="0" sz="800" u="none" cap="none" strike="noStrike">
              <a:solidFill>
                <a:srgbClr val="000000"/>
              </a:solidFill>
              <a:latin typeface="Arial"/>
              <a:ea typeface="Arial"/>
              <a:cs typeface="Arial"/>
              <a:sym typeface="Arial"/>
            </a:endParaRPr>
          </a:p>
        </p:txBody>
      </p:sp>
      <p:sp>
        <p:nvSpPr>
          <p:cNvPr id="1030" name="Google Shape;1030;p107"/>
          <p:cNvSpPr/>
          <p:nvPr/>
        </p:nvSpPr>
        <p:spPr>
          <a:xfrm>
            <a:off x="4291569" y="1482907"/>
            <a:ext cx="986100" cy="986100"/>
          </a:xfrm>
          <a:prstGeom prst="ellipse">
            <a:avLst/>
          </a:prstGeom>
          <a:solidFill>
            <a:srgbClr val="FFD45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31" name="Google Shape;1031;p107"/>
          <p:cNvSpPr/>
          <p:nvPr/>
        </p:nvSpPr>
        <p:spPr>
          <a:xfrm>
            <a:off x="4153716" y="1610594"/>
            <a:ext cx="1284900" cy="73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900"/>
              <a:buFont typeface="Arial"/>
              <a:buNone/>
            </a:pPr>
            <a:r>
              <a:rPr b="1" i="0" lang="en-GB" sz="1900" u="none" cap="none" strike="noStrike">
                <a:solidFill>
                  <a:schemeClr val="dk1"/>
                </a:solidFill>
                <a:latin typeface="Open Sans"/>
                <a:ea typeface="Open Sans"/>
                <a:cs typeface="Open Sans"/>
                <a:sym typeface="Open Sans"/>
              </a:rPr>
              <a:t>1 Gt CO₂e</a:t>
            </a:r>
            <a:endParaRPr b="1" i="0" sz="1900" u="none" cap="none" strike="noStrike">
              <a:solidFill>
                <a:schemeClr val="dk1"/>
              </a:solidFill>
              <a:latin typeface="Open Sans"/>
              <a:ea typeface="Open Sans"/>
              <a:cs typeface="Open Sans"/>
              <a:sym typeface="Open Sans"/>
            </a:endParaRPr>
          </a:p>
          <a:p>
            <a:pPr indent="0" lvl="0" marL="0" marR="0" rtl="0" algn="ctr">
              <a:lnSpc>
                <a:spcPct val="100000"/>
              </a:lnSpc>
              <a:spcBef>
                <a:spcPts val="500"/>
              </a:spcBef>
              <a:spcAft>
                <a:spcPts val="0"/>
              </a:spcAft>
              <a:buClr>
                <a:schemeClr val="accent5"/>
              </a:buClr>
              <a:buSzPts val="800"/>
              <a:buFont typeface="Open Sans"/>
              <a:buNone/>
            </a:pPr>
            <a:r>
              <a:rPr b="0" i="0" lang="en-GB" sz="1000" u="none" cap="none" strike="noStrike">
                <a:solidFill>
                  <a:schemeClr val="accent5"/>
                </a:solidFill>
                <a:latin typeface="Open Sans Medium"/>
                <a:ea typeface="Open Sans Medium"/>
                <a:cs typeface="Open Sans Medium"/>
                <a:sym typeface="Open Sans Medium"/>
              </a:rPr>
              <a:t>Drive GHG Emissions Abatement </a:t>
            </a:r>
            <a:endParaRPr b="0" i="0" sz="1000" u="none" cap="none" strike="noStrike">
              <a:solidFill>
                <a:schemeClr val="accent5"/>
              </a:solidFill>
              <a:latin typeface="Open Sans Medium"/>
              <a:ea typeface="Open Sans Medium"/>
              <a:cs typeface="Open Sans Medium"/>
              <a:sym typeface="Open Sans Medium"/>
            </a:endParaRPr>
          </a:p>
        </p:txBody>
      </p:sp>
      <p:sp>
        <p:nvSpPr>
          <p:cNvPr id="1032" name="Google Shape;1032;p107"/>
          <p:cNvSpPr/>
          <p:nvPr/>
        </p:nvSpPr>
        <p:spPr>
          <a:xfrm>
            <a:off x="6550569" y="1482907"/>
            <a:ext cx="986100" cy="986100"/>
          </a:xfrm>
          <a:prstGeom prst="ellipse">
            <a:avLst/>
          </a:prstGeom>
          <a:solidFill>
            <a:srgbClr val="FFD45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33" name="Google Shape;1033;p107"/>
          <p:cNvSpPr/>
          <p:nvPr/>
        </p:nvSpPr>
        <p:spPr>
          <a:xfrm>
            <a:off x="6175510" y="1610594"/>
            <a:ext cx="1759200" cy="73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900"/>
              <a:buFont typeface="Arial"/>
              <a:buNone/>
            </a:pPr>
            <a:r>
              <a:rPr b="1" i="0" lang="en-GB" sz="1900" u="none" cap="none" strike="noStrike">
                <a:solidFill>
                  <a:schemeClr val="dk1"/>
                </a:solidFill>
                <a:latin typeface="Open Sans"/>
                <a:ea typeface="Open Sans"/>
                <a:cs typeface="Open Sans"/>
                <a:sym typeface="Open Sans"/>
              </a:rPr>
              <a:t>100 Million</a:t>
            </a:r>
            <a:endParaRPr b="1" i="0" sz="1900" u="none" cap="none" strike="noStrike">
              <a:solidFill>
                <a:schemeClr val="dk1"/>
              </a:solidFill>
              <a:latin typeface="Open Sans"/>
              <a:ea typeface="Open Sans"/>
              <a:cs typeface="Open Sans"/>
              <a:sym typeface="Open Sans"/>
            </a:endParaRPr>
          </a:p>
          <a:p>
            <a:pPr indent="0" lvl="0" marL="0" marR="0" rtl="0" algn="ctr">
              <a:lnSpc>
                <a:spcPct val="100000"/>
              </a:lnSpc>
              <a:spcBef>
                <a:spcPts val="500"/>
              </a:spcBef>
              <a:spcAft>
                <a:spcPts val="0"/>
              </a:spcAft>
              <a:buClr>
                <a:schemeClr val="accent5"/>
              </a:buClr>
              <a:buSzPts val="800"/>
              <a:buFont typeface="Open Sans"/>
              <a:buNone/>
            </a:pPr>
            <a:r>
              <a:rPr b="0" i="0" lang="en-GB" sz="1000" u="none" cap="none" strike="noStrike">
                <a:solidFill>
                  <a:schemeClr val="accent5"/>
                </a:solidFill>
                <a:latin typeface="Open Sans Medium"/>
                <a:ea typeface="Open Sans Medium"/>
                <a:cs typeface="Open Sans Medium"/>
                <a:sym typeface="Open Sans Medium"/>
              </a:rPr>
              <a:t>Build Climate Resilience for Climate-affected People</a:t>
            </a:r>
            <a:endParaRPr b="0" i="0" sz="1000" u="none" cap="none" strike="noStrike">
              <a:solidFill>
                <a:schemeClr val="accent5"/>
              </a:solidFill>
              <a:latin typeface="Open Sans Medium"/>
              <a:ea typeface="Open Sans Medium"/>
              <a:cs typeface="Open Sans Medium"/>
              <a:sym typeface="Open Sans Medium"/>
            </a:endParaRPr>
          </a:p>
        </p:txBody>
      </p:sp>
      <p:sp>
        <p:nvSpPr>
          <p:cNvPr id="1034" name="Google Shape;1034;p107"/>
          <p:cNvSpPr txBox="1"/>
          <p:nvPr/>
        </p:nvSpPr>
        <p:spPr>
          <a:xfrm>
            <a:off x="181125" y="4712250"/>
            <a:ext cx="6159600" cy="23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1B1B1B"/>
                </a:solidFill>
                <a:latin typeface="Open Sans"/>
                <a:ea typeface="Open Sans"/>
                <a:cs typeface="Open Sans"/>
                <a:sym typeface="Open Sans"/>
              </a:rPr>
              <a:t>Source</a:t>
            </a:r>
            <a:r>
              <a:rPr b="0" i="0" lang="en-GB" sz="900" u="none" cap="none" strike="noStrike">
                <a:solidFill>
                  <a:srgbClr val="1B1B1B"/>
                </a:solidFill>
                <a:latin typeface="Open Sans"/>
                <a:ea typeface="Open Sans"/>
                <a:cs typeface="Open Sans"/>
                <a:sym typeface="Open Sans"/>
              </a:rPr>
              <a:t>: AVPN Climate Strategy 2025-30</a:t>
            </a:r>
            <a:endParaRPr b="0" i="0" sz="900" u="none" cap="none" strike="noStrike">
              <a:solidFill>
                <a:srgbClr val="1B1B1B"/>
              </a:solidFill>
              <a:latin typeface="Open Sans"/>
              <a:ea typeface="Open Sans"/>
              <a:cs typeface="Open Sans"/>
              <a:sym typeface="Open Sans"/>
            </a:endParaRPr>
          </a:p>
        </p:txBody>
      </p:sp>
      <p:sp>
        <p:nvSpPr>
          <p:cNvPr id="1035" name="Google Shape;1035;p107"/>
          <p:cNvSpPr txBox="1"/>
          <p:nvPr/>
        </p:nvSpPr>
        <p:spPr>
          <a:xfrm>
            <a:off x="200400" y="67800"/>
            <a:ext cx="7466400" cy="71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1" lang="en-GB" sz="1000">
                <a:solidFill>
                  <a:srgbClr val="E42919"/>
                </a:solidFill>
                <a:latin typeface="Open Sans"/>
                <a:ea typeface="Open Sans"/>
                <a:cs typeface="Open Sans"/>
                <a:sym typeface="Open Sans"/>
              </a:rPr>
              <a:t>Driving Asian Leadership Toward the Climate Agenda</a:t>
            </a:r>
            <a:endParaRPr b="1" i="0" sz="1000" u="none" cap="none" strike="noStrike">
              <a:solidFill>
                <a:srgbClr val="E42919"/>
              </a:solidFill>
              <a:latin typeface="Open Sans"/>
              <a:ea typeface="Open Sans"/>
              <a:cs typeface="Open Sans"/>
              <a:sym typeface="Open Sans"/>
            </a:endParaRPr>
          </a:p>
          <a:p>
            <a:pPr indent="0" lvl="0" marL="0" marR="0" rtl="0" algn="l">
              <a:lnSpc>
                <a:spcPct val="100000"/>
              </a:lnSpc>
              <a:spcBef>
                <a:spcPts val="0"/>
              </a:spcBef>
              <a:spcAft>
                <a:spcPts val="0"/>
              </a:spcAft>
              <a:buNone/>
            </a:pPr>
            <a:r>
              <a:rPr lang="en-GB" sz="2100">
                <a:solidFill>
                  <a:srgbClr val="002944"/>
                </a:solidFill>
                <a:latin typeface="Open Sans SemiBold"/>
                <a:ea typeface="Open Sans SemiBold"/>
                <a:cs typeface="Open Sans SemiBold"/>
                <a:sym typeface="Open Sans SemiBold"/>
              </a:rPr>
              <a:t>Climate Action Platform Strategy</a:t>
            </a:r>
            <a:endParaRPr sz="2400">
              <a:solidFill>
                <a:srgbClr val="002944"/>
              </a:solidFill>
              <a:latin typeface="Open Sans SemiBold"/>
              <a:ea typeface="Open Sans SemiBold"/>
              <a:cs typeface="Open Sans SemiBold"/>
              <a:sym typeface="Open Sans SemiBold"/>
            </a:endParaRPr>
          </a:p>
          <a:p>
            <a:pPr indent="0" lvl="0" marL="0" marR="0" rtl="0" algn="l">
              <a:lnSpc>
                <a:spcPct val="100000"/>
              </a:lnSpc>
              <a:spcBef>
                <a:spcPts val="0"/>
              </a:spcBef>
              <a:spcAft>
                <a:spcPts val="0"/>
              </a:spcAft>
              <a:buClr>
                <a:srgbClr val="000000"/>
              </a:buClr>
              <a:buSzPts val="2400"/>
              <a:buFont typeface="Arial"/>
              <a:buNone/>
            </a:pPr>
            <a:r>
              <a:t/>
            </a:r>
            <a:endParaRPr sz="2400">
              <a:solidFill>
                <a:srgbClr val="002944"/>
              </a:solidFill>
              <a:latin typeface="Open Sans SemiBold"/>
              <a:ea typeface="Open Sans SemiBold"/>
              <a:cs typeface="Open Sans SemiBold"/>
              <a:sym typeface="Open Sans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40" name="Shape 1040"/>
        <p:cNvGrpSpPr/>
        <p:nvPr/>
      </p:nvGrpSpPr>
      <p:grpSpPr>
        <a:xfrm>
          <a:off x="0" y="0"/>
          <a:ext cx="0" cy="0"/>
          <a:chOff x="0" y="0"/>
          <a:chExt cx="0" cy="0"/>
        </a:xfrm>
      </p:grpSpPr>
      <p:sp>
        <p:nvSpPr>
          <p:cNvPr id="1041" name="Google Shape;1041;p108"/>
          <p:cNvSpPr txBox="1"/>
          <p:nvPr/>
        </p:nvSpPr>
        <p:spPr>
          <a:xfrm>
            <a:off x="181375" y="0"/>
            <a:ext cx="7438500" cy="71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300"/>
              <a:buFont typeface="Arial"/>
              <a:buNone/>
            </a:pPr>
            <a:r>
              <a:rPr b="1" lang="en-GB" sz="2000">
                <a:solidFill>
                  <a:srgbClr val="032944"/>
                </a:solidFill>
                <a:latin typeface="Open Sans"/>
                <a:ea typeface="Open Sans"/>
                <a:cs typeface="Open Sans"/>
                <a:sym typeface="Open Sans"/>
              </a:rPr>
              <a:t>1. Capacity building for local climate CSOs: </a:t>
            </a:r>
            <a:r>
              <a:rPr lang="en-GB" sz="1800">
                <a:solidFill>
                  <a:srgbClr val="032944"/>
                </a:solidFill>
                <a:latin typeface="Open Sans"/>
                <a:ea typeface="Open Sans"/>
                <a:cs typeface="Open Sans"/>
                <a:sym typeface="Open Sans"/>
              </a:rPr>
              <a:t>Supporting quality evidence generation and bridging policy with ground action</a:t>
            </a:r>
            <a:endParaRPr sz="1800" u="none" cap="none" strike="noStrike">
              <a:solidFill>
                <a:srgbClr val="032944"/>
              </a:solidFill>
              <a:latin typeface="Open Sans"/>
              <a:ea typeface="Open Sans"/>
              <a:cs typeface="Open Sans"/>
              <a:sym typeface="Open Sans"/>
            </a:endParaRPr>
          </a:p>
        </p:txBody>
      </p:sp>
      <p:pic>
        <p:nvPicPr>
          <p:cNvPr descr="preencoded.png" id="1042" name="Google Shape;1042;p108"/>
          <p:cNvPicPr preferRelativeResize="0"/>
          <p:nvPr/>
        </p:nvPicPr>
        <p:blipFill rotWithShape="1">
          <a:blip r:embed="rId3">
            <a:alphaModFix/>
          </a:blip>
          <a:srcRect b="0" l="0" r="0" t="0"/>
          <a:stretch/>
        </p:blipFill>
        <p:spPr>
          <a:xfrm>
            <a:off x="6956812" y="83736"/>
            <a:ext cx="2426738" cy="1347804"/>
          </a:xfrm>
          <a:prstGeom prst="rect">
            <a:avLst/>
          </a:prstGeom>
          <a:noFill/>
          <a:ln>
            <a:noFill/>
          </a:ln>
        </p:spPr>
      </p:pic>
      <p:pic>
        <p:nvPicPr>
          <p:cNvPr descr="preencoded.png" id="1043" name="Google Shape;1043;p108"/>
          <p:cNvPicPr preferRelativeResize="0"/>
          <p:nvPr/>
        </p:nvPicPr>
        <p:blipFill rotWithShape="1">
          <a:blip r:embed="rId4">
            <a:alphaModFix/>
          </a:blip>
          <a:srcRect b="0" l="0" r="0" t="0"/>
          <a:stretch/>
        </p:blipFill>
        <p:spPr>
          <a:xfrm>
            <a:off x="8334677" y="4708770"/>
            <a:ext cx="675957" cy="233729"/>
          </a:xfrm>
          <a:prstGeom prst="rect">
            <a:avLst/>
          </a:prstGeom>
          <a:noFill/>
          <a:ln>
            <a:noFill/>
          </a:ln>
        </p:spPr>
      </p:pic>
      <p:cxnSp>
        <p:nvCxnSpPr>
          <p:cNvPr id="1044" name="Google Shape;1044;p108"/>
          <p:cNvCxnSpPr/>
          <p:nvPr/>
        </p:nvCxnSpPr>
        <p:spPr>
          <a:xfrm>
            <a:off x="193162" y="610545"/>
            <a:ext cx="5571900" cy="0"/>
          </a:xfrm>
          <a:prstGeom prst="straightConnector1">
            <a:avLst/>
          </a:prstGeom>
          <a:noFill/>
          <a:ln cap="flat" cmpd="sng" w="21425">
            <a:solidFill>
              <a:srgbClr val="E32918"/>
            </a:solidFill>
            <a:prstDash val="solid"/>
            <a:round/>
            <a:headEnd len="sm" w="sm" type="none"/>
            <a:tailEnd len="sm" w="sm" type="none"/>
          </a:ln>
        </p:spPr>
      </p:cxnSp>
      <p:sp>
        <p:nvSpPr>
          <p:cNvPr id="1045" name="Google Shape;1045;p108"/>
          <p:cNvSpPr txBox="1"/>
          <p:nvPr/>
        </p:nvSpPr>
        <p:spPr>
          <a:xfrm>
            <a:off x="205650" y="797774"/>
            <a:ext cx="8732700" cy="754200"/>
          </a:xfrm>
          <a:prstGeom prst="rect">
            <a:avLst/>
          </a:prstGeom>
          <a:noFill/>
          <a:ln>
            <a:noFill/>
          </a:ln>
        </p:spPr>
        <p:txBody>
          <a:bodyPr anchorCtr="0" anchor="t" bIns="68575" lIns="68575" spcFirstLastPara="1" rIns="68575" wrap="square" tIns="68575">
            <a:spAutoFit/>
          </a:bodyPr>
          <a:lstStyle/>
          <a:p>
            <a:pPr indent="0" lvl="0" marL="0" marR="0" rtl="0" algn="just">
              <a:lnSpc>
                <a:spcPct val="100000"/>
              </a:lnSpc>
              <a:spcBef>
                <a:spcPts val="0"/>
              </a:spcBef>
              <a:spcAft>
                <a:spcPts val="0"/>
              </a:spcAft>
              <a:buClr>
                <a:srgbClr val="000000"/>
              </a:buClr>
              <a:buSzPts val="1000"/>
              <a:buFont typeface="Arial"/>
              <a:buNone/>
            </a:pPr>
            <a:r>
              <a:rPr lang="en-GB" sz="1000">
                <a:solidFill>
                  <a:schemeClr val="dk1"/>
                </a:solidFill>
                <a:latin typeface="Open Sans"/>
                <a:ea typeface="Open Sans"/>
                <a:cs typeface="Open Sans"/>
                <a:sym typeface="Open Sans"/>
              </a:rPr>
              <a:t>A strategic and collaborative philanthropic effort aimed to provide high-quality inputs, through validated research and learnings from technical partners to governments in two Asian countries– India and Indonesia, to develop and execute evidence based research and practices that reduce   greenhouse   gas   (GHG)   emissions   in   alignment   with   national &amp; international   climate commitments.</a:t>
            </a:r>
            <a:endParaRPr sz="1000">
              <a:solidFill>
                <a:schemeClr val="dk1"/>
              </a:solidFill>
              <a:latin typeface="Open Sans"/>
              <a:ea typeface="Open Sans"/>
              <a:cs typeface="Open Sans"/>
              <a:sym typeface="Open Sans"/>
            </a:endParaRPr>
          </a:p>
          <a:p>
            <a:pPr indent="0" lvl="0" marL="0" marR="0" rtl="0" algn="just">
              <a:lnSpc>
                <a:spcPct val="100000"/>
              </a:lnSpc>
              <a:spcBef>
                <a:spcPts val="0"/>
              </a:spcBef>
              <a:spcAft>
                <a:spcPts val="0"/>
              </a:spcAft>
              <a:buClr>
                <a:srgbClr val="000000"/>
              </a:buClr>
              <a:buSzPts val="1000"/>
              <a:buFont typeface="Arial"/>
              <a:buNone/>
            </a:pPr>
            <a:r>
              <a:t/>
            </a:r>
            <a:endParaRPr sz="1000">
              <a:solidFill>
                <a:schemeClr val="dk1"/>
              </a:solidFill>
              <a:latin typeface="Open Sans"/>
              <a:ea typeface="Open Sans"/>
              <a:cs typeface="Open Sans"/>
              <a:sym typeface="Open Sans"/>
            </a:endParaRPr>
          </a:p>
        </p:txBody>
      </p:sp>
      <p:sp>
        <p:nvSpPr>
          <p:cNvPr id="1046" name="Google Shape;1046;p108"/>
          <p:cNvSpPr/>
          <p:nvPr/>
        </p:nvSpPr>
        <p:spPr>
          <a:xfrm>
            <a:off x="130275" y="1431536"/>
            <a:ext cx="2886600" cy="3559500"/>
          </a:xfrm>
          <a:prstGeom prst="roundRect">
            <a:avLst>
              <a:gd fmla="val 10297" name="adj"/>
            </a:avLst>
          </a:prstGeom>
          <a:solidFill>
            <a:srgbClr val="EFEFEF"/>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800"/>
              <a:buFont typeface="Arial"/>
              <a:buNone/>
            </a:pPr>
            <a:r>
              <a:t/>
            </a:r>
            <a:endParaRPr sz="700">
              <a:solidFill>
                <a:srgbClr val="002944"/>
              </a:solidFill>
              <a:latin typeface="Open Sans Medium"/>
              <a:ea typeface="Open Sans Medium"/>
              <a:cs typeface="Open Sans Medium"/>
              <a:sym typeface="Open Sans Medium"/>
            </a:endParaRPr>
          </a:p>
          <a:p>
            <a:pPr indent="0" lvl="0" marL="0" marR="0" rtl="0" algn="l">
              <a:lnSpc>
                <a:spcPct val="115000"/>
              </a:lnSpc>
              <a:spcBef>
                <a:spcPts val="0"/>
              </a:spcBef>
              <a:spcAft>
                <a:spcPts val="0"/>
              </a:spcAft>
              <a:buClr>
                <a:srgbClr val="000000"/>
              </a:buClr>
              <a:buSzPts val="800"/>
              <a:buFont typeface="Arial"/>
              <a:buNone/>
            </a:pPr>
            <a:r>
              <a:t/>
            </a:r>
            <a:endParaRPr sz="700">
              <a:solidFill>
                <a:srgbClr val="002944"/>
              </a:solidFill>
              <a:latin typeface="Open Sans"/>
              <a:ea typeface="Open Sans"/>
              <a:cs typeface="Open Sans"/>
              <a:sym typeface="Open Sans"/>
            </a:endParaRPr>
          </a:p>
          <a:p>
            <a:pPr indent="0" lvl="0" marL="0" marR="0" rtl="0" algn="l">
              <a:lnSpc>
                <a:spcPct val="115000"/>
              </a:lnSpc>
              <a:spcBef>
                <a:spcPts val="600"/>
              </a:spcBef>
              <a:spcAft>
                <a:spcPts val="0"/>
              </a:spcAft>
              <a:buClr>
                <a:srgbClr val="000000"/>
              </a:buClr>
              <a:buSzPts val="800"/>
              <a:buFont typeface="Arial"/>
              <a:buNone/>
            </a:pPr>
            <a:r>
              <a:t/>
            </a:r>
            <a:endParaRPr b="0" i="0" sz="700" u="none" cap="none" strike="noStrike">
              <a:solidFill>
                <a:srgbClr val="002944"/>
              </a:solidFill>
              <a:latin typeface="Open Sans"/>
              <a:ea typeface="Open Sans"/>
              <a:cs typeface="Open Sans"/>
              <a:sym typeface="Open Sans"/>
            </a:endParaRPr>
          </a:p>
        </p:txBody>
      </p:sp>
      <p:sp>
        <p:nvSpPr>
          <p:cNvPr id="1047" name="Google Shape;1047;p108"/>
          <p:cNvSpPr txBox="1"/>
          <p:nvPr/>
        </p:nvSpPr>
        <p:spPr>
          <a:xfrm>
            <a:off x="3103222" y="1556669"/>
            <a:ext cx="1128900" cy="277200"/>
          </a:xfrm>
          <a:prstGeom prst="rect">
            <a:avLst/>
          </a:prstGeom>
          <a:noFill/>
          <a:ln>
            <a:noFill/>
          </a:ln>
        </p:spPr>
        <p:txBody>
          <a:bodyPr anchorCtr="0" anchor="t" bIns="68575" lIns="82300" spcFirstLastPara="1" rIns="82300" wrap="square" tIns="68575">
            <a:spAutoFit/>
          </a:bodyPr>
          <a:lstStyle/>
          <a:p>
            <a:pPr indent="0" lvl="0" marL="0" marR="0" rtl="0" algn="ctr">
              <a:lnSpc>
                <a:spcPct val="100000"/>
              </a:lnSpc>
              <a:spcBef>
                <a:spcPts val="0"/>
              </a:spcBef>
              <a:spcAft>
                <a:spcPts val="500"/>
              </a:spcAft>
              <a:buClr>
                <a:srgbClr val="000000"/>
              </a:buClr>
              <a:buSzPts val="900"/>
              <a:buFont typeface="Arial"/>
              <a:buNone/>
            </a:pPr>
            <a:r>
              <a:rPr b="1" i="0" lang="en-GB" sz="900" u="none" cap="none" strike="noStrike">
                <a:solidFill>
                  <a:schemeClr val="accent1"/>
                </a:solidFill>
                <a:latin typeface="Open Sans"/>
                <a:ea typeface="Open Sans"/>
                <a:cs typeface="Open Sans"/>
                <a:sym typeface="Open Sans"/>
              </a:rPr>
              <a:t>APPROACH</a:t>
            </a:r>
            <a:endParaRPr b="1" i="0" sz="900" u="none" cap="none" strike="noStrike">
              <a:solidFill>
                <a:srgbClr val="032944"/>
              </a:solidFill>
              <a:latin typeface="Open Sans"/>
              <a:ea typeface="Open Sans"/>
              <a:cs typeface="Open Sans"/>
              <a:sym typeface="Open Sans"/>
            </a:endParaRPr>
          </a:p>
        </p:txBody>
      </p:sp>
      <p:grpSp>
        <p:nvGrpSpPr>
          <p:cNvPr id="1048" name="Google Shape;1048;p108"/>
          <p:cNvGrpSpPr/>
          <p:nvPr/>
        </p:nvGrpSpPr>
        <p:grpSpPr>
          <a:xfrm>
            <a:off x="3619000" y="1825033"/>
            <a:ext cx="5427232" cy="1555554"/>
            <a:chOff x="4420980" y="2653009"/>
            <a:chExt cx="7747654" cy="1919253"/>
          </a:xfrm>
        </p:grpSpPr>
        <p:sp>
          <p:nvSpPr>
            <p:cNvPr id="1049" name="Google Shape;1049;p108"/>
            <p:cNvSpPr/>
            <p:nvPr/>
          </p:nvSpPr>
          <p:spPr>
            <a:xfrm>
              <a:off x="4423158" y="2653009"/>
              <a:ext cx="7695900" cy="611100"/>
            </a:xfrm>
            <a:prstGeom prst="roundRect">
              <a:avLst>
                <a:gd fmla="val 5110" name="adj"/>
              </a:avLst>
            </a:prstGeom>
            <a:solidFill>
              <a:srgbClr val="002944"/>
            </a:solid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000000"/>
                </a:buClr>
                <a:buSzPts val="800"/>
                <a:buFont typeface="Arial"/>
                <a:buNone/>
              </a:pPr>
              <a:r>
                <a:rPr b="1" lang="en-GB" sz="800">
                  <a:solidFill>
                    <a:schemeClr val="lt1"/>
                  </a:solidFill>
                  <a:latin typeface="Open Sans"/>
                  <a:ea typeface="Open Sans"/>
                  <a:cs typeface="Open Sans"/>
                  <a:sym typeface="Open Sans"/>
                </a:rPr>
                <a:t>Support Cohort of Grantees for Climate Impact: </a:t>
              </a:r>
              <a:r>
                <a:rPr lang="en-GB" sz="800">
                  <a:solidFill>
                    <a:schemeClr val="lt1"/>
                  </a:solidFill>
                  <a:latin typeface="Open Sans"/>
                  <a:ea typeface="Open Sans"/>
                  <a:cs typeface="Open Sans"/>
                  <a:sym typeface="Open Sans"/>
                </a:rPr>
                <a:t>Provide a cohort of established technical partners with flexible, multi-year funding to implement evidence-based initiatives that reduce emissions &amp; inform regional climate regulations, targeting a collective impact of 100 million MT CO₂e annually</a:t>
              </a:r>
              <a:endParaRPr sz="800" u="none" cap="none" strike="noStrike">
                <a:solidFill>
                  <a:schemeClr val="lt1"/>
                </a:solidFill>
                <a:latin typeface="Open Sans"/>
                <a:ea typeface="Open Sans"/>
                <a:cs typeface="Open Sans"/>
                <a:sym typeface="Open Sans"/>
              </a:endParaRPr>
            </a:p>
          </p:txBody>
        </p:sp>
        <p:sp>
          <p:nvSpPr>
            <p:cNvPr id="1050" name="Google Shape;1050;p108"/>
            <p:cNvSpPr/>
            <p:nvPr/>
          </p:nvSpPr>
          <p:spPr>
            <a:xfrm>
              <a:off x="4420980" y="3374940"/>
              <a:ext cx="7745400" cy="535500"/>
            </a:xfrm>
            <a:prstGeom prst="roundRect">
              <a:avLst>
                <a:gd fmla="val 16667" name="adj"/>
              </a:avLst>
            </a:prstGeom>
            <a:solidFill>
              <a:srgbClr val="002944"/>
            </a:solid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800"/>
                <a:buFont typeface="Arial"/>
                <a:buNone/>
              </a:pPr>
              <a:r>
                <a:rPr b="1" lang="en-GB" sz="800">
                  <a:solidFill>
                    <a:schemeClr val="lt1"/>
                  </a:solidFill>
                  <a:latin typeface="Open Sans"/>
                  <a:ea typeface="Open Sans"/>
                  <a:cs typeface="Open Sans"/>
                  <a:sym typeface="Open Sans"/>
                </a:rPr>
                <a:t>Strengthen Grantee Capacity for Climate Action: </a:t>
              </a:r>
              <a:r>
                <a:rPr lang="en-GB" sz="800">
                  <a:solidFill>
                    <a:schemeClr val="lt1"/>
                  </a:solidFill>
                  <a:latin typeface="Open Sans"/>
                  <a:ea typeface="Open Sans"/>
                  <a:cs typeface="Open Sans"/>
                  <a:sym typeface="Open Sans"/>
                </a:rPr>
                <a:t>Provide tailored technical assistance based on organizational needs assessments to equip partners in two geographies for effective climate action</a:t>
              </a:r>
              <a:endParaRPr i="0" sz="800" u="none" cap="none" strike="noStrike">
                <a:solidFill>
                  <a:schemeClr val="lt1"/>
                </a:solidFill>
                <a:latin typeface="Open Sans"/>
                <a:ea typeface="Open Sans"/>
                <a:cs typeface="Open Sans"/>
                <a:sym typeface="Open Sans"/>
              </a:endParaRPr>
            </a:p>
          </p:txBody>
        </p:sp>
        <p:sp>
          <p:nvSpPr>
            <p:cNvPr id="1051" name="Google Shape;1051;p108"/>
            <p:cNvSpPr/>
            <p:nvPr/>
          </p:nvSpPr>
          <p:spPr>
            <a:xfrm>
              <a:off x="4425335" y="4044562"/>
              <a:ext cx="7743300" cy="527700"/>
            </a:xfrm>
            <a:prstGeom prst="roundRect">
              <a:avLst>
                <a:gd fmla="val 16667" name="adj"/>
              </a:avLst>
            </a:prstGeom>
            <a:solidFill>
              <a:srgbClr val="002944"/>
            </a:solid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800"/>
                <a:buFont typeface="Arial"/>
                <a:buNone/>
              </a:pPr>
              <a:r>
                <a:rPr b="1" lang="en-GB" sz="800">
                  <a:solidFill>
                    <a:schemeClr val="lt1"/>
                  </a:solidFill>
                  <a:latin typeface="Open Sans"/>
                  <a:ea typeface="Open Sans"/>
                  <a:cs typeface="Open Sans"/>
                  <a:sym typeface="Open Sans"/>
                </a:rPr>
                <a:t>Foster Collaboration and Knowledge Sharing: </a:t>
              </a:r>
              <a:r>
                <a:rPr lang="en-GB" sz="800">
                  <a:solidFill>
                    <a:schemeClr val="lt1"/>
                  </a:solidFill>
                  <a:latin typeface="Open Sans"/>
                  <a:ea typeface="Open Sans"/>
                  <a:cs typeface="Open Sans"/>
                  <a:sym typeface="Open Sans"/>
                </a:rPr>
                <a:t>Facilitate interactions among grantees and the broader climate mitigation ecosystem to enable cross-regional idea exchange and accelerate collective action.</a:t>
              </a:r>
              <a:endParaRPr i="0" sz="800" u="none" cap="none" strike="noStrike">
                <a:solidFill>
                  <a:schemeClr val="lt1"/>
                </a:solidFill>
                <a:latin typeface="Open Sans"/>
                <a:ea typeface="Open Sans"/>
                <a:cs typeface="Open Sans"/>
                <a:sym typeface="Open Sans"/>
              </a:endParaRPr>
            </a:p>
          </p:txBody>
        </p:sp>
      </p:grpSp>
      <p:sp>
        <p:nvSpPr>
          <p:cNvPr id="1052" name="Google Shape;1052;p108"/>
          <p:cNvSpPr txBox="1"/>
          <p:nvPr/>
        </p:nvSpPr>
        <p:spPr>
          <a:xfrm>
            <a:off x="201973" y="1534639"/>
            <a:ext cx="2795700" cy="3409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000">
                <a:solidFill>
                  <a:schemeClr val="dk2"/>
                </a:solidFill>
                <a:latin typeface="Open Sans"/>
                <a:ea typeface="Open Sans"/>
                <a:cs typeface="Open Sans"/>
                <a:sym typeface="Open Sans"/>
              </a:rPr>
              <a:t>Setting the Context</a:t>
            </a:r>
            <a:r>
              <a:rPr b="1" lang="en-GB" sz="700">
                <a:solidFill>
                  <a:schemeClr val="dk2"/>
                </a:solidFill>
                <a:latin typeface="Open Sans"/>
                <a:ea typeface="Open Sans"/>
                <a:cs typeface="Open Sans"/>
                <a:sym typeface="Open Sans"/>
              </a:rPr>
              <a:t>:</a:t>
            </a:r>
            <a:r>
              <a:rPr lang="en-GB" sz="700">
                <a:solidFill>
                  <a:schemeClr val="dk2"/>
                </a:solidFill>
                <a:latin typeface="Open Sans Medium"/>
                <a:ea typeface="Open Sans Medium"/>
                <a:cs typeface="Open Sans Medium"/>
                <a:sym typeface="Open Sans Medium"/>
              </a:rPr>
              <a:t> </a:t>
            </a:r>
            <a:r>
              <a:rPr lang="en-GB" sz="800">
                <a:latin typeface="Open Sans"/>
                <a:ea typeface="Open Sans"/>
                <a:cs typeface="Open Sans"/>
                <a:sym typeface="Open Sans"/>
              </a:rPr>
              <a:t> </a:t>
            </a:r>
            <a:r>
              <a:rPr lang="en-GB" sz="800">
                <a:solidFill>
                  <a:schemeClr val="dk1"/>
                </a:solidFill>
                <a:latin typeface="Open Sans"/>
                <a:ea typeface="Open Sans"/>
                <a:cs typeface="Open Sans"/>
                <a:sym typeface="Open Sans"/>
              </a:rPr>
              <a:t>Number of CSOs focusing on climate change has increased in recent years, this growth has been uneven across economies, and most of them lack the necessary levels of resources required for them to drive change effectively.</a:t>
            </a:r>
            <a:endParaRPr sz="8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000">
              <a:solidFill>
                <a:schemeClr val="dk2"/>
              </a:solidFill>
              <a:latin typeface="Open Sans"/>
              <a:ea typeface="Open Sans"/>
              <a:cs typeface="Open Sans"/>
              <a:sym typeface="Open Sans"/>
            </a:endParaRPr>
          </a:p>
          <a:p>
            <a:pPr indent="0" lvl="0" marL="0" rtl="0" algn="just">
              <a:lnSpc>
                <a:spcPct val="115000"/>
              </a:lnSpc>
              <a:spcBef>
                <a:spcPts val="0"/>
              </a:spcBef>
              <a:spcAft>
                <a:spcPts val="0"/>
              </a:spcAft>
              <a:buNone/>
            </a:pPr>
            <a:r>
              <a:rPr b="1" lang="en-GB" sz="1000">
                <a:solidFill>
                  <a:schemeClr val="dk2"/>
                </a:solidFill>
                <a:latin typeface="Open Sans"/>
                <a:ea typeface="Open Sans"/>
                <a:cs typeface="Open Sans"/>
                <a:sym typeface="Open Sans"/>
              </a:rPr>
              <a:t>Ecosystem Gap</a:t>
            </a:r>
            <a:r>
              <a:rPr b="1" lang="en-GB" sz="700">
                <a:solidFill>
                  <a:schemeClr val="dk2"/>
                </a:solidFill>
                <a:latin typeface="Open Sans"/>
                <a:ea typeface="Open Sans"/>
                <a:cs typeface="Open Sans"/>
                <a:sym typeface="Open Sans"/>
              </a:rPr>
              <a:t>:</a:t>
            </a:r>
            <a:r>
              <a:rPr lang="en-GB" sz="700">
                <a:solidFill>
                  <a:schemeClr val="dk2"/>
                </a:solidFill>
                <a:latin typeface="Open Sans Medium"/>
                <a:ea typeface="Open Sans Medium"/>
                <a:cs typeface="Open Sans Medium"/>
                <a:sym typeface="Open Sans Medium"/>
              </a:rPr>
              <a:t>  </a:t>
            </a:r>
            <a:r>
              <a:rPr lang="en-GB" sz="800">
                <a:solidFill>
                  <a:schemeClr val="dk1"/>
                </a:solidFill>
                <a:latin typeface="Open Sans Medium"/>
                <a:ea typeface="Open Sans Medium"/>
                <a:cs typeface="Open Sans Medium"/>
                <a:sym typeface="Open Sans Medium"/>
              </a:rPr>
              <a:t>AVPN aims to bridge critical gaps in enabling low-carbon development by supporting key actors across the ecosystem. This includes assisting policymakers in designing effective regulatory frameworks, providing CSO, including NGOs, think tanks &amp; technical partners with flexible funding and technical assistance, and enabling them to make strategic, evidence-based decisions. </a:t>
            </a:r>
            <a:endParaRPr sz="800">
              <a:solidFill>
                <a:schemeClr val="dk1"/>
              </a:solidFill>
              <a:latin typeface="Open Sans Medium"/>
              <a:ea typeface="Open Sans Medium"/>
              <a:cs typeface="Open Sans Medium"/>
              <a:sym typeface="Open Sans Medium"/>
            </a:endParaRPr>
          </a:p>
          <a:p>
            <a:pPr indent="0" lvl="0" marL="0" rtl="0" algn="just">
              <a:lnSpc>
                <a:spcPct val="115000"/>
              </a:lnSpc>
              <a:spcBef>
                <a:spcPts val="0"/>
              </a:spcBef>
              <a:spcAft>
                <a:spcPts val="0"/>
              </a:spcAft>
              <a:buNone/>
            </a:pPr>
            <a:r>
              <a:t/>
            </a:r>
            <a:endParaRPr sz="800">
              <a:solidFill>
                <a:schemeClr val="dk1"/>
              </a:solidFill>
              <a:latin typeface="Open Sans Medium"/>
              <a:ea typeface="Open Sans Medium"/>
              <a:cs typeface="Open Sans Medium"/>
              <a:sym typeface="Open Sans Medium"/>
            </a:endParaRPr>
          </a:p>
          <a:p>
            <a:pPr indent="0" lvl="0" marL="0" rtl="0" algn="just">
              <a:lnSpc>
                <a:spcPct val="115000"/>
              </a:lnSpc>
              <a:spcBef>
                <a:spcPts val="0"/>
              </a:spcBef>
              <a:spcAft>
                <a:spcPts val="0"/>
              </a:spcAft>
              <a:buNone/>
            </a:pPr>
            <a:r>
              <a:rPr lang="en-GB" sz="800">
                <a:solidFill>
                  <a:schemeClr val="dk1"/>
                </a:solidFill>
                <a:latin typeface="Open Sans Medium"/>
                <a:ea typeface="Open Sans Medium"/>
                <a:cs typeface="Open Sans Medium"/>
                <a:sym typeface="Open Sans Medium"/>
              </a:rPr>
              <a:t>AVPN also engages with philanthropies to deliver catalytic financing, promote innovation, and scale impactful climate solutions.</a:t>
            </a:r>
            <a:endParaRPr sz="800">
              <a:solidFill>
                <a:schemeClr val="dk1"/>
              </a:solidFill>
              <a:latin typeface="Open Sans Medium"/>
              <a:ea typeface="Open Sans Medium"/>
              <a:cs typeface="Open Sans Medium"/>
              <a:sym typeface="Open Sans Medium"/>
            </a:endParaRPr>
          </a:p>
          <a:p>
            <a:pPr indent="0" lvl="0" marL="0" rtl="0" algn="l">
              <a:lnSpc>
                <a:spcPct val="115000"/>
              </a:lnSpc>
              <a:spcBef>
                <a:spcPts val="0"/>
              </a:spcBef>
              <a:spcAft>
                <a:spcPts val="0"/>
              </a:spcAft>
              <a:buNone/>
            </a:pPr>
            <a:r>
              <a:t/>
            </a:r>
            <a:endParaRPr sz="800">
              <a:solidFill>
                <a:schemeClr val="dk1"/>
              </a:solidFill>
              <a:latin typeface="Open Sans Medium"/>
              <a:ea typeface="Open Sans Medium"/>
              <a:cs typeface="Open Sans Medium"/>
              <a:sym typeface="Open Sans Medium"/>
            </a:endParaRPr>
          </a:p>
          <a:p>
            <a:pPr indent="0" lvl="0" marL="0" rtl="0" algn="l">
              <a:lnSpc>
                <a:spcPct val="115000"/>
              </a:lnSpc>
              <a:spcBef>
                <a:spcPts val="600"/>
              </a:spcBef>
              <a:spcAft>
                <a:spcPts val="0"/>
              </a:spcAft>
              <a:buClr>
                <a:srgbClr val="000000"/>
              </a:buClr>
              <a:buSzPts val="800"/>
              <a:buFont typeface="Arial"/>
              <a:buNone/>
            </a:pPr>
            <a:r>
              <a:rPr b="1" lang="en-GB" sz="1000">
                <a:solidFill>
                  <a:schemeClr val="dk1"/>
                </a:solidFill>
                <a:latin typeface="Open Sans"/>
                <a:ea typeface="Open Sans"/>
                <a:cs typeface="Open Sans"/>
                <a:sym typeface="Open Sans"/>
              </a:rPr>
              <a:t>Focus Region - </a:t>
            </a:r>
            <a:r>
              <a:rPr lang="en-GB" sz="800">
                <a:solidFill>
                  <a:schemeClr val="dk1"/>
                </a:solidFill>
                <a:latin typeface="Open Sans Medium"/>
                <a:ea typeface="Open Sans Medium"/>
                <a:cs typeface="Open Sans Medium"/>
                <a:sym typeface="Open Sans Medium"/>
              </a:rPr>
              <a:t>India, Indonesia</a:t>
            </a:r>
            <a:endParaRPr sz="800">
              <a:solidFill>
                <a:schemeClr val="dk1"/>
              </a:solidFill>
              <a:latin typeface="Open Sans Medium"/>
              <a:ea typeface="Open Sans Medium"/>
              <a:cs typeface="Open Sans Medium"/>
              <a:sym typeface="Open Sans Medium"/>
            </a:endParaRPr>
          </a:p>
          <a:p>
            <a:pPr indent="0" lvl="0" marL="0" rtl="0" algn="l">
              <a:spcBef>
                <a:spcPts val="0"/>
              </a:spcBef>
              <a:spcAft>
                <a:spcPts val="0"/>
              </a:spcAft>
              <a:buNone/>
            </a:pPr>
            <a:r>
              <a:t/>
            </a:r>
            <a:endParaRPr sz="800">
              <a:latin typeface="Open Sans"/>
              <a:ea typeface="Open Sans"/>
              <a:cs typeface="Open Sans"/>
              <a:sym typeface="Open Sans"/>
            </a:endParaRPr>
          </a:p>
        </p:txBody>
      </p:sp>
      <p:pic>
        <p:nvPicPr>
          <p:cNvPr id="1053" name="Google Shape;1053;p108"/>
          <p:cNvPicPr preferRelativeResize="0"/>
          <p:nvPr/>
        </p:nvPicPr>
        <p:blipFill>
          <a:blip r:embed="rId5">
            <a:alphaModFix/>
          </a:blip>
          <a:stretch>
            <a:fillRect/>
          </a:stretch>
        </p:blipFill>
        <p:spPr>
          <a:xfrm>
            <a:off x="3028616" y="1796414"/>
            <a:ext cx="617174" cy="593567"/>
          </a:xfrm>
          <a:prstGeom prst="rect">
            <a:avLst/>
          </a:prstGeom>
          <a:noFill/>
          <a:ln>
            <a:noFill/>
          </a:ln>
        </p:spPr>
      </p:pic>
      <p:pic>
        <p:nvPicPr>
          <p:cNvPr id="1054" name="Google Shape;1054;p108"/>
          <p:cNvPicPr preferRelativeResize="0"/>
          <p:nvPr/>
        </p:nvPicPr>
        <p:blipFill rotWithShape="1">
          <a:blip r:embed="rId6">
            <a:alphaModFix/>
          </a:blip>
          <a:srcRect b="17126" l="17131" r="17131" t="17132"/>
          <a:stretch/>
        </p:blipFill>
        <p:spPr>
          <a:xfrm>
            <a:off x="3162180" y="2411588"/>
            <a:ext cx="371666" cy="371700"/>
          </a:xfrm>
          <a:prstGeom prst="rect">
            <a:avLst/>
          </a:prstGeom>
          <a:noFill/>
          <a:ln>
            <a:noFill/>
          </a:ln>
        </p:spPr>
      </p:pic>
      <p:pic>
        <p:nvPicPr>
          <p:cNvPr id="1055" name="Google Shape;1055;p108"/>
          <p:cNvPicPr preferRelativeResize="0"/>
          <p:nvPr/>
        </p:nvPicPr>
        <p:blipFill rotWithShape="1">
          <a:blip r:embed="rId7">
            <a:alphaModFix/>
          </a:blip>
          <a:srcRect b="-7300" l="6080" r="-6080" t="7300"/>
          <a:stretch/>
        </p:blipFill>
        <p:spPr>
          <a:xfrm>
            <a:off x="3131675" y="2961826"/>
            <a:ext cx="427800" cy="427800"/>
          </a:xfrm>
          <a:prstGeom prst="rect">
            <a:avLst/>
          </a:prstGeom>
          <a:noFill/>
          <a:ln>
            <a:noFill/>
          </a:ln>
        </p:spPr>
      </p:pic>
      <p:sp>
        <p:nvSpPr>
          <p:cNvPr id="1056" name="Google Shape;1056;p108"/>
          <p:cNvSpPr/>
          <p:nvPr/>
        </p:nvSpPr>
        <p:spPr>
          <a:xfrm>
            <a:off x="3653778" y="3481077"/>
            <a:ext cx="5357100" cy="427800"/>
          </a:xfrm>
          <a:prstGeom prst="roundRect">
            <a:avLst>
              <a:gd fmla="val 16667" name="adj"/>
            </a:avLst>
          </a:prstGeom>
          <a:solidFill>
            <a:srgbClr val="002944"/>
          </a:solid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800"/>
              <a:buFont typeface="Arial"/>
              <a:buNone/>
            </a:pPr>
            <a:r>
              <a:rPr b="1" lang="en-GB" sz="800">
                <a:solidFill>
                  <a:schemeClr val="lt1"/>
                </a:solidFill>
                <a:latin typeface="Open Sans"/>
                <a:ea typeface="Open Sans"/>
                <a:cs typeface="Open Sans"/>
                <a:sym typeface="Open Sans"/>
              </a:rPr>
              <a:t>Raise and Mobilize Funding: </a:t>
            </a:r>
            <a:r>
              <a:rPr lang="en-GB" sz="800">
                <a:solidFill>
                  <a:schemeClr val="lt1"/>
                </a:solidFill>
                <a:latin typeface="Open Sans"/>
                <a:ea typeface="Open Sans"/>
                <a:cs typeface="Open Sans"/>
                <a:sym typeface="Open Sans"/>
              </a:rPr>
              <a:t>Partner with aligned regional and global funders to secure resources that support impactful climate mitigation initiatives</a:t>
            </a:r>
            <a:endParaRPr i="0" sz="800" u="none" cap="none" strike="noStrike">
              <a:solidFill>
                <a:schemeClr val="lt1"/>
              </a:solidFill>
              <a:latin typeface="Open Sans"/>
              <a:ea typeface="Open Sans"/>
              <a:cs typeface="Open Sans"/>
              <a:sym typeface="Open Sans"/>
            </a:endParaRPr>
          </a:p>
        </p:txBody>
      </p:sp>
      <p:sp>
        <p:nvSpPr>
          <p:cNvPr id="1057" name="Google Shape;1057;p108"/>
          <p:cNvSpPr/>
          <p:nvPr/>
        </p:nvSpPr>
        <p:spPr>
          <a:xfrm>
            <a:off x="3653517" y="4021000"/>
            <a:ext cx="5357100" cy="427800"/>
          </a:xfrm>
          <a:prstGeom prst="roundRect">
            <a:avLst>
              <a:gd fmla="val 16667" name="adj"/>
            </a:avLst>
          </a:prstGeom>
          <a:solidFill>
            <a:srgbClr val="002944"/>
          </a:solid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800"/>
              <a:buFont typeface="Arial"/>
              <a:buNone/>
            </a:pPr>
            <a:r>
              <a:rPr b="1" lang="en-GB" sz="800">
                <a:solidFill>
                  <a:schemeClr val="lt1"/>
                </a:solidFill>
                <a:latin typeface="Open Sans"/>
                <a:ea typeface="Open Sans"/>
                <a:cs typeface="Open Sans"/>
                <a:sym typeface="Open Sans"/>
              </a:rPr>
              <a:t>Develop &amp; Enhance Monitoring &amp; Evaluation (M&amp;E): </a:t>
            </a:r>
            <a:r>
              <a:rPr lang="en-GB" sz="800">
                <a:solidFill>
                  <a:schemeClr val="lt1"/>
                </a:solidFill>
                <a:latin typeface="Open Sans"/>
                <a:ea typeface="Open Sans"/>
                <a:cs typeface="Open Sans"/>
                <a:sym typeface="Open Sans"/>
              </a:rPr>
              <a:t>Develop &amp; Implement robust M&amp;E processes to track progress, ensure accountability &amp;  effectiveness of of research projects in achieving outputs and outcomes</a:t>
            </a:r>
            <a:endParaRPr i="0" sz="800" u="none" cap="none" strike="noStrike">
              <a:solidFill>
                <a:schemeClr val="lt1"/>
              </a:solidFill>
              <a:latin typeface="Open Sans"/>
              <a:ea typeface="Open Sans"/>
              <a:cs typeface="Open Sans"/>
              <a:sym typeface="Open Sans"/>
            </a:endParaRPr>
          </a:p>
        </p:txBody>
      </p:sp>
      <p:pic>
        <p:nvPicPr>
          <p:cNvPr id="1058" name="Google Shape;1058;p108"/>
          <p:cNvPicPr preferRelativeResize="0"/>
          <p:nvPr/>
        </p:nvPicPr>
        <p:blipFill rotWithShape="1">
          <a:blip r:embed="rId8">
            <a:alphaModFix/>
          </a:blip>
          <a:srcRect b="15263" l="5595" r="6985" t="10066"/>
          <a:stretch/>
        </p:blipFill>
        <p:spPr>
          <a:xfrm>
            <a:off x="3104211" y="3480263"/>
            <a:ext cx="501020" cy="427950"/>
          </a:xfrm>
          <a:prstGeom prst="rect">
            <a:avLst/>
          </a:prstGeom>
          <a:noFill/>
          <a:ln>
            <a:noFill/>
          </a:ln>
        </p:spPr>
      </p:pic>
      <p:pic>
        <p:nvPicPr>
          <p:cNvPr id="1059" name="Google Shape;1059;p108"/>
          <p:cNvPicPr preferRelativeResize="0"/>
          <p:nvPr/>
        </p:nvPicPr>
        <p:blipFill rotWithShape="1">
          <a:blip r:embed="rId9">
            <a:alphaModFix/>
          </a:blip>
          <a:srcRect b="25651" l="0" r="0" t="0"/>
          <a:stretch/>
        </p:blipFill>
        <p:spPr>
          <a:xfrm>
            <a:off x="3070323" y="4030455"/>
            <a:ext cx="536847" cy="394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64" name="Shape 1064"/>
        <p:cNvGrpSpPr/>
        <p:nvPr/>
      </p:nvGrpSpPr>
      <p:grpSpPr>
        <a:xfrm>
          <a:off x="0" y="0"/>
          <a:ext cx="0" cy="0"/>
          <a:chOff x="0" y="0"/>
          <a:chExt cx="0" cy="0"/>
        </a:xfrm>
      </p:grpSpPr>
      <p:sp>
        <p:nvSpPr>
          <p:cNvPr id="1065" name="Google Shape;1065;p109"/>
          <p:cNvSpPr txBox="1"/>
          <p:nvPr/>
        </p:nvSpPr>
        <p:spPr>
          <a:xfrm>
            <a:off x="232850" y="0"/>
            <a:ext cx="7311300" cy="88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2000">
                <a:solidFill>
                  <a:srgbClr val="032944"/>
                </a:solidFill>
                <a:latin typeface="Open Sans"/>
                <a:ea typeface="Open Sans"/>
                <a:cs typeface="Open Sans"/>
                <a:sym typeface="Open Sans"/>
              </a:rPr>
              <a:t>2. Facilitating clean growth investment: </a:t>
            </a:r>
            <a:r>
              <a:rPr lang="en-GB" sz="1900">
                <a:solidFill>
                  <a:srgbClr val="032944"/>
                </a:solidFill>
                <a:latin typeface="Open Sans"/>
                <a:ea typeface="Open Sans"/>
                <a:cs typeface="Open Sans"/>
                <a:sym typeface="Open Sans"/>
              </a:rPr>
              <a:t>subnational funding vehicles, partnerships, pipelines</a:t>
            </a:r>
            <a:endParaRPr b="1" sz="2200">
              <a:solidFill>
                <a:srgbClr val="032944"/>
              </a:solidFill>
              <a:latin typeface="Open Sans"/>
              <a:ea typeface="Open Sans"/>
              <a:cs typeface="Open Sans"/>
              <a:sym typeface="Open Sans"/>
            </a:endParaRPr>
          </a:p>
        </p:txBody>
      </p:sp>
      <p:pic>
        <p:nvPicPr>
          <p:cNvPr descr="preencoded.png" id="1066" name="Google Shape;1066;p109"/>
          <p:cNvPicPr preferRelativeResize="0"/>
          <p:nvPr/>
        </p:nvPicPr>
        <p:blipFill rotWithShape="1">
          <a:blip r:embed="rId3">
            <a:alphaModFix/>
          </a:blip>
          <a:srcRect b="0" l="0" r="0" t="0"/>
          <a:stretch/>
        </p:blipFill>
        <p:spPr>
          <a:xfrm>
            <a:off x="6956812" y="0"/>
            <a:ext cx="2426738" cy="1347804"/>
          </a:xfrm>
          <a:prstGeom prst="rect">
            <a:avLst/>
          </a:prstGeom>
          <a:noFill/>
          <a:ln>
            <a:noFill/>
          </a:ln>
        </p:spPr>
      </p:pic>
      <p:pic>
        <p:nvPicPr>
          <p:cNvPr descr="preencoded.png" id="1067" name="Google Shape;1067;p109"/>
          <p:cNvPicPr preferRelativeResize="0"/>
          <p:nvPr/>
        </p:nvPicPr>
        <p:blipFill rotWithShape="1">
          <a:blip r:embed="rId4">
            <a:alphaModFix/>
          </a:blip>
          <a:srcRect b="0" l="0" r="0" t="0"/>
          <a:stretch/>
        </p:blipFill>
        <p:spPr>
          <a:xfrm>
            <a:off x="8054989" y="4625207"/>
            <a:ext cx="675957" cy="233729"/>
          </a:xfrm>
          <a:prstGeom prst="rect">
            <a:avLst/>
          </a:prstGeom>
          <a:noFill/>
          <a:ln>
            <a:noFill/>
          </a:ln>
        </p:spPr>
      </p:pic>
      <p:cxnSp>
        <p:nvCxnSpPr>
          <p:cNvPr id="1068" name="Google Shape;1068;p109"/>
          <p:cNvCxnSpPr/>
          <p:nvPr/>
        </p:nvCxnSpPr>
        <p:spPr>
          <a:xfrm>
            <a:off x="193162" y="610545"/>
            <a:ext cx="5571900" cy="0"/>
          </a:xfrm>
          <a:prstGeom prst="straightConnector1">
            <a:avLst/>
          </a:prstGeom>
          <a:noFill/>
          <a:ln cap="flat" cmpd="sng" w="21425">
            <a:solidFill>
              <a:srgbClr val="E32918"/>
            </a:solidFill>
            <a:prstDash val="solid"/>
            <a:round/>
            <a:headEnd len="sm" w="sm" type="none"/>
            <a:tailEnd len="sm" w="sm" type="none"/>
          </a:ln>
        </p:spPr>
      </p:cxnSp>
      <p:sp>
        <p:nvSpPr>
          <p:cNvPr id="1069" name="Google Shape;1069;p109"/>
          <p:cNvSpPr txBox="1"/>
          <p:nvPr/>
        </p:nvSpPr>
        <p:spPr>
          <a:xfrm>
            <a:off x="130275" y="653175"/>
            <a:ext cx="8732700" cy="908100"/>
          </a:xfrm>
          <a:prstGeom prst="rect">
            <a:avLst/>
          </a:prstGeom>
          <a:noFill/>
          <a:ln>
            <a:noFill/>
          </a:ln>
        </p:spPr>
        <p:txBody>
          <a:bodyPr anchorCtr="0" anchor="t" bIns="68575" lIns="68575" spcFirstLastPara="1" rIns="68575" wrap="square" tIns="68575">
            <a:spAutoFit/>
          </a:bodyPr>
          <a:lstStyle/>
          <a:p>
            <a:pPr indent="0" lvl="0" marL="0" marR="0" rtl="0" algn="just">
              <a:lnSpc>
                <a:spcPct val="100000"/>
              </a:lnSpc>
              <a:spcBef>
                <a:spcPts val="0"/>
              </a:spcBef>
              <a:spcAft>
                <a:spcPts val="0"/>
              </a:spcAft>
              <a:buClr>
                <a:srgbClr val="000000"/>
              </a:buClr>
              <a:buSzPts val="1000"/>
              <a:buFont typeface="Arial"/>
              <a:buNone/>
            </a:pPr>
            <a:r>
              <a:rPr lang="en-GB" sz="1000">
                <a:solidFill>
                  <a:schemeClr val="dk1"/>
                </a:solidFill>
                <a:latin typeface="Open Sans"/>
                <a:ea typeface="Open Sans"/>
                <a:cs typeface="Open Sans"/>
                <a:sym typeface="Open Sans"/>
              </a:rPr>
              <a:t>This initiative</a:t>
            </a:r>
            <a:r>
              <a:rPr lang="en-GB" sz="1000">
                <a:solidFill>
                  <a:schemeClr val="dk1"/>
                </a:solidFill>
                <a:latin typeface="Open Sans"/>
                <a:ea typeface="Open Sans"/>
                <a:cs typeface="Open Sans"/>
                <a:sym typeface="Open Sans"/>
              </a:rPr>
              <a:t> aims to build institutional muscle and momentum in several South Asian states as they takes steps to lower the intensity of its emissions. It enables convergence across key sectors such as energy, industry, transport, buildings, and agriculture, with a focus on emission mitigation, job creation, vulnerability reduction, and broader co-benefits.</a:t>
            </a:r>
            <a:endParaRPr sz="1000">
              <a:solidFill>
                <a:schemeClr val="dk1"/>
              </a:solidFill>
              <a:latin typeface="Open Sans"/>
              <a:ea typeface="Open Sans"/>
              <a:cs typeface="Open Sans"/>
              <a:sym typeface="Open Sans"/>
            </a:endParaRPr>
          </a:p>
          <a:p>
            <a:pPr indent="0" lvl="0" marL="0" marR="0" rtl="0" algn="just">
              <a:lnSpc>
                <a:spcPct val="100000"/>
              </a:lnSpc>
              <a:spcBef>
                <a:spcPts val="0"/>
              </a:spcBef>
              <a:spcAft>
                <a:spcPts val="0"/>
              </a:spcAft>
              <a:buClr>
                <a:srgbClr val="000000"/>
              </a:buClr>
              <a:buSzPts val="1000"/>
              <a:buFont typeface="Arial"/>
              <a:buNone/>
            </a:pPr>
            <a:r>
              <a:rPr lang="en-GB" sz="1000">
                <a:solidFill>
                  <a:schemeClr val="dk1"/>
                </a:solidFill>
                <a:latin typeface="Open Sans"/>
                <a:ea typeface="Open Sans"/>
                <a:cs typeface="Open Sans"/>
                <a:sym typeface="Open Sans"/>
              </a:rPr>
              <a:t> </a:t>
            </a:r>
            <a:endParaRPr sz="800">
              <a:solidFill>
                <a:schemeClr val="dk1"/>
              </a:solidFill>
              <a:latin typeface="Open Sans"/>
              <a:ea typeface="Open Sans"/>
              <a:cs typeface="Open Sans"/>
              <a:sym typeface="Open Sans"/>
            </a:endParaRPr>
          </a:p>
          <a:p>
            <a:pPr indent="0" lvl="0" marL="0" marR="0" rtl="0" algn="just">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Open Sans"/>
              <a:ea typeface="Open Sans"/>
              <a:cs typeface="Open Sans"/>
              <a:sym typeface="Open Sans"/>
            </a:endParaRPr>
          </a:p>
        </p:txBody>
      </p:sp>
      <p:sp>
        <p:nvSpPr>
          <p:cNvPr id="1070" name="Google Shape;1070;p109"/>
          <p:cNvSpPr/>
          <p:nvPr/>
        </p:nvSpPr>
        <p:spPr>
          <a:xfrm>
            <a:off x="130275" y="1347800"/>
            <a:ext cx="2950500" cy="3354600"/>
          </a:xfrm>
          <a:prstGeom prst="roundRect">
            <a:avLst>
              <a:gd fmla="val 10297" name="adj"/>
            </a:avLst>
          </a:prstGeom>
          <a:solidFill>
            <a:srgbClr val="EFEFEF"/>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800"/>
              <a:buFont typeface="Arial"/>
              <a:buNone/>
            </a:pPr>
            <a:r>
              <a:t/>
            </a:r>
            <a:endParaRPr sz="700">
              <a:solidFill>
                <a:srgbClr val="002944"/>
              </a:solidFill>
              <a:latin typeface="Open Sans Medium"/>
              <a:ea typeface="Open Sans Medium"/>
              <a:cs typeface="Open Sans Medium"/>
              <a:sym typeface="Open Sans Medium"/>
            </a:endParaRPr>
          </a:p>
          <a:p>
            <a:pPr indent="0" lvl="0" marL="0" marR="0" rtl="0" algn="l">
              <a:lnSpc>
                <a:spcPct val="115000"/>
              </a:lnSpc>
              <a:spcBef>
                <a:spcPts val="0"/>
              </a:spcBef>
              <a:spcAft>
                <a:spcPts val="0"/>
              </a:spcAft>
              <a:buClr>
                <a:srgbClr val="000000"/>
              </a:buClr>
              <a:buSzPts val="800"/>
              <a:buFont typeface="Arial"/>
              <a:buNone/>
            </a:pPr>
            <a:r>
              <a:t/>
            </a:r>
            <a:endParaRPr sz="700">
              <a:solidFill>
                <a:srgbClr val="002944"/>
              </a:solidFill>
              <a:latin typeface="Open Sans"/>
              <a:ea typeface="Open Sans"/>
              <a:cs typeface="Open Sans"/>
              <a:sym typeface="Open Sans"/>
            </a:endParaRPr>
          </a:p>
          <a:p>
            <a:pPr indent="0" lvl="0" marL="0" marR="0" rtl="0" algn="l">
              <a:lnSpc>
                <a:spcPct val="115000"/>
              </a:lnSpc>
              <a:spcBef>
                <a:spcPts val="600"/>
              </a:spcBef>
              <a:spcAft>
                <a:spcPts val="0"/>
              </a:spcAft>
              <a:buClr>
                <a:srgbClr val="000000"/>
              </a:buClr>
              <a:buSzPts val="800"/>
              <a:buFont typeface="Arial"/>
              <a:buNone/>
            </a:pPr>
            <a:r>
              <a:t/>
            </a:r>
            <a:endParaRPr b="0" i="0" sz="700" u="none" cap="none" strike="noStrike">
              <a:solidFill>
                <a:srgbClr val="002944"/>
              </a:solidFill>
              <a:latin typeface="Open Sans"/>
              <a:ea typeface="Open Sans"/>
              <a:cs typeface="Open Sans"/>
              <a:sym typeface="Open Sans"/>
            </a:endParaRPr>
          </a:p>
        </p:txBody>
      </p:sp>
      <p:sp>
        <p:nvSpPr>
          <p:cNvPr id="1071" name="Google Shape;1071;p109"/>
          <p:cNvSpPr txBox="1"/>
          <p:nvPr/>
        </p:nvSpPr>
        <p:spPr>
          <a:xfrm>
            <a:off x="3587445" y="1490924"/>
            <a:ext cx="808200" cy="277200"/>
          </a:xfrm>
          <a:prstGeom prst="rect">
            <a:avLst/>
          </a:prstGeom>
          <a:noFill/>
          <a:ln>
            <a:noFill/>
          </a:ln>
        </p:spPr>
        <p:txBody>
          <a:bodyPr anchorCtr="0" anchor="t" bIns="68575" lIns="82300" spcFirstLastPara="1" rIns="82300" wrap="square" tIns="68575">
            <a:spAutoFit/>
          </a:bodyPr>
          <a:lstStyle/>
          <a:p>
            <a:pPr indent="0" lvl="0" marL="0" marR="0" rtl="0" algn="l">
              <a:lnSpc>
                <a:spcPct val="100000"/>
              </a:lnSpc>
              <a:spcBef>
                <a:spcPts val="0"/>
              </a:spcBef>
              <a:spcAft>
                <a:spcPts val="500"/>
              </a:spcAft>
              <a:buClr>
                <a:srgbClr val="000000"/>
              </a:buClr>
              <a:buSzPts val="900"/>
              <a:buFont typeface="Arial"/>
              <a:buNone/>
            </a:pPr>
            <a:r>
              <a:rPr b="1" i="0" lang="en-GB" sz="900" u="none" cap="none" strike="noStrike">
                <a:solidFill>
                  <a:schemeClr val="accent1"/>
                </a:solidFill>
                <a:latin typeface="Open Sans"/>
                <a:ea typeface="Open Sans"/>
                <a:cs typeface="Open Sans"/>
                <a:sym typeface="Open Sans"/>
              </a:rPr>
              <a:t>APPROACH</a:t>
            </a:r>
            <a:endParaRPr b="1" i="0" sz="900" u="none" cap="none" strike="noStrike">
              <a:solidFill>
                <a:srgbClr val="032944"/>
              </a:solidFill>
              <a:latin typeface="Open Sans"/>
              <a:ea typeface="Open Sans"/>
              <a:cs typeface="Open Sans"/>
              <a:sym typeface="Open Sans"/>
            </a:endParaRPr>
          </a:p>
        </p:txBody>
      </p:sp>
      <p:grpSp>
        <p:nvGrpSpPr>
          <p:cNvPr id="1072" name="Google Shape;1072;p109"/>
          <p:cNvGrpSpPr/>
          <p:nvPr/>
        </p:nvGrpSpPr>
        <p:grpSpPr>
          <a:xfrm>
            <a:off x="3634436" y="1892068"/>
            <a:ext cx="5298553" cy="1606665"/>
            <a:chOff x="4602848" y="2527830"/>
            <a:chExt cx="7322488" cy="1982313"/>
          </a:xfrm>
        </p:grpSpPr>
        <p:sp>
          <p:nvSpPr>
            <p:cNvPr id="1073" name="Google Shape;1073;p109"/>
            <p:cNvSpPr/>
            <p:nvPr/>
          </p:nvSpPr>
          <p:spPr>
            <a:xfrm>
              <a:off x="4602937" y="2527830"/>
              <a:ext cx="7322400" cy="611100"/>
            </a:xfrm>
            <a:prstGeom prst="roundRect">
              <a:avLst>
                <a:gd fmla="val 5110" name="adj"/>
              </a:avLst>
            </a:prstGeom>
            <a:solidFill>
              <a:srgbClr val="002944"/>
            </a:solid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000000"/>
                </a:buClr>
                <a:buSzPts val="800"/>
                <a:buFont typeface="Arial"/>
                <a:buNone/>
              </a:pPr>
              <a:r>
                <a:rPr b="1" lang="en-GB" sz="800">
                  <a:solidFill>
                    <a:schemeClr val="lt1"/>
                  </a:solidFill>
                  <a:latin typeface="Open Sans"/>
                  <a:ea typeface="Open Sans"/>
                  <a:cs typeface="Open Sans"/>
                  <a:sym typeface="Open Sans"/>
                </a:rPr>
                <a:t>Financial Levers of Change:  </a:t>
              </a:r>
              <a:r>
                <a:rPr lang="en-GB" sz="800">
                  <a:solidFill>
                    <a:schemeClr val="lt1"/>
                  </a:solidFill>
                  <a:latin typeface="Open Sans"/>
                  <a:ea typeface="Open Sans"/>
                  <a:cs typeface="Open Sans"/>
                  <a:sym typeface="Open Sans"/>
                </a:rPr>
                <a:t>Leverage investment potential by  designing viability gap funding and blended finance structures and providing ,subsidies and capital investment.</a:t>
              </a:r>
              <a:br>
                <a:rPr lang="en-GB" sz="800">
                  <a:solidFill>
                    <a:schemeClr val="dk1"/>
                  </a:solidFill>
                  <a:latin typeface="Open Sans"/>
                  <a:ea typeface="Open Sans"/>
                  <a:cs typeface="Open Sans"/>
                  <a:sym typeface="Open Sans"/>
                </a:rPr>
              </a:br>
              <a:br>
                <a:rPr lang="en-GB" sz="800">
                  <a:solidFill>
                    <a:schemeClr val="lt1"/>
                  </a:solidFill>
                  <a:latin typeface="Open Sans"/>
                  <a:ea typeface="Open Sans"/>
                  <a:cs typeface="Open Sans"/>
                  <a:sym typeface="Open Sans"/>
                </a:rPr>
              </a:br>
              <a:endParaRPr sz="800" u="none" cap="none" strike="noStrike">
                <a:solidFill>
                  <a:schemeClr val="lt1"/>
                </a:solidFill>
                <a:latin typeface="Open Sans"/>
                <a:ea typeface="Open Sans"/>
                <a:cs typeface="Open Sans"/>
                <a:sym typeface="Open Sans"/>
              </a:endParaRPr>
            </a:p>
          </p:txBody>
        </p:sp>
        <p:sp>
          <p:nvSpPr>
            <p:cNvPr id="1074" name="Google Shape;1074;p109"/>
            <p:cNvSpPr/>
            <p:nvPr/>
          </p:nvSpPr>
          <p:spPr>
            <a:xfrm>
              <a:off x="4602848" y="3252547"/>
              <a:ext cx="7322400" cy="611100"/>
            </a:xfrm>
            <a:prstGeom prst="roundRect">
              <a:avLst>
                <a:gd fmla="val 16667" name="adj"/>
              </a:avLst>
            </a:prstGeom>
            <a:solidFill>
              <a:srgbClr val="002944"/>
            </a:solid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800"/>
                <a:buFont typeface="Arial"/>
                <a:buNone/>
              </a:pPr>
              <a:r>
                <a:rPr b="1" lang="en-GB" sz="800">
                  <a:solidFill>
                    <a:schemeClr val="lt1"/>
                  </a:solidFill>
                  <a:latin typeface="Open Sans"/>
                  <a:ea typeface="Open Sans"/>
                  <a:cs typeface="Open Sans"/>
                  <a:sym typeface="Open Sans"/>
                </a:rPr>
                <a:t>Institutional Levers of implementation: </a:t>
              </a:r>
              <a:r>
                <a:rPr lang="en-GB" sz="800">
                  <a:solidFill>
                    <a:schemeClr val="lt1"/>
                  </a:solidFill>
                  <a:latin typeface="Open Sans"/>
                  <a:ea typeface="Open Sans"/>
                  <a:cs typeface="Open Sans"/>
                  <a:sym typeface="Open Sans"/>
                </a:rPr>
                <a:t>Facilitate public/private partnerships and city/state grantee agreements.</a:t>
              </a:r>
              <a:endParaRPr i="0" sz="800" u="none" cap="none" strike="noStrike">
                <a:solidFill>
                  <a:schemeClr val="lt1"/>
                </a:solidFill>
                <a:latin typeface="Open Sans"/>
                <a:ea typeface="Open Sans"/>
                <a:cs typeface="Open Sans"/>
                <a:sym typeface="Open Sans"/>
              </a:endParaRPr>
            </a:p>
          </p:txBody>
        </p:sp>
        <p:sp>
          <p:nvSpPr>
            <p:cNvPr id="1075" name="Google Shape;1075;p109"/>
            <p:cNvSpPr/>
            <p:nvPr/>
          </p:nvSpPr>
          <p:spPr>
            <a:xfrm>
              <a:off x="4602848" y="3982143"/>
              <a:ext cx="7322400" cy="528000"/>
            </a:xfrm>
            <a:prstGeom prst="roundRect">
              <a:avLst>
                <a:gd fmla="val 16667" name="adj"/>
              </a:avLst>
            </a:prstGeom>
            <a:solidFill>
              <a:srgbClr val="002944"/>
            </a:solid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800"/>
                <a:buFont typeface="Arial"/>
                <a:buNone/>
              </a:pPr>
              <a:r>
                <a:rPr b="1" lang="en-GB" sz="800">
                  <a:solidFill>
                    <a:schemeClr val="lt1"/>
                  </a:solidFill>
                  <a:latin typeface="Open Sans"/>
                  <a:ea typeface="Open Sans"/>
                  <a:cs typeface="Open Sans"/>
                  <a:sym typeface="Open Sans"/>
                </a:rPr>
                <a:t>Technical levers of implementation:</a:t>
              </a:r>
              <a:r>
                <a:rPr lang="en-GB" sz="800">
                  <a:solidFill>
                    <a:schemeClr val="lt1"/>
                  </a:solidFill>
                  <a:latin typeface="Open Sans"/>
                  <a:ea typeface="Open Sans"/>
                  <a:cs typeface="Open Sans"/>
                  <a:sym typeface="Open Sans"/>
                </a:rPr>
                <a:t> Support the scaling of research/solutions ++,provide technical assistance and digital tools to implement actionable climate solutions.</a:t>
              </a:r>
              <a:endParaRPr i="0" sz="800" u="none" cap="none" strike="noStrike">
                <a:solidFill>
                  <a:schemeClr val="lt1"/>
                </a:solidFill>
                <a:latin typeface="Open Sans"/>
                <a:ea typeface="Open Sans"/>
                <a:cs typeface="Open Sans"/>
                <a:sym typeface="Open Sans"/>
              </a:endParaRPr>
            </a:p>
          </p:txBody>
        </p:sp>
      </p:grpSp>
      <p:sp>
        <p:nvSpPr>
          <p:cNvPr id="1076" name="Google Shape;1076;p109"/>
          <p:cNvSpPr txBox="1"/>
          <p:nvPr/>
        </p:nvSpPr>
        <p:spPr>
          <a:xfrm>
            <a:off x="161775" y="1460325"/>
            <a:ext cx="2855100" cy="309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000">
                <a:solidFill>
                  <a:schemeClr val="dk2"/>
                </a:solidFill>
                <a:latin typeface="Open Sans"/>
                <a:ea typeface="Open Sans"/>
                <a:cs typeface="Open Sans"/>
                <a:sym typeface="Open Sans"/>
              </a:rPr>
              <a:t>Setting the Context</a:t>
            </a:r>
            <a:r>
              <a:rPr b="1" lang="en-GB" sz="700">
                <a:solidFill>
                  <a:schemeClr val="dk2"/>
                </a:solidFill>
                <a:latin typeface="Open Sans"/>
                <a:ea typeface="Open Sans"/>
                <a:cs typeface="Open Sans"/>
                <a:sym typeface="Open Sans"/>
              </a:rPr>
              <a:t>:</a:t>
            </a:r>
            <a:r>
              <a:rPr lang="en-GB" sz="700">
                <a:solidFill>
                  <a:schemeClr val="dk2"/>
                </a:solidFill>
                <a:latin typeface="Open Sans Medium"/>
                <a:ea typeface="Open Sans Medium"/>
                <a:cs typeface="Open Sans Medium"/>
                <a:sym typeface="Open Sans Medium"/>
              </a:rPr>
              <a:t> </a:t>
            </a:r>
            <a:r>
              <a:rPr lang="en-GB" sz="800">
                <a:latin typeface="Open Sans"/>
                <a:ea typeface="Open Sans"/>
                <a:cs typeface="Open Sans"/>
                <a:sym typeface="Open Sans"/>
              </a:rPr>
              <a:t> The bulk of climate finance at the state level remains public, placing immense pressure on limited budgets and subsidies as subnational governments take steps to lower the intensity of its emissions. There is an urgent need to create new models where private and philanthropic capital can unlock demand, share risk, and catalyse systemic shifts—particularly through blended finance structures that de-risk emerging markets like distributed energy, storage, electric mobility, and climate-resilient public infrastructure.</a:t>
            </a:r>
            <a:endParaRPr sz="800">
              <a:solidFill>
                <a:schemeClr val="dk1"/>
              </a:solidFill>
              <a:latin typeface="Open Sans"/>
              <a:ea typeface="Open Sans"/>
              <a:cs typeface="Open Sans"/>
              <a:sym typeface="Open Sans"/>
            </a:endParaRPr>
          </a:p>
          <a:p>
            <a:pPr indent="0" lvl="0" marL="0" rtl="0" algn="l">
              <a:lnSpc>
                <a:spcPct val="115000"/>
              </a:lnSpc>
              <a:spcBef>
                <a:spcPts val="600"/>
              </a:spcBef>
              <a:spcAft>
                <a:spcPts val="0"/>
              </a:spcAft>
              <a:buClr>
                <a:srgbClr val="000000"/>
              </a:buClr>
              <a:buSzPts val="800"/>
              <a:buFont typeface="Arial"/>
              <a:buNone/>
            </a:pPr>
            <a:r>
              <a:rPr b="1" lang="en-GB" sz="1000">
                <a:solidFill>
                  <a:schemeClr val="dk2"/>
                </a:solidFill>
                <a:latin typeface="Open Sans"/>
                <a:ea typeface="Open Sans"/>
                <a:cs typeface="Open Sans"/>
                <a:sym typeface="Open Sans"/>
              </a:rPr>
              <a:t>Ecosystem Gap</a:t>
            </a:r>
            <a:r>
              <a:rPr b="1" lang="en-GB" sz="700">
                <a:solidFill>
                  <a:schemeClr val="dk2"/>
                </a:solidFill>
                <a:latin typeface="Open Sans"/>
                <a:ea typeface="Open Sans"/>
                <a:cs typeface="Open Sans"/>
                <a:sym typeface="Open Sans"/>
              </a:rPr>
              <a:t>:</a:t>
            </a:r>
            <a:r>
              <a:rPr lang="en-GB" sz="700">
                <a:solidFill>
                  <a:schemeClr val="dk2"/>
                </a:solidFill>
                <a:latin typeface="Open Sans Medium"/>
                <a:ea typeface="Open Sans Medium"/>
                <a:cs typeface="Open Sans Medium"/>
                <a:sym typeface="Open Sans Medium"/>
              </a:rPr>
              <a:t> </a:t>
            </a:r>
            <a:r>
              <a:rPr lang="en-GB" sz="800">
                <a:latin typeface="Open Sans"/>
                <a:ea typeface="Open Sans"/>
                <a:cs typeface="Open Sans"/>
                <a:sym typeface="Open Sans"/>
              </a:rPr>
              <a:t>This initiative </a:t>
            </a:r>
            <a:r>
              <a:rPr lang="en-GB" sz="800">
                <a:latin typeface="Open Sans"/>
                <a:ea typeface="Open Sans"/>
                <a:cs typeface="Open Sans"/>
                <a:sym typeface="Open Sans"/>
              </a:rPr>
              <a:t>responds to this need by strengthening institutional capacity not only to implement projects at scale, but also to establish systems that can continuously imagine, design, and deliver clean growth solutions. It does so through a range of support models—including research, research-to-policy translation, technical assistance, and private sector engagement</a:t>
            </a:r>
            <a:endParaRPr sz="800">
              <a:latin typeface="Open Sans"/>
              <a:ea typeface="Open Sans"/>
              <a:cs typeface="Open Sans"/>
              <a:sym typeface="Open Sans"/>
            </a:endParaRPr>
          </a:p>
          <a:p>
            <a:pPr indent="0" lvl="0" marL="0" rtl="0" algn="l">
              <a:lnSpc>
                <a:spcPct val="115000"/>
              </a:lnSpc>
              <a:spcBef>
                <a:spcPts val="600"/>
              </a:spcBef>
              <a:spcAft>
                <a:spcPts val="0"/>
              </a:spcAft>
              <a:buClr>
                <a:srgbClr val="000000"/>
              </a:buClr>
              <a:buSzPts val="800"/>
              <a:buFont typeface="Arial"/>
              <a:buNone/>
            </a:pPr>
            <a:r>
              <a:t/>
            </a:r>
            <a:endParaRPr sz="800">
              <a:latin typeface="Open Sans"/>
              <a:ea typeface="Open Sans"/>
              <a:cs typeface="Open Sans"/>
              <a:sym typeface="Open Sans"/>
            </a:endParaRPr>
          </a:p>
          <a:p>
            <a:pPr indent="0" lvl="0" marL="0" rtl="0" algn="l">
              <a:spcBef>
                <a:spcPts val="0"/>
              </a:spcBef>
              <a:spcAft>
                <a:spcPts val="0"/>
              </a:spcAft>
              <a:buNone/>
            </a:pPr>
            <a:r>
              <a:t/>
            </a:r>
            <a:endParaRPr sz="800">
              <a:latin typeface="Open Sans"/>
              <a:ea typeface="Open Sans"/>
              <a:cs typeface="Open Sans"/>
              <a:sym typeface="Open Sans"/>
            </a:endParaRPr>
          </a:p>
        </p:txBody>
      </p:sp>
      <p:pic>
        <p:nvPicPr>
          <p:cNvPr id="1077" name="Google Shape;1077;p109"/>
          <p:cNvPicPr preferRelativeResize="0"/>
          <p:nvPr/>
        </p:nvPicPr>
        <p:blipFill rotWithShape="1">
          <a:blip r:embed="rId5">
            <a:alphaModFix/>
          </a:blip>
          <a:srcRect b="15247" l="13616" r="15245" t="12629"/>
          <a:stretch/>
        </p:blipFill>
        <p:spPr>
          <a:xfrm>
            <a:off x="3165563" y="2475118"/>
            <a:ext cx="422075" cy="427943"/>
          </a:xfrm>
          <a:prstGeom prst="rect">
            <a:avLst/>
          </a:prstGeom>
          <a:noFill/>
          <a:ln>
            <a:noFill/>
          </a:ln>
        </p:spPr>
      </p:pic>
      <p:sp>
        <p:nvSpPr>
          <p:cNvPr id="1078" name="Google Shape;1078;p109"/>
          <p:cNvSpPr/>
          <p:nvPr/>
        </p:nvSpPr>
        <p:spPr>
          <a:xfrm>
            <a:off x="3634425" y="3622668"/>
            <a:ext cx="5298600" cy="427800"/>
          </a:xfrm>
          <a:prstGeom prst="roundRect">
            <a:avLst>
              <a:gd fmla="val 16667" name="adj"/>
            </a:avLst>
          </a:prstGeom>
          <a:solidFill>
            <a:srgbClr val="002944"/>
          </a:solid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800"/>
              <a:buFont typeface="Arial"/>
              <a:buNone/>
            </a:pPr>
            <a:r>
              <a:rPr b="1" lang="en-GB" sz="800">
                <a:solidFill>
                  <a:schemeClr val="lt1"/>
                </a:solidFill>
                <a:latin typeface="Open Sans"/>
                <a:ea typeface="Open Sans"/>
                <a:cs typeface="Open Sans"/>
                <a:sym typeface="Open Sans"/>
              </a:rPr>
              <a:t>Regulatory levers of implementation:</a:t>
            </a:r>
            <a:r>
              <a:rPr lang="en-GB" sz="800">
                <a:solidFill>
                  <a:schemeClr val="lt1"/>
                </a:solidFill>
                <a:latin typeface="Open Sans"/>
                <a:ea typeface="Open Sans"/>
                <a:cs typeface="Open Sans"/>
                <a:sym typeface="Open Sans"/>
              </a:rPr>
              <a:t> Provide  strategic advisory, policy support and design compliance incentives to trigger structural shifts.</a:t>
            </a:r>
            <a:endParaRPr i="0" sz="800" u="none" cap="none" strike="noStrike">
              <a:solidFill>
                <a:schemeClr val="lt1"/>
              </a:solidFill>
              <a:latin typeface="Open Sans"/>
              <a:ea typeface="Open Sans"/>
              <a:cs typeface="Open Sans"/>
              <a:sym typeface="Open Sans"/>
            </a:endParaRPr>
          </a:p>
        </p:txBody>
      </p:sp>
      <p:pic>
        <p:nvPicPr>
          <p:cNvPr id="1079" name="Google Shape;1079;p109" title="Blended Finance_3.png"/>
          <p:cNvPicPr preferRelativeResize="0"/>
          <p:nvPr/>
        </p:nvPicPr>
        <p:blipFill rotWithShape="1">
          <a:blip r:embed="rId6">
            <a:alphaModFix/>
          </a:blip>
          <a:srcRect b="0" l="0" r="0" t="0"/>
          <a:stretch/>
        </p:blipFill>
        <p:spPr>
          <a:xfrm>
            <a:off x="3068991" y="1814014"/>
            <a:ext cx="615225" cy="615225"/>
          </a:xfrm>
          <a:prstGeom prst="rect">
            <a:avLst/>
          </a:prstGeom>
          <a:noFill/>
          <a:ln>
            <a:noFill/>
          </a:ln>
        </p:spPr>
      </p:pic>
      <p:pic>
        <p:nvPicPr>
          <p:cNvPr id="1080" name="Google Shape;1080;p109"/>
          <p:cNvPicPr preferRelativeResize="0"/>
          <p:nvPr/>
        </p:nvPicPr>
        <p:blipFill rotWithShape="1">
          <a:blip r:embed="rId7">
            <a:alphaModFix/>
          </a:blip>
          <a:srcRect b="0" l="0" r="0" t="0"/>
          <a:stretch/>
        </p:blipFill>
        <p:spPr>
          <a:xfrm>
            <a:off x="3202790" y="3155618"/>
            <a:ext cx="347609" cy="343100"/>
          </a:xfrm>
          <a:prstGeom prst="rect">
            <a:avLst/>
          </a:prstGeom>
          <a:noFill/>
          <a:ln>
            <a:noFill/>
          </a:ln>
        </p:spPr>
      </p:pic>
      <p:pic>
        <p:nvPicPr>
          <p:cNvPr id="1081" name="Google Shape;1081;p109" title="Knowledge Sharing.png"/>
          <p:cNvPicPr preferRelativeResize="0"/>
          <p:nvPr/>
        </p:nvPicPr>
        <p:blipFill rotWithShape="1">
          <a:blip r:embed="rId8">
            <a:alphaModFix/>
          </a:blip>
          <a:srcRect b="0" l="0" r="0" t="0"/>
          <a:stretch/>
        </p:blipFill>
        <p:spPr>
          <a:xfrm>
            <a:off x="3069600" y="3529557"/>
            <a:ext cx="614007" cy="61400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86" name="Shape 1086"/>
        <p:cNvGrpSpPr/>
        <p:nvPr/>
      </p:nvGrpSpPr>
      <p:grpSpPr>
        <a:xfrm>
          <a:off x="0" y="0"/>
          <a:ext cx="0" cy="0"/>
          <a:chOff x="0" y="0"/>
          <a:chExt cx="0" cy="0"/>
        </a:xfrm>
      </p:grpSpPr>
      <p:sp>
        <p:nvSpPr>
          <p:cNvPr id="1087" name="Google Shape;1087;p110"/>
          <p:cNvSpPr txBox="1"/>
          <p:nvPr/>
        </p:nvSpPr>
        <p:spPr>
          <a:xfrm>
            <a:off x="193150" y="280675"/>
            <a:ext cx="7794600" cy="88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300"/>
              <a:buFont typeface="Arial"/>
              <a:buNone/>
            </a:pPr>
            <a:r>
              <a:rPr b="1" lang="en-GB" sz="2000">
                <a:solidFill>
                  <a:srgbClr val="032944"/>
                </a:solidFill>
                <a:latin typeface="Open Sans"/>
                <a:ea typeface="Open Sans"/>
                <a:cs typeface="Open Sans"/>
                <a:sym typeface="Open Sans"/>
              </a:rPr>
              <a:t>3. </a:t>
            </a:r>
            <a:r>
              <a:rPr b="1" lang="en-GB" sz="2000" u="none" cap="none" strike="noStrike">
                <a:solidFill>
                  <a:srgbClr val="032944"/>
                </a:solidFill>
                <a:latin typeface="Open Sans"/>
                <a:ea typeface="Open Sans"/>
                <a:cs typeface="Open Sans"/>
                <a:sym typeface="Open Sans"/>
              </a:rPr>
              <a:t>Asia’s Clean Energy Transition Initiative (ASCENT)</a:t>
            </a:r>
            <a:r>
              <a:rPr b="1" lang="en-GB" sz="2000">
                <a:solidFill>
                  <a:srgbClr val="032944"/>
                </a:solidFill>
                <a:latin typeface="Open Sans"/>
                <a:ea typeface="Open Sans"/>
                <a:cs typeface="Open Sans"/>
                <a:sym typeface="Open Sans"/>
              </a:rPr>
              <a:t>: </a:t>
            </a:r>
            <a:r>
              <a:rPr lang="en-GB" sz="2000" u="none" cap="none" strike="noStrike">
                <a:solidFill>
                  <a:srgbClr val="032944"/>
                </a:solidFill>
                <a:latin typeface="Open Sans"/>
                <a:ea typeface="Open Sans"/>
                <a:cs typeface="Open Sans"/>
                <a:sym typeface="Open Sans"/>
              </a:rPr>
              <a:t>Accelerating Asia's Energy Transition through Blended Finance</a:t>
            </a:r>
            <a:endParaRPr sz="2000" u="none" cap="none" strike="noStrike">
              <a:solidFill>
                <a:srgbClr val="032944"/>
              </a:solidFill>
              <a:latin typeface="Open Sans"/>
              <a:ea typeface="Open Sans"/>
              <a:cs typeface="Open Sans"/>
              <a:sym typeface="Open Sans"/>
            </a:endParaRPr>
          </a:p>
        </p:txBody>
      </p:sp>
      <p:pic>
        <p:nvPicPr>
          <p:cNvPr descr="preencoded.png" id="1088" name="Google Shape;1088;p110"/>
          <p:cNvPicPr preferRelativeResize="0"/>
          <p:nvPr/>
        </p:nvPicPr>
        <p:blipFill rotWithShape="1">
          <a:blip r:embed="rId3">
            <a:alphaModFix/>
          </a:blip>
          <a:srcRect b="0" l="0" r="0" t="0"/>
          <a:stretch/>
        </p:blipFill>
        <p:spPr>
          <a:xfrm>
            <a:off x="6956812" y="0"/>
            <a:ext cx="2426738" cy="1347804"/>
          </a:xfrm>
          <a:prstGeom prst="rect">
            <a:avLst/>
          </a:prstGeom>
          <a:noFill/>
          <a:ln>
            <a:noFill/>
          </a:ln>
        </p:spPr>
      </p:pic>
      <p:pic>
        <p:nvPicPr>
          <p:cNvPr descr="preencoded.png" id="1089" name="Google Shape;1089;p110"/>
          <p:cNvPicPr preferRelativeResize="0"/>
          <p:nvPr/>
        </p:nvPicPr>
        <p:blipFill rotWithShape="1">
          <a:blip r:embed="rId4">
            <a:alphaModFix/>
          </a:blip>
          <a:srcRect b="0" l="0" r="0" t="0"/>
          <a:stretch/>
        </p:blipFill>
        <p:spPr>
          <a:xfrm>
            <a:off x="8054989" y="4625207"/>
            <a:ext cx="675957" cy="233729"/>
          </a:xfrm>
          <a:prstGeom prst="rect">
            <a:avLst/>
          </a:prstGeom>
          <a:noFill/>
          <a:ln>
            <a:noFill/>
          </a:ln>
        </p:spPr>
      </p:pic>
      <p:cxnSp>
        <p:nvCxnSpPr>
          <p:cNvPr id="1090" name="Google Shape;1090;p110"/>
          <p:cNvCxnSpPr/>
          <p:nvPr/>
        </p:nvCxnSpPr>
        <p:spPr>
          <a:xfrm>
            <a:off x="296637" y="1055982"/>
            <a:ext cx="5571900" cy="0"/>
          </a:xfrm>
          <a:prstGeom prst="straightConnector1">
            <a:avLst/>
          </a:prstGeom>
          <a:noFill/>
          <a:ln cap="flat" cmpd="sng" w="21425">
            <a:solidFill>
              <a:srgbClr val="E32918"/>
            </a:solidFill>
            <a:prstDash val="solid"/>
            <a:round/>
            <a:headEnd len="sm" w="sm" type="none"/>
            <a:tailEnd len="sm" w="sm" type="none"/>
          </a:ln>
        </p:spPr>
      </p:cxnSp>
      <p:sp>
        <p:nvSpPr>
          <p:cNvPr id="1091" name="Google Shape;1091;p110"/>
          <p:cNvSpPr txBox="1"/>
          <p:nvPr/>
        </p:nvSpPr>
        <p:spPr>
          <a:xfrm>
            <a:off x="296644" y="1153199"/>
            <a:ext cx="8355600" cy="446400"/>
          </a:xfrm>
          <a:prstGeom prst="rect">
            <a:avLst/>
          </a:prstGeom>
          <a:noFill/>
          <a:ln>
            <a:noFill/>
          </a:ln>
        </p:spPr>
        <p:txBody>
          <a:bodyPr anchorCtr="0" anchor="t" bIns="68575" lIns="68575" spcFirstLastPara="1" rIns="68575" wrap="square" tIns="68575">
            <a:spAutoFit/>
          </a:bodyPr>
          <a:lstStyle/>
          <a:p>
            <a:pPr indent="0" lvl="0" marL="0" marR="0" rtl="0" algn="just">
              <a:lnSpc>
                <a:spcPct val="100000"/>
              </a:lnSpc>
              <a:spcBef>
                <a:spcPts val="0"/>
              </a:spcBef>
              <a:spcAft>
                <a:spcPts val="0"/>
              </a:spcAft>
              <a:buClr>
                <a:srgbClr val="000000"/>
              </a:buClr>
              <a:buSzPts val="1000"/>
              <a:buFont typeface="Arial"/>
              <a:buNone/>
            </a:pPr>
            <a:r>
              <a:rPr b="0" i="0" lang="en-GB" sz="1000" u="none" cap="none" strike="noStrike">
                <a:solidFill>
                  <a:srgbClr val="000000"/>
                </a:solidFill>
                <a:latin typeface="Open Sans"/>
                <a:ea typeface="Open Sans"/>
                <a:cs typeface="Open Sans"/>
                <a:sym typeface="Open Sans"/>
              </a:rPr>
              <a:t>ASCENT is a new initiative spearheaded by the AVPN Climate Action Platform and will focus on building capacity for the climate action ecosystem at large and facilitate the channelling of catalytic capital to climate solutions via blended finance vehicles. </a:t>
            </a:r>
            <a:endParaRPr b="0" i="0" sz="1000" u="none" cap="none" strike="noStrike">
              <a:solidFill>
                <a:srgbClr val="000000"/>
              </a:solidFill>
              <a:latin typeface="Open Sans"/>
              <a:ea typeface="Open Sans"/>
              <a:cs typeface="Open Sans"/>
              <a:sym typeface="Open Sans"/>
            </a:endParaRPr>
          </a:p>
        </p:txBody>
      </p:sp>
      <p:sp>
        <p:nvSpPr>
          <p:cNvPr id="1092" name="Google Shape;1092;p110"/>
          <p:cNvSpPr/>
          <p:nvPr/>
        </p:nvSpPr>
        <p:spPr>
          <a:xfrm>
            <a:off x="6609019" y="1777537"/>
            <a:ext cx="2193900" cy="2543100"/>
          </a:xfrm>
          <a:prstGeom prst="roundRect">
            <a:avLst>
              <a:gd fmla="val 10297" name="adj"/>
            </a:avLst>
          </a:prstGeom>
          <a:solidFill>
            <a:srgbClr val="FFD552"/>
          </a:solid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002944"/>
              </a:solidFill>
              <a:latin typeface="Arial"/>
              <a:ea typeface="Arial"/>
              <a:cs typeface="Arial"/>
              <a:sym typeface="Arial"/>
            </a:endParaRPr>
          </a:p>
        </p:txBody>
      </p:sp>
      <p:sp>
        <p:nvSpPr>
          <p:cNvPr id="1093" name="Google Shape;1093;p110"/>
          <p:cNvSpPr txBox="1"/>
          <p:nvPr/>
        </p:nvSpPr>
        <p:spPr>
          <a:xfrm>
            <a:off x="6739181" y="1859926"/>
            <a:ext cx="1933800" cy="446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chemeClr val="accent1"/>
                </a:solidFill>
                <a:latin typeface="Open Sans"/>
                <a:ea typeface="Open Sans"/>
                <a:cs typeface="Open Sans"/>
                <a:sym typeface="Open Sans"/>
              </a:rPr>
              <a:t>ASCENT DEVELOPMENT ROADMAP</a:t>
            </a:r>
            <a:endParaRPr b="1" i="0" sz="1000" u="none" cap="none" strike="noStrike">
              <a:solidFill>
                <a:schemeClr val="dk2"/>
              </a:solidFill>
              <a:latin typeface="Open Sans"/>
              <a:ea typeface="Open Sans"/>
              <a:cs typeface="Open Sans"/>
              <a:sym typeface="Open Sans"/>
            </a:endParaRPr>
          </a:p>
        </p:txBody>
      </p:sp>
      <p:sp>
        <p:nvSpPr>
          <p:cNvPr id="1094" name="Google Shape;1094;p110"/>
          <p:cNvSpPr txBox="1"/>
          <p:nvPr/>
        </p:nvSpPr>
        <p:spPr>
          <a:xfrm>
            <a:off x="6671117" y="2243203"/>
            <a:ext cx="2069700" cy="2102700"/>
          </a:xfrm>
          <a:prstGeom prst="rect">
            <a:avLst/>
          </a:prstGeom>
          <a:noFill/>
          <a:ln>
            <a:noFill/>
          </a:ln>
        </p:spPr>
        <p:txBody>
          <a:bodyPr anchorCtr="0" anchor="t" bIns="68575" lIns="68575" spcFirstLastPara="1" rIns="34275" wrap="square" tIns="68575">
            <a:spAutoFit/>
          </a:bodyPr>
          <a:lstStyle/>
          <a:p>
            <a:pPr indent="0" lvl="0" marL="0" marR="0" rtl="0" algn="l">
              <a:lnSpc>
                <a:spcPct val="115000"/>
              </a:lnSpc>
              <a:spcBef>
                <a:spcPts val="900"/>
              </a:spcBef>
              <a:spcAft>
                <a:spcPts val="0"/>
              </a:spcAft>
              <a:buClr>
                <a:srgbClr val="000000"/>
              </a:buClr>
              <a:buSzPts val="800"/>
              <a:buFont typeface="Arial"/>
              <a:buNone/>
            </a:pPr>
            <a:r>
              <a:rPr b="1" i="0" lang="en-GB" sz="800" u="none" cap="none" strike="noStrike">
                <a:solidFill>
                  <a:srgbClr val="000000"/>
                </a:solidFill>
                <a:latin typeface="Open Sans"/>
                <a:ea typeface="Open Sans"/>
                <a:cs typeface="Open Sans"/>
                <a:sym typeface="Open Sans"/>
              </a:rPr>
              <a:t>Phase 1 (0-12 months):</a:t>
            </a:r>
            <a:endParaRPr b="1" i="0" sz="800" u="none" cap="none" strike="noStrike">
              <a:solidFill>
                <a:srgbClr val="000000"/>
              </a:solidFill>
              <a:latin typeface="Open Sans"/>
              <a:ea typeface="Open Sans"/>
              <a:cs typeface="Open Sans"/>
              <a:sym typeface="Open Sans"/>
            </a:endParaRPr>
          </a:p>
          <a:p>
            <a:pPr indent="-139700" lvl="0" marL="215900" marR="0" rtl="0" algn="l">
              <a:lnSpc>
                <a:spcPct val="115000"/>
              </a:lnSpc>
              <a:spcBef>
                <a:spcPts val="0"/>
              </a:spcBef>
              <a:spcAft>
                <a:spcPts val="0"/>
              </a:spcAft>
              <a:buClr>
                <a:srgbClr val="000000"/>
              </a:buClr>
              <a:buSzPts val="800"/>
              <a:buFont typeface="Open Sans"/>
              <a:buChar char="●"/>
            </a:pPr>
            <a:r>
              <a:rPr b="0" i="0" lang="en-GB" sz="800" u="none" cap="none" strike="noStrike">
                <a:solidFill>
                  <a:srgbClr val="000000"/>
                </a:solidFill>
                <a:latin typeface="Open Sans"/>
                <a:ea typeface="Open Sans"/>
                <a:cs typeface="Open Sans"/>
                <a:sym typeface="Open Sans"/>
              </a:rPr>
              <a:t>Launch of ASCENT Initiative</a:t>
            </a:r>
            <a:endParaRPr b="0" i="0" sz="800" u="none" cap="none" strike="noStrike">
              <a:solidFill>
                <a:srgbClr val="000000"/>
              </a:solidFill>
              <a:latin typeface="Open Sans"/>
              <a:ea typeface="Open Sans"/>
              <a:cs typeface="Open Sans"/>
              <a:sym typeface="Open Sans"/>
            </a:endParaRPr>
          </a:p>
          <a:p>
            <a:pPr indent="-139700" lvl="0" marL="215900" marR="0" rtl="0" algn="l">
              <a:lnSpc>
                <a:spcPct val="115000"/>
              </a:lnSpc>
              <a:spcBef>
                <a:spcPts val="0"/>
              </a:spcBef>
              <a:spcAft>
                <a:spcPts val="0"/>
              </a:spcAft>
              <a:buClr>
                <a:srgbClr val="000000"/>
              </a:buClr>
              <a:buSzPts val="800"/>
              <a:buFont typeface="Open Sans"/>
              <a:buChar char="●"/>
            </a:pPr>
            <a:r>
              <a:rPr b="0" i="0" lang="en-GB" sz="800" u="none" cap="none" strike="noStrike">
                <a:solidFill>
                  <a:srgbClr val="000000"/>
                </a:solidFill>
                <a:latin typeface="Open Sans"/>
                <a:ea typeface="Open Sans"/>
                <a:cs typeface="Open Sans"/>
                <a:sym typeface="Open Sans"/>
              </a:rPr>
              <a:t>Establish a solution repository</a:t>
            </a:r>
            <a:endParaRPr b="0" i="0" sz="800" u="none" cap="none" strike="noStrike">
              <a:solidFill>
                <a:srgbClr val="000000"/>
              </a:solidFill>
              <a:latin typeface="Open Sans"/>
              <a:ea typeface="Open Sans"/>
              <a:cs typeface="Open Sans"/>
              <a:sym typeface="Open Sans"/>
            </a:endParaRPr>
          </a:p>
          <a:p>
            <a:pPr indent="-139700" lvl="0" marL="215900" marR="0" rtl="0" algn="l">
              <a:lnSpc>
                <a:spcPct val="115000"/>
              </a:lnSpc>
              <a:spcBef>
                <a:spcPts val="0"/>
              </a:spcBef>
              <a:spcAft>
                <a:spcPts val="0"/>
              </a:spcAft>
              <a:buClr>
                <a:srgbClr val="000000"/>
              </a:buClr>
              <a:buSzPts val="800"/>
              <a:buFont typeface="Open Sans"/>
              <a:buChar char="●"/>
            </a:pPr>
            <a:r>
              <a:rPr b="0" i="0" lang="en-GB" sz="800" u="none" cap="none" strike="noStrike">
                <a:solidFill>
                  <a:srgbClr val="000000"/>
                </a:solidFill>
                <a:latin typeface="Open Sans"/>
                <a:ea typeface="Open Sans"/>
                <a:cs typeface="Open Sans"/>
                <a:sym typeface="Open Sans"/>
              </a:rPr>
              <a:t>Develop an impact measurement framework.</a:t>
            </a:r>
            <a:endParaRPr b="0" i="0" sz="8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800"/>
              <a:buFont typeface="Arial"/>
              <a:buNone/>
            </a:pPr>
            <a:r>
              <a:rPr b="1" i="0" lang="en-GB" sz="800" u="none" cap="none" strike="noStrike">
                <a:solidFill>
                  <a:srgbClr val="000000"/>
                </a:solidFill>
                <a:latin typeface="Open Sans"/>
                <a:ea typeface="Open Sans"/>
                <a:cs typeface="Open Sans"/>
                <a:sym typeface="Open Sans"/>
              </a:rPr>
              <a:t>Phase 2 (13-36 months):</a:t>
            </a:r>
            <a:endParaRPr b="1" i="0" sz="800" u="none" cap="none" strike="noStrike">
              <a:solidFill>
                <a:srgbClr val="000000"/>
              </a:solidFill>
              <a:latin typeface="Open Sans"/>
              <a:ea typeface="Open Sans"/>
              <a:cs typeface="Open Sans"/>
              <a:sym typeface="Open Sans"/>
            </a:endParaRPr>
          </a:p>
          <a:p>
            <a:pPr indent="-139700" lvl="0" marL="215900" marR="0" rtl="0" algn="l">
              <a:lnSpc>
                <a:spcPct val="115000"/>
              </a:lnSpc>
              <a:spcBef>
                <a:spcPts val="0"/>
              </a:spcBef>
              <a:spcAft>
                <a:spcPts val="0"/>
              </a:spcAft>
              <a:buClr>
                <a:srgbClr val="000000"/>
              </a:buClr>
              <a:buSzPts val="800"/>
              <a:buFont typeface="Open Sans"/>
              <a:buChar char="●"/>
            </a:pPr>
            <a:r>
              <a:rPr b="0" i="0" lang="en-GB" sz="800" u="none" cap="none" strike="noStrike">
                <a:solidFill>
                  <a:srgbClr val="000000"/>
                </a:solidFill>
                <a:latin typeface="Open Sans"/>
                <a:ea typeface="Open Sans"/>
                <a:cs typeface="Open Sans"/>
                <a:sym typeface="Open Sans"/>
              </a:rPr>
              <a:t>Adopt and promote the ASCENT metrics, launch the fund, and build capacity.</a:t>
            </a:r>
            <a:endParaRPr b="0" i="0" sz="800" u="none" cap="none" strike="noStrike">
              <a:solidFill>
                <a:srgbClr val="000000"/>
              </a:solidFill>
              <a:latin typeface="Open Sans"/>
              <a:ea typeface="Open Sans"/>
              <a:cs typeface="Open Sans"/>
              <a:sym typeface="Open Sans"/>
            </a:endParaRPr>
          </a:p>
          <a:p>
            <a:pPr indent="-139700" lvl="0" marL="215900" marR="0" rtl="0" algn="l">
              <a:lnSpc>
                <a:spcPct val="115000"/>
              </a:lnSpc>
              <a:spcBef>
                <a:spcPts val="0"/>
              </a:spcBef>
              <a:spcAft>
                <a:spcPts val="0"/>
              </a:spcAft>
              <a:buClr>
                <a:srgbClr val="000000"/>
              </a:buClr>
              <a:buSzPts val="800"/>
              <a:buFont typeface="Open Sans"/>
              <a:buChar char="●"/>
            </a:pPr>
            <a:r>
              <a:rPr b="0" i="0" lang="en-GB" sz="800" u="none" cap="none" strike="noStrike">
                <a:solidFill>
                  <a:srgbClr val="000000"/>
                </a:solidFill>
                <a:latin typeface="Open Sans"/>
                <a:ea typeface="Open Sans"/>
                <a:cs typeface="Open Sans"/>
                <a:sym typeface="Open Sans"/>
              </a:rPr>
              <a:t>Design financial mechanisms leveraging philanthropic and concessional capital.</a:t>
            </a:r>
            <a:endParaRPr b="0" i="0" sz="800" u="none" cap="none" strike="noStrike">
              <a:solidFill>
                <a:srgbClr val="000000"/>
              </a:solidFill>
              <a:latin typeface="Open Sans"/>
              <a:ea typeface="Open Sans"/>
              <a:cs typeface="Open Sans"/>
              <a:sym typeface="Open Sans"/>
            </a:endParaRPr>
          </a:p>
          <a:p>
            <a:pPr indent="-139700" lvl="0" marL="215900" marR="0" rtl="0" algn="l">
              <a:lnSpc>
                <a:spcPct val="115000"/>
              </a:lnSpc>
              <a:spcBef>
                <a:spcPts val="0"/>
              </a:spcBef>
              <a:spcAft>
                <a:spcPts val="0"/>
              </a:spcAft>
              <a:buClr>
                <a:srgbClr val="000000"/>
              </a:buClr>
              <a:buSzPts val="800"/>
              <a:buFont typeface="Open Sans"/>
              <a:buChar char="●"/>
            </a:pPr>
            <a:r>
              <a:rPr b="0" i="0" lang="en-GB" sz="800" u="none" cap="none" strike="noStrike">
                <a:solidFill>
                  <a:srgbClr val="000000"/>
                </a:solidFill>
                <a:latin typeface="Open Sans"/>
                <a:ea typeface="Open Sans"/>
                <a:cs typeface="Open Sans"/>
                <a:sym typeface="Open Sans"/>
              </a:rPr>
              <a:t>Expand partnerships with investors and corporate partners.</a:t>
            </a:r>
            <a:endParaRPr b="0" i="0" sz="800" u="none" cap="none" strike="noStrike">
              <a:solidFill>
                <a:srgbClr val="000000"/>
              </a:solidFill>
              <a:latin typeface="Open Sans"/>
              <a:ea typeface="Open Sans"/>
              <a:cs typeface="Open Sans"/>
              <a:sym typeface="Open Sans"/>
            </a:endParaRPr>
          </a:p>
        </p:txBody>
      </p:sp>
      <p:sp>
        <p:nvSpPr>
          <p:cNvPr id="1095" name="Google Shape;1095;p110"/>
          <p:cNvSpPr/>
          <p:nvPr/>
        </p:nvSpPr>
        <p:spPr>
          <a:xfrm>
            <a:off x="296644" y="1760437"/>
            <a:ext cx="2193900" cy="2543100"/>
          </a:xfrm>
          <a:prstGeom prst="roundRect">
            <a:avLst>
              <a:gd fmla="val 10297" name="adj"/>
            </a:avLst>
          </a:prstGeom>
          <a:solidFill>
            <a:srgbClr val="EFEFEF"/>
          </a:solid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800"/>
              <a:buFont typeface="Arial"/>
              <a:buNone/>
            </a:pPr>
            <a:r>
              <a:rPr b="1" i="0" lang="en-GB" sz="800" u="none" cap="none" strike="noStrike">
                <a:solidFill>
                  <a:srgbClr val="002944"/>
                </a:solidFill>
                <a:latin typeface="Open Sans"/>
                <a:ea typeface="Open Sans"/>
                <a:cs typeface="Open Sans"/>
                <a:sym typeface="Open Sans"/>
              </a:rPr>
              <a:t>Setting the Context:</a:t>
            </a:r>
            <a:r>
              <a:rPr b="0" i="0" lang="en-GB" sz="800" u="none" cap="none" strike="noStrike">
                <a:solidFill>
                  <a:srgbClr val="002944"/>
                </a:solidFill>
                <a:latin typeface="Open Sans Medium"/>
                <a:ea typeface="Open Sans Medium"/>
                <a:cs typeface="Open Sans Medium"/>
                <a:sym typeface="Open Sans Medium"/>
              </a:rPr>
              <a:t> </a:t>
            </a:r>
            <a:br>
              <a:rPr b="0" i="0" lang="en-GB" sz="800" u="none" cap="none" strike="noStrike">
                <a:solidFill>
                  <a:srgbClr val="002944"/>
                </a:solidFill>
                <a:latin typeface="Open Sans Medium"/>
                <a:ea typeface="Open Sans Medium"/>
                <a:cs typeface="Open Sans Medium"/>
                <a:sym typeface="Open Sans Medium"/>
              </a:rPr>
            </a:br>
            <a:r>
              <a:rPr b="0" i="0" lang="en-GB" sz="800" u="none" cap="none" strike="noStrike">
                <a:solidFill>
                  <a:srgbClr val="002944"/>
                </a:solidFill>
                <a:latin typeface="Open Sans"/>
                <a:ea typeface="Open Sans"/>
                <a:cs typeface="Open Sans"/>
                <a:sym typeface="Open Sans"/>
              </a:rPr>
              <a:t>Asia's rapid economic and population growth have increased energy demand, with 85% still dependent on fossil fuels, making it a major global emitter of GHGs. The region is facing an urgent pressure to transition to cleaner energy to meet climate goals.</a:t>
            </a:r>
            <a:endParaRPr b="0" i="0" sz="800" u="none" cap="none" strike="noStrike">
              <a:solidFill>
                <a:srgbClr val="002944"/>
              </a:solidFill>
              <a:latin typeface="Open Sans"/>
              <a:ea typeface="Open Sans"/>
              <a:cs typeface="Open Sans"/>
              <a:sym typeface="Open Sans"/>
            </a:endParaRPr>
          </a:p>
          <a:p>
            <a:pPr indent="0" lvl="0" marL="0" marR="0" rtl="0" algn="l">
              <a:lnSpc>
                <a:spcPct val="115000"/>
              </a:lnSpc>
              <a:spcBef>
                <a:spcPts val="600"/>
              </a:spcBef>
              <a:spcAft>
                <a:spcPts val="0"/>
              </a:spcAft>
              <a:buClr>
                <a:srgbClr val="000000"/>
              </a:buClr>
              <a:buSzPts val="800"/>
              <a:buFont typeface="Arial"/>
              <a:buNone/>
            </a:pPr>
            <a:r>
              <a:rPr b="1" i="0" lang="en-GB" sz="800" u="none" cap="none" strike="noStrike">
                <a:solidFill>
                  <a:srgbClr val="002944"/>
                </a:solidFill>
                <a:latin typeface="Open Sans"/>
                <a:ea typeface="Open Sans"/>
                <a:cs typeface="Open Sans"/>
                <a:sym typeface="Open Sans"/>
              </a:rPr>
              <a:t>Ecosystem Gap:</a:t>
            </a:r>
            <a:r>
              <a:rPr b="0" i="0" lang="en-GB" sz="800" u="none" cap="none" strike="noStrike">
                <a:solidFill>
                  <a:srgbClr val="002944"/>
                </a:solidFill>
                <a:latin typeface="Open Sans Medium"/>
                <a:ea typeface="Open Sans Medium"/>
                <a:cs typeface="Open Sans Medium"/>
                <a:sym typeface="Open Sans Medium"/>
              </a:rPr>
              <a:t> </a:t>
            </a:r>
            <a:br>
              <a:rPr b="0" i="0" lang="en-GB" sz="800" u="none" cap="none" strike="noStrike">
                <a:solidFill>
                  <a:srgbClr val="002944"/>
                </a:solidFill>
                <a:latin typeface="Open Sans Medium"/>
                <a:ea typeface="Open Sans Medium"/>
                <a:cs typeface="Open Sans Medium"/>
                <a:sym typeface="Open Sans Medium"/>
              </a:rPr>
            </a:br>
            <a:r>
              <a:rPr b="0" i="0" lang="en-GB" sz="800" u="none" cap="none" strike="noStrike">
                <a:solidFill>
                  <a:srgbClr val="002944"/>
                </a:solidFill>
                <a:latin typeface="Open Sans"/>
                <a:ea typeface="Open Sans"/>
                <a:cs typeface="Open Sans"/>
                <a:sym typeface="Open Sans"/>
              </a:rPr>
              <a:t>While the transition is crucial, the ecosystem's lack of mechanisms to mobilise catalytic capital poses a significant barrier, requiring blended finance and stronger collaboration among philanthropies, governments, and financial institutions.</a:t>
            </a:r>
            <a:endParaRPr b="0" i="0" sz="800" u="none" cap="none" strike="noStrike">
              <a:solidFill>
                <a:srgbClr val="002944"/>
              </a:solidFill>
              <a:latin typeface="Open Sans"/>
              <a:ea typeface="Open Sans"/>
              <a:cs typeface="Open Sans"/>
              <a:sym typeface="Open Sans"/>
            </a:endParaRPr>
          </a:p>
        </p:txBody>
      </p:sp>
      <p:sp>
        <p:nvSpPr>
          <p:cNvPr id="1096" name="Google Shape;1096;p110"/>
          <p:cNvSpPr txBox="1"/>
          <p:nvPr/>
        </p:nvSpPr>
        <p:spPr>
          <a:xfrm>
            <a:off x="2538170" y="1722155"/>
            <a:ext cx="808200" cy="277200"/>
          </a:xfrm>
          <a:prstGeom prst="rect">
            <a:avLst/>
          </a:prstGeom>
          <a:noFill/>
          <a:ln>
            <a:noFill/>
          </a:ln>
        </p:spPr>
        <p:txBody>
          <a:bodyPr anchorCtr="0" anchor="t" bIns="68575" lIns="82300" spcFirstLastPara="1" rIns="82300" wrap="square" tIns="68575">
            <a:spAutoFit/>
          </a:bodyPr>
          <a:lstStyle/>
          <a:p>
            <a:pPr indent="0" lvl="0" marL="0" marR="0" rtl="0" algn="l">
              <a:lnSpc>
                <a:spcPct val="100000"/>
              </a:lnSpc>
              <a:spcBef>
                <a:spcPts val="0"/>
              </a:spcBef>
              <a:spcAft>
                <a:spcPts val="500"/>
              </a:spcAft>
              <a:buClr>
                <a:srgbClr val="000000"/>
              </a:buClr>
              <a:buSzPts val="900"/>
              <a:buFont typeface="Arial"/>
              <a:buNone/>
            </a:pPr>
            <a:r>
              <a:rPr b="1" i="0" lang="en-GB" sz="900" u="none" cap="none" strike="noStrike">
                <a:solidFill>
                  <a:schemeClr val="accent1"/>
                </a:solidFill>
                <a:latin typeface="Open Sans"/>
                <a:ea typeface="Open Sans"/>
                <a:cs typeface="Open Sans"/>
                <a:sym typeface="Open Sans"/>
              </a:rPr>
              <a:t>APPROACH</a:t>
            </a:r>
            <a:endParaRPr b="1" i="0" sz="900" u="none" cap="none" strike="noStrike">
              <a:solidFill>
                <a:srgbClr val="032944"/>
              </a:solidFill>
              <a:latin typeface="Open Sans"/>
              <a:ea typeface="Open Sans"/>
              <a:cs typeface="Open Sans"/>
              <a:sym typeface="Open Sans"/>
            </a:endParaRPr>
          </a:p>
        </p:txBody>
      </p:sp>
      <p:grpSp>
        <p:nvGrpSpPr>
          <p:cNvPr id="1097" name="Google Shape;1097;p110"/>
          <p:cNvGrpSpPr/>
          <p:nvPr/>
        </p:nvGrpSpPr>
        <p:grpSpPr>
          <a:xfrm>
            <a:off x="2634656" y="1931346"/>
            <a:ext cx="3789975" cy="2373857"/>
            <a:chOff x="3512875" y="2379853"/>
            <a:chExt cx="5053300" cy="3165143"/>
          </a:xfrm>
        </p:grpSpPr>
        <p:sp>
          <p:nvSpPr>
            <p:cNvPr id="1098" name="Google Shape;1098;p110"/>
            <p:cNvSpPr/>
            <p:nvPr/>
          </p:nvSpPr>
          <p:spPr>
            <a:xfrm>
              <a:off x="4333175" y="2497038"/>
              <a:ext cx="4233000" cy="585000"/>
            </a:xfrm>
            <a:prstGeom prst="roundRect">
              <a:avLst>
                <a:gd fmla="val 16667" name="adj"/>
              </a:avLst>
            </a:prstGeom>
            <a:solidFill>
              <a:srgbClr val="002944"/>
            </a:solid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800"/>
                <a:buFont typeface="Arial"/>
                <a:buNone/>
              </a:pPr>
              <a:r>
                <a:rPr b="0" i="0" lang="en-GB" sz="700" u="none" cap="none" strike="noStrike">
                  <a:solidFill>
                    <a:schemeClr val="lt1"/>
                  </a:solidFill>
                  <a:latin typeface="Open Sans"/>
                  <a:ea typeface="Open Sans"/>
                  <a:cs typeface="Open Sans"/>
                  <a:sym typeface="Open Sans"/>
                </a:rPr>
                <a:t>Create avenues for philanthropies to engage with development agencies and country governments on energy transition.</a:t>
              </a:r>
              <a:endParaRPr b="0" i="0" sz="700" u="none" cap="none" strike="noStrike">
                <a:solidFill>
                  <a:schemeClr val="lt1"/>
                </a:solidFill>
                <a:latin typeface="Open Sans"/>
                <a:ea typeface="Open Sans"/>
                <a:cs typeface="Open Sans"/>
                <a:sym typeface="Open Sans"/>
              </a:endParaRPr>
            </a:p>
          </p:txBody>
        </p:sp>
        <p:pic>
          <p:nvPicPr>
            <p:cNvPr id="1099" name="Google Shape;1099;p110" title="Panel Discussions.png"/>
            <p:cNvPicPr preferRelativeResize="0"/>
            <p:nvPr/>
          </p:nvPicPr>
          <p:blipFill rotWithShape="1">
            <a:blip r:embed="rId5">
              <a:alphaModFix/>
            </a:blip>
            <a:srcRect b="0" l="0" r="0" t="0"/>
            <a:stretch/>
          </p:blipFill>
          <p:spPr>
            <a:xfrm>
              <a:off x="3513688" y="2379853"/>
              <a:ext cx="818676" cy="820301"/>
            </a:xfrm>
            <a:prstGeom prst="rect">
              <a:avLst/>
            </a:prstGeom>
            <a:noFill/>
            <a:ln>
              <a:noFill/>
            </a:ln>
          </p:spPr>
        </p:pic>
        <p:pic>
          <p:nvPicPr>
            <p:cNvPr id="1100" name="Google Shape;1100;p110" title="Knowledge Sharing.png"/>
            <p:cNvPicPr preferRelativeResize="0"/>
            <p:nvPr/>
          </p:nvPicPr>
          <p:blipFill rotWithShape="1">
            <a:blip r:embed="rId6">
              <a:alphaModFix/>
            </a:blip>
            <a:srcRect b="0" l="0" r="0" t="0"/>
            <a:stretch/>
          </p:blipFill>
          <p:spPr>
            <a:xfrm>
              <a:off x="3513675" y="3102582"/>
              <a:ext cx="818676" cy="818676"/>
            </a:xfrm>
            <a:prstGeom prst="rect">
              <a:avLst/>
            </a:prstGeom>
            <a:noFill/>
            <a:ln>
              <a:noFill/>
            </a:ln>
          </p:spPr>
        </p:pic>
        <p:sp>
          <p:nvSpPr>
            <p:cNvPr id="1101" name="Google Shape;1101;p110"/>
            <p:cNvSpPr/>
            <p:nvPr/>
          </p:nvSpPr>
          <p:spPr>
            <a:xfrm>
              <a:off x="4333175" y="3190592"/>
              <a:ext cx="4233000" cy="656700"/>
            </a:xfrm>
            <a:prstGeom prst="roundRect">
              <a:avLst>
                <a:gd fmla="val 16667" name="adj"/>
              </a:avLst>
            </a:prstGeom>
            <a:solidFill>
              <a:srgbClr val="002944"/>
            </a:solid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800"/>
                <a:buFont typeface="Arial"/>
                <a:buNone/>
              </a:pPr>
              <a:r>
                <a:rPr b="0" i="0" lang="en-GB" sz="700" u="none" cap="none" strike="noStrike">
                  <a:solidFill>
                    <a:schemeClr val="lt1"/>
                  </a:solidFill>
                  <a:latin typeface="Open Sans"/>
                  <a:ea typeface="Open Sans"/>
                  <a:cs typeface="Open Sans"/>
                  <a:sym typeface="Open Sans"/>
                </a:rPr>
                <a:t>Improve access to knowledge and information on just energy transition, in particular aspects like best case practice, impact measurement metrics, and key success factors.</a:t>
              </a:r>
              <a:endParaRPr b="0" i="0" sz="700" u="none" cap="none" strike="noStrike">
                <a:solidFill>
                  <a:schemeClr val="lt1"/>
                </a:solidFill>
                <a:latin typeface="Open Sans"/>
                <a:ea typeface="Open Sans"/>
                <a:cs typeface="Open Sans"/>
                <a:sym typeface="Open Sans"/>
              </a:endParaRPr>
            </a:p>
          </p:txBody>
        </p:sp>
        <p:pic>
          <p:nvPicPr>
            <p:cNvPr id="1102" name="Google Shape;1102;p110" title="Climate Action_2.png"/>
            <p:cNvPicPr preferRelativeResize="0"/>
            <p:nvPr/>
          </p:nvPicPr>
          <p:blipFill rotWithShape="1">
            <a:blip r:embed="rId7">
              <a:alphaModFix/>
            </a:blip>
            <a:srcRect b="0" l="0" r="0" t="0"/>
            <a:stretch/>
          </p:blipFill>
          <p:spPr>
            <a:xfrm>
              <a:off x="3513688" y="3875855"/>
              <a:ext cx="818675" cy="820299"/>
            </a:xfrm>
            <a:prstGeom prst="rect">
              <a:avLst/>
            </a:prstGeom>
            <a:noFill/>
            <a:ln>
              <a:noFill/>
            </a:ln>
          </p:spPr>
        </p:pic>
        <p:sp>
          <p:nvSpPr>
            <p:cNvPr id="1103" name="Google Shape;1103;p110"/>
            <p:cNvSpPr/>
            <p:nvPr/>
          </p:nvSpPr>
          <p:spPr>
            <a:xfrm>
              <a:off x="4333175" y="3955846"/>
              <a:ext cx="4233000" cy="660300"/>
            </a:xfrm>
            <a:prstGeom prst="roundRect">
              <a:avLst>
                <a:gd fmla="val 16667" name="adj"/>
              </a:avLst>
            </a:prstGeom>
            <a:solidFill>
              <a:srgbClr val="002944"/>
            </a:solid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800"/>
                <a:buFont typeface="Arial"/>
                <a:buNone/>
              </a:pPr>
              <a:r>
                <a:rPr b="0" i="0" lang="en-GB" sz="700" u="none" cap="none" strike="noStrike">
                  <a:solidFill>
                    <a:schemeClr val="lt1"/>
                  </a:solidFill>
                  <a:latin typeface="Open Sans"/>
                  <a:ea typeface="Open Sans"/>
                  <a:cs typeface="Open Sans"/>
                  <a:sym typeface="Open Sans"/>
                </a:rPr>
                <a:t>Forge a regional coordinating mechanism and leverage the social capital of philanthropies, especially HNIs and family offices, to lead and advocate the charge for a just and equitable energy transition.</a:t>
              </a:r>
              <a:endParaRPr b="0" i="0" sz="700" u="none" cap="none" strike="noStrike">
                <a:solidFill>
                  <a:schemeClr val="lt1"/>
                </a:solidFill>
                <a:latin typeface="Open Sans"/>
                <a:ea typeface="Open Sans"/>
                <a:cs typeface="Open Sans"/>
                <a:sym typeface="Open Sans"/>
              </a:endParaRPr>
            </a:p>
          </p:txBody>
        </p:sp>
        <p:pic>
          <p:nvPicPr>
            <p:cNvPr id="1104" name="Google Shape;1104;p110" title="Blended Finance_3.png"/>
            <p:cNvPicPr preferRelativeResize="0"/>
            <p:nvPr/>
          </p:nvPicPr>
          <p:blipFill rotWithShape="1">
            <a:blip r:embed="rId8">
              <a:alphaModFix/>
            </a:blip>
            <a:srcRect b="0" l="0" r="0" t="0"/>
            <a:stretch/>
          </p:blipFill>
          <p:spPr>
            <a:xfrm>
              <a:off x="3512875" y="4724695"/>
              <a:ext cx="820301" cy="820301"/>
            </a:xfrm>
            <a:prstGeom prst="rect">
              <a:avLst/>
            </a:prstGeom>
            <a:noFill/>
            <a:ln>
              <a:noFill/>
            </a:ln>
          </p:spPr>
        </p:pic>
        <p:sp>
          <p:nvSpPr>
            <p:cNvPr id="1105" name="Google Shape;1105;p110"/>
            <p:cNvSpPr/>
            <p:nvPr/>
          </p:nvSpPr>
          <p:spPr>
            <a:xfrm>
              <a:off x="4333175" y="4724700"/>
              <a:ext cx="4233000" cy="818700"/>
            </a:xfrm>
            <a:prstGeom prst="roundRect">
              <a:avLst>
                <a:gd fmla="val 16667" name="adj"/>
              </a:avLst>
            </a:prstGeom>
            <a:solidFill>
              <a:srgbClr val="002944"/>
            </a:solidFill>
            <a:ln>
              <a:noFill/>
            </a:ln>
          </p:spPr>
          <p:txBody>
            <a:bodyPr anchorCtr="0" anchor="ctr" bIns="68575" lIns="68575" spcFirstLastPara="1" rIns="68575" wrap="square" tIns="68575">
              <a:noAutofit/>
            </a:bodyPr>
            <a:lstStyle/>
            <a:p>
              <a:pPr indent="0" lvl="0" marL="0" marR="0" rtl="0" algn="l">
                <a:lnSpc>
                  <a:spcPct val="115000"/>
                </a:lnSpc>
                <a:spcBef>
                  <a:spcPts val="0"/>
                </a:spcBef>
                <a:spcAft>
                  <a:spcPts val="0"/>
                </a:spcAft>
                <a:buClr>
                  <a:srgbClr val="000000"/>
                </a:buClr>
                <a:buSzPts val="800"/>
                <a:buFont typeface="Arial"/>
                <a:buNone/>
              </a:pPr>
              <a:r>
                <a:rPr b="0" i="0" lang="en-GB" sz="700" u="none" cap="none" strike="noStrike">
                  <a:solidFill>
                    <a:schemeClr val="lt1"/>
                  </a:solidFill>
                  <a:latin typeface="Open Sans"/>
                  <a:ea typeface="Open Sans"/>
                  <a:cs typeface="Open Sans"/>
                  <a:sym typeface="Open Sans"/>
                </a:rPr>
                <a:t>Establish collaborative investment vehicles for philanthropies to participate alongside public finance providers like DFI’s and support facilitation of deal execution by leveraging the assets of the AVPN network.</a:t>
              </a:r>
              <a:endParaRPr b="0" i="0" sz="700" u="none" cap="none" strike="noStrike">
                <a:solidFill>
                  <a:schemeClr val="lt1"/>
                </a:solidFill>
                <a:latin typeface="Open Sans"/>
                <a:ea typeface="Open Sans"/>
                <a:cs typeface="Open Sans"/>
                <a:sym typeface="Open Sans"/>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cxnSp>
        <p:nvCxnSpPr>
          <p:cNvPr id="585" name="Google Shape;585;p94"/>
          <p:cNvCxnSpPr/>
          <p:nvPr/>
        </p:nvCxnSpPr>
        <p:spPr>
          <a:xfrm>
            <a:off x="296637" y="886783"/>
            <a:ext cx="5571900" cy="0"/>
          </a:xfrm>
          <a:prstGeom prst="straightConnector1">
            <a:avLst/>
          </a:prstGeom>
          <a:noFill/>
          <a:ln cap="flat" cmpd="sng" w="21425">
            <a:solidFill>
              <a:srgbClr val="E32918"/>
            </a:solidFill>
            <a:prstDash val="solid"/>
            <a:round/>
            <a:headEnd len="sm" w="sm" type="none"/>
            <a:tailEnd len="sm" w="sm" type="none"/>
          </a:ln>
        </p:spPr>
      </p:cxnSp>
      <p:pic>
        <p:nvPicPr>
          <p:cNvPr descr="preencoded.png" id="586" name="Google Shape;586;p94"/>
          <p:cNvPicPr preferRelativeResize="0"/>
          <p:nvPr/>
        </p:nvPicPr>
        <p:blipFill rotWithShape="1">
          <a:blip r:embed="rId3">
            <a:alphaModFix/>
          </a:blip>
          <a:srcRect b="0" l="0" r="0" t="0"/>
          <a:stretch/>
        </p:blipFill>
        <p:spPr>
          <a:xfrm>
            <a:off x="8181164" y="0"/>
            <a:ext cx="962837" cy="730494"/>
          </a:xfrm>
          <a:prstGeom prst="rect">
            <a:avLst/>
          </a:prstGeom>
          <a:noFill/>
          <a:ln>
            <a:noFill/>
          </a:ln>
        </p:spPr>
      </p:pic>
      <p:sp>
        <p:nvSpPr>
          <p:cNvPr id="587" name="Google Shape;587;p94"/>
          <p:cNvSpPr txBox="1"/>
          <p:nvPr/>
        </p:nvSpPr>
        <p:spPr>
          <a:xfrm>
            <a:off x="274050" y="19424"/>
            <a:ext cx="7907100" cy="867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000">
                <a:solidFill>
                  <a:schemeClr val="dk2"/>
                </a:solidFill>
                <a:latin typeface="Open Sans Medium"/>
                <a:ea typeface="Open Sans Medium"/>
                <a:cs typeface="Open Sans Medium"/>
                <a:sym typeface="Open Sans Medium"/>
              </a:rPr>
              <a:t>MOVING CAPITAL TOWARDS IMPACT</a:t>
            </a:r>
            <a:endParaRPr sz="1000">
              <a:solidFill>
                <a:schemeClr val="dk2"/>
              </a:solidFill>
              <a:latin typeface="Open Sans Medium"/>
              <a:ea typeface="Open Sans Medium"/>
              <a:cs typeface="Open Sans Medium"/>
              <a:sym typeface="Open Sans Medium"/>
            </a:endParaRPr>
          </a:p>
          <a:p>
            <a:pPr indent="0" lvl="0" marL="0" marR="0" rtl="0" algn="l">
              <a:lnSpc>
                <a:spcPct val="100000"/>
              </a:lnSpc>
              <a:spcBef>
                <a:spcPts val="500"/>
              </a:spcBef>
              <a:spcAft>
                <a:spcPts val="0"/>
              </a:spcAft>
              <a:buNone/>
            </a:pPr>
            <a:r>
              <a:rPr lang="en-GB" sz="2000">
                <a:solidFill>
                  <a:srgbClr val="032944"/>
                </a:solidFill>
                <a:latin typeface="Open Sans"/>
                <a:ea typeface="Open Sans"/>
                <a:cs typeface="Open Sans"/>
                <a:sym typeface="Open Sans"/>
              </a:rPr>
              <a:t>WHY CLIMATE IS A KEY PILLAR OF THE </a:t>
            </a:r>
            <a:r>
              <a:rPr lang="en-GB" sz="2000">
                <a:solidFill>
                  <a:srgbClr val="EE2A28"/>
                </a:solidFill>
                <a:latin typeface="Open Sans"/>
                <a:ea typeface="Open Sans"/>
                <a:cs typeface="Open Sans"/>
                <a:sym typeface="Open Sans"/>
              </a:rPr>
              <a:t>SOCIAL IMPACT ECOSYSTEM IN ASIA-PACIFIC</a:t>
            </a:r>
            <a:endParaRPr sz="2000">
              <a:solidFill>
                <a:srgbClr val="EE2A28"/>
              </a:solidFill>
              <a:latin typeface="Open Sans"/>
              <a:ea typeface="Open Sans"/>
              <a:cs typeface="Open Sans"/>
              <a:sym typeface="Open Sans"/>
            </a:endParaRPr>
          </a:p>
        </p:txBody>
      </p:sp>
      <p:sp>
        <p:nvSpPr>
          <p:cNvPr id="588" name="Google Shape;588;p94"/>
          <p:cNvSpPr txBox="1"/>
          <p:nvPr/>
        </p:nvSpPr>
        <p:spPr>
          <a:xfrm>
            <a:off x="217250" y="978375"/>
            <a:ext cx="2525700" cy="469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GB" sz="1200">
                <a:solidFill>
                  <a:srgbClr val="606060"/>
                </a:solidFill>
                <a:latin typeface="Open Sans"/>
                <a:ea typeface="Open Sans"/>
                <a:cs typeface="Open Sans"/>
                <a:sym typeface="Open Sans"/>
              </a:rPr>
              <a:t>Member economies </a:t>
            </a:r>
            <a:r>
              <a:rPr b="1" i="0" lang="en-GB" sz="1200" u="none" cap="none" strike="noStrike">
                <a:solidFill>
                  <a:srgbClr val="606060"/>
                </a:solidFill>
                <a:latin typeface="Open Sans"/>
                <a:ea typeface="Open Sans"/>
                <a:cs typeface="Open Sans"/>
                <a:sym typeface="Open Sans"/>
              </a:rPr>
              <a:t>at greatest risk from climate change</a:t>
            </a:r>
            <a:endParaRPr sz="1600"/>
          </a:p>
        </p:txBody>
      </p:sp>
      <p:grpSp>
        <p:nvGrpSpPr>
          <p:cNvPr id="589" name="Google Shape;589;p94"/>
          <p:cNvGrpSpPr/>
          <p:nvPr/>
        </p:nvGrpSpPr>
        <p:grpSpPr>
          <a:xfrm>
            <a:off x="497084" y="1458232"/>
            <a:ext cx="1716630" cy="1537106"/>
            <a:chOff x="838320" y="1847381"/>
            <a:chExt cx="1449000" cy="1297465"/>
          </a:xfrm>
        </p:grpSpPr>
        <p:sp>
          <p:nvSpPr>
            <p:cNvPr id="590" name="Google Shape;590;p94"/>
            <p:cNvSpPr txBox="1"/>
            <p:nvPr/>
          </p:nvSpPr>
          <p:spPr>
            <a:xfrm>
              <a:off x="838320" y="2748546"/>
              <a:ext cx="1449000" cy="39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GB" sz="1200">
                  <a:solidFill>
                    <a:srgbClr val="606060"/>
                  </a:solidFill>
                  <a:latin typeface="Open Sans"/>
                  <a:ea typeface="Open Sans"/>
                  <a:cs typeface="Open Sans"/>
                  <a:sym typeface="Open Sans"/>
                </a:rPr>
                <a:t>7 </a:t>
              </a:r>
              <a:r>
                <a:rPr b="0" i="0" lang="en-GB" sz="1200" u="none" cap="none" strike="noStrike">
                  <a:solidFill>
                    <a:srgbClr val="606060"/>
                  </a:solidFill>
                  <a:latin typeface="Open Sans"/>
                  <a:ea typeface="Open Sans"/>
                  <a:cs typeface="Open Sans"/>
                  <a:sym typeface="Open Sans"/>
                </a:rPr>
                <a:t>out of 10 </a:t>
              </a:r>
              <a:r>
                <a:rPr lang="en-GB" sz="1200">
                  <a:solidFill>
                    <a:srgbClr val="606060"/>
                  </a:solidFill>
                  <a:latin typeface="Open Sans"/>
                  <a:ea typeface="Open Sans"/>
                  <a:cs typeface="Open Sans"/>
                  <a:sym typeface="Open Sans"/>
                </a:rPr>
                <a:t>are</a:t>
              </a:r>
              <a:r>
                <a:rPr b="0" i="0" lang="en-GB" sz="1200" u="none" cap="none" strike="noStrike">
                  <a:solidFill>
                    <a:srgbClr val="606060"/>
                  </a:solidFill>
                  <a:latin typeface="Open Sans"/>
                  <a:ea typeface="Open Sans"/>
                  <a:cs typeface="Open Sans"/>
                  <a:sym typeface="Open Sans"/>
                </a:rPr>
                <a:t> in </a:t>
              </a:r>
              <a:r>
                <a:rPr lang="en-GB" sz="1200">
                  <a:solidFill>
                    <a:srgbClr val="606060"/>
                  </a:solidFill>
                  <a:latin typeface="Open Sans"/>
                  <a:ea typeface="Open Sans"/>
                  <a:cs typeface="Open Sans"/>
                  <a:sym typeface="Open Sans"/>
                </a:rPr>
                <a:t>Asia-Pacific</a:t>
              </a:r>
              <a:endParaRPr sz="1600"/>
            </a:p>
          </p:txBody>
        </p:sp>
        <p:sp>
          <p:nvSpPr>
            <p:cNvPr id="591" name="Google Shape;591;p94"/>
            <p:cNvSpPr/>
            <p:nvPr/>
          </p:nvSpPr>
          <p:spPr>
            <a:xfrm>
              <a:off x="1121106" y="1847381"/>
              <a:ext cx="220800" cy="220800"/>
            </a:xfrm>
            <a:prstGeom prst="ellipse">
              <a:avLst/>
            </a:prstGeom>
            <a:solidFill>
              <a:srgbClr val="C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FFFFFF"/>
                </a:solidFill>
                <a:latin typeface="Calibri"/>
                <a:ea typeface="Calibri"/>
                <a:cs typeface="Calibri"/>
                <a:sym typeface="Calibri"/>
              </a:endParaRPr>
            </a:p>
          </p:txBody>
        </p:sp>
        <p:sp>
          <p:nvSpPr>
            <p:cNvPr id="592" name="Google Shape;592;p94"/>
            <p:cNvSpPr/>
            <p:nvPr/>
          </p:nvSpPr>
          <p:spPr>
            <a:xfrm>
              <a:off x="1365997" y="1847381"/>
              <a:ext cx="220800" cy="220800"/>
            </a:xfrm>
            <a:prstGeom prst="ellipse">
              <a:avLst/>
            </a:prstGeom>
            <a:solidFill>
              <a:srgbClr val="C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FFFFFF"/>
                </a:solidFill>
                <a:latin typeface="Calibri"/>
                <a:ea typeface="Calibri"/>
                <a:cs typeface="Calibri"/>
                <a:sym typeface="Calibri"/>
              </a:endParaRPr>
            </a:p>
          </p:txBody>
        </p:sp>
        <p:sp>
          <p:nvSpPr>
            <p:cNvPr id="593" name="Google Shape;593;p94"/>
            <p:cNvSpPr/>
            <p:nvPr/>
          </p:nvSpPr>
          <p:spPr>
            <a:xfrm>
              <a:off x="1611253" y="1847381"/>
              <a:ext cx="220800" cy="220800"/>
            </a:xfrm>
            <a:prstGeom prst="ellipse">
              <a:avLst/>
            </a:prstGeom>
            <a:solidFill>
              <a:srgbClr val="C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FFFFFF"/>
                </a:solidFill>
                <a:latin typeface="Calibri"/>
                <a:ea typeface="Calibri"/>
                <a:cs typeface="Calibri"/>
                <a:sym typeface="Calibri"/>
              </a:endParaRPr>
            </a:p>
          </p:txBody>
        </p:sp>
        <p:sp>
          <p:nvSpPr>
            <p:cNvPr id="594" name="Google Shape;594;p94"/>
            <p:cNvSpPr/>
            <p:nvPr/>
          </p:nvSpPr>
          <p:spPr>
            <a:xfrm>
              <a:off x="1121106" y="2130189"/>
              <a:ext cx="220800" cy="220800"/>
            </a:xfrm>
            <a:prstGeom prst="ellipse">
              <a:avLst/>
            </a:prstGeom>
            <a:solidFill>
              <a:srgbClr val="C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FFFFFF"/>
                </a:solidFill>
                <a:latin typeface="Calibri"/>
                <a:ea typeface="Calibri"/>
                <a:cs typeface="Calibri"/>
                <a:sym typeface="Calibri"/>
              </a:endParaRPr>
            </a:p>
          </p:txBody>
        </p:sp>
        <p:sp>
          <p:nvSpPr>
            <p:cNvPr id="595" name="Google Shape;595;p94"/>
            <p:cNvSpPr/>
            <p:nvPr/>
          </p:nvSpPr>
          <p:spPr>
            <a:xfrm>
              <a:off x="1365997" y="2130189"/>
              <a:ext cx="220800" cy="220800"/>
            </a:xfrm>
            <a:prstGeom prst="ellipse">
              <a:avLst/>
            </a:prstGeom>
            <a:solidFill>
              <a:srgbClr val="C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FFFFFF"/>
                </a:solidFill>
                <a:latin typeface="Calibri"/>
                <a:ea typeface="Calibri"/>
                <a:cs typeface="Calibri"/>
                <a:sym typeface="Calibri"/>
              </a:endParaRPr>
            </a:p>
          </p:txBody>
        </p:sp>
        <p:sp>
          <p:nvSpPr>
            <p:cNvPr id="596" name="Google Shape;596;p94"/>
            <p:cNvSpPr/>
            <p:nvPr/>
          </p:nvSpPr>
          <p:spPr>
            <a:xfrm>
              <a:off x="1611253" y="2130189"/>
              <a:ext cx="220800" cy="220800"/>
            </a:xfrm>
            <a:prstGeom prst="ellipse">
              <a:avLst/>
            </a:prstGeom>
            <a:solidFill>
              <a:srgbClr val="C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FFFFFF"/>
                </a:solidFill>
                <a:latin typeface="Calibri"/>
                <a:ea typeface="Calibri"/>
                <a:cs typeface="Calibri"/>
                <a:sym typeface="Calibri"/>
              </a:endParaRPr>
            </a:p>
          </p:txBody>
        </p:sp>
        <p:sp>
          <p:nvSpPr>
            <p:cNvPr id="597" name="Google Shape;597;p94"/>
            <p:cNvSpPr/>
            <p:nvPr/>
          </p:nvSpPr>
          <p:spPr>
            <a:xfrm>
              <a:off x="1121106" y="2417972"/>
              <a:ext cx="220800" cy="220800"/>
            </a:xfrm>
            <a:prstGeom prst="ellipse">
              <a:avLst/>
            </a:prstGeom>
            <a:solidFill>
              <a:srgbClr val="C00000">
                <a:alpha val="25909"/>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002944"/>
                </a:solidFill>
                <a:latin typeface="Calibri"/>
                <a:ea typeface="Calibri"/>
                <a:cs typeface="Calibri"/>
                <a:sym typeface="Calibri"/>
              </a:endParaRPr>
            </a:p>
          </p:txBody>
        </p:sp>
        <p:sp>
          <p:nvSpPr>
            <p:cNvPr id="598" name="Google Shape;598;p94"/>
            <p:cNvSpPr/>
            <p:nvPr/>
          </p:nvSpPr>
          <p:spPr>
            <a:xfrm>
              <a:off x="1365997" y="2417972"/>
              <a:ext cx="220800" cy="220800"/>
            </a:xfrm>
            <a:prstGeom prst="ellipse">
              <a:avLst/>
            </a:prstGeom>
            <a:solidFill>
              <a:srgbClr val="C00000">
                <a:alpha val="25909"/>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FFFFFF"/>
                </a:solidFill>
                <a:latin typeface="Calibri"/>
                <a:ea typeface="Calibri"/>
                <a:cs typeface="Calibri"/>
                <a:sym typeface="Calibri"/>
              </a:endParaRPr>
            </a:p>
          </p:txBody>
        </p:sp>
        <p:sp>
          <p:nvSpPr>
            <p:cNvPr id="599" name="Google Shape;599;p94"/>
            <p:cNvSpPr/>
            <p:nvPr/>
          </p:nvSpPr>
          <p:spPr>
            <a:xfrm>
              <a:off x="1611253" y="2417972"/>
              <a:ext cx="220800" cy="220800"/>
            </a:xfrm>
            <a:prstGeom prst="ellipse">
              <a:avLst/>
            </a:prstGeom>
            <a:solidFill>
              <a:srgbClr val="C00000">
                <a:alpha val="25909"/>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FFFFFF"/>
                </a:solidFill>
                <a:latin typeface="Calibri"/>
                <a:ea typeface="Calibri"/>
                <a:cs typeface="Calibri"/>
                <a:sym typeface="Calibri"/>
              </a:endParaRPr>
            </a:p>
          </p:txBody>
        </p:sp>
        <p:sp>
          <p:nvSpPr>
            <p:cNvPr id="600" name="Google Shape;600;p94"/>
            <p:cNvSpPr/>
            <p:nvPr/>
          </p:nvSpPr>
          <p:spPr>
            <a:xfrm>
              <a:off x="1856509" y="2130189"/>
              <a:ext cx="220800" cy="220800"/>
            </a:xfrm>
            <a:prstGeom prst="ellipse">
              <a:avLst/>
            </a:prstGeom>
            <a:solidFill>
              <a:srgbClr val="C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FFFFFF"/>
                </a:solidFill>
                <a:latin typeface="Calibri"/>
                <a:ea typeface="Calibri"/>
                <a:cs typeface="Calibri"/>
                <a:sym typeface="Calibri"/>
              </a:endParaRPr>
            </a:p>
          </p:txBody>
        </p:sp>
      </p:grpSp>
      <p:sp>
        <p:nvSpPr>
          <p:cNvPr id="601" name="Google Shape;601;p94"/>
          <p:cNvSpPr/>
          <p:nvPr/>
        </p:nvSpPr>
        <p:spPr>
          <a:xfrm>
            <a:off x="4011578" y="1447989"/>
            <a:ext cx="1062000" cy="1062000"/>
          </a:xfrm>
          <a:prstGeom prst="ellipse">
            <a:avLst/>
          </a:prstGeom>
          <a:solidFill>
            <a:srgbClr val="C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600" u="none" cap="none" strike="noStrike">
              <a:solidFill>
                <a:srgbClr val="FFFFFF"/>
              </a:solidFill>
              <a:latin typeface="Calibri"/>
              <a:ea typeface="Calibri"/>
              <a:cs typeface="Calibri"/>
              <a:sym typeface="Calibri"/>
            </a:endParaRPr>
          </a:p>
        </p:txBody>
      </p:sp>
      <p:sp>
        <p:nvSpPr>
          <p:cNvPr id="602" name="Google Shape;602;p94"/>
          <p:cNvSpPr/>
          <p:nvPr/>
        </p:nvSpPr>
        <p:spPr>
          <a:xfrm>
            <a:off x="4010742" y="2091699"/>
            <a:ext cx="422100" cy="422100"/>
          </a:xfrm>
          <a:prstGeom prst="ellipse">
            <a:avLst/>
          </a:prstGeom>
          <a:solidFill>
            <a:srgbClr val="F2BAB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600" u="none" cap="none" strike="noStrike">
              <a:solidFill>
                <a:srgbClr val="FFFFFF"/>
              </a:solidFill>
              <a:latin typeface="Calibri"/>
              <a:ea typeface="Calibri"/>
              <a:cs typeface="Calibri"/>
              <a:sym typeface="Calibri"/>
            </a:endParaRPr>
          </a:p>
        </p:txBody>
      </p:sp>
      <p:sp>
        <p:nvSpPr>
          <p:cNvPr id="603" name="Google Shape;603;p94"/>
          <p:cNvSpPr txBox="1"/>
          <p:nvPr/>
        </p:nvSpPr>
        <p:spPr>
          <a:xfrm>
            <a:off x="3161210" y="977928"/>
            <a:ext cx="2598000" cy="469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GB" sz="1200" u="none" cap="none" strike="noStrike">
                <a:solidFill>
                  <a:srgbClr val="606060"/>
                </a:solidFill>
                <a:latin typeface="Open Sans"/>
                <a:ea typeface="Open Sans"/>
                <a:cs typeface="Open Sans"/>
                <a:sym typeface="Open Sans"/>
              </a:rPr>
              <a:t>Likelihood of exposure to climate-related extreme event</a:t>
            </a:r>
            <a:r>
              <a:rPr b="1" lang="en-GB" sz="1200">
                <a:solidFill>
                  <a:srgbClr val="606060"/>
                </a:solidFill>
                <a:latin typeface="Open Sans"/>
                <a:ea typeface="Open Sans"/>
                <a:cs typeface="Open Sans"/>
                <a:sym typeface="Open Sans"/>
              </a:rPr>
              <a:t>s</a:t>
            </a:r>
            <a:endParaRPr sz="1600"/>
          </a:p>
        </p:txBody>
      </p:sp>
      <p:sp>
        <p:nvSpPr>
          <p:cNvPr id="604" name="Google Shape;604;p94"/>
          <p:cNvSpPr txBox="1"/>
          <p:nvPr/>
        </p:nvSpPr>
        <p:spPr>
          <a:xfrm>
            <a:off x="3927810" y="2701079"/>
            <a:ext cx="1065000" cy="422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GB" sz="1200" u="none" cap="none" strike="noStrike">
                <a:solidFill>
                  <a:srgbClr val="606060"/>
                </a:solidFill>
                <a:latin typeface="Open Sans"/>
                <a:ea typeface="Open Sans"/>
                <a:cs typeface="Open Sans"/>
                <a:sym typeface="Open Sans"/>
              </a:rPr>
              <a:t>Globally 1x</a:t>
            </a:r>
            <a:endParaRPr sz="1200"/>
          </a:p>
        </p:txBody>
      </p:sp>
      <p:sp>
        <p:nvSpPr>
          <p:cNvPr id="605" name="Google Shape;605;p94"/>
          <p:cNvSpPr txBox="1"/>
          <p:nvPr/>
        </p:nvSpPr>
        <p:spPr>
          <a:xfrm>
            <a:off x="4010170" y="1813244"/>
            <a:ext cx="1065000" cy="52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GB" sz="1000" u="none" cap="none" strike="noStrike">
                <a:solidFill>
                  <a:srgbClr val="FFFFFF"/>
                </a:solidFill>
                <a:latin typeface="Open Sans"/>
                <a:ea typeface="Open Sans"/>
                <a:cs typeface="Open Sans"/>
                <a:sym typeface="Open Sans"/>
              </a:rPr>
              <a:t>A</a:t>
            </a:r>
            <a:r>
              <a:rPr lang="en-GB" sz="1000">
                <a:solidFill>
                  <a:srgbClr val="FFFFFF"/>
                </a:solidFill>
                <a:latin typeface="Open Sans"/>
                <a:ea typeface="Open Sans"/>
                <a:cs typeface="Open Sans"/>
                <a:sym typeface="Open Sans"/>
              </a:rPr>
              <a:t>sia-Pacific</a:t>
            </a:r>
            <a:endParaRPr/>
          </a:p>
          <a:p>
            <a:pPr indent="0" lvl="0" marL="0" marR="0" rtl="0" algn="ctr">
              <a:spcBef>
                <a:spcPts val="300"/>
              </a:spcBef>
              <a:spcAft>
                <a:spcPts val="0"/>
              </a:spcAft>
              <a:buNone/>
            </a:pPr>
            <a:r>
              <a:rPr b="0" i="0" lang="en-GB" sz="1000" u="none" cap="none" strike="noStrike">
                <a:solidFill>
                  <a:srgbClr val="FFFFFF"/>
                </a:solidFill>
                <a:latin typeface="Open Sans"/>
                <a:ea typeface="Open Sans"/>
                <a:cs typeface="Open Sans"/>
                <a:sym typeface="Open Sans"/>
              </a:rPr>
              <a:t>6x</a:t>
            </a:r>
            <a:endParaRPr/>
          </a:p>
        </p:txBody>
      </p:sp>
      <p:sp>
        <p:nvSpPr>
          <p:cNvPr id="606" name="Google Shape;606;p94"/>
          <p:cNvSpPr/>
          <p:nvPr/>
        </p:nvSpPr>
        <p:spPr>
          <a:xfrm>
            <a:off x="7054653" y="1482090"/>
            <a:ext cx="998100" cy="998100"/>
          </a:xfrm>
          <a:prstGeom prst="arc">
            <a:avLst>
              <a:gd fmla="val 16200000" name="adj1"/>
              <a:gd fmla="val 16185378" name="adj2"/>
            </a:avLst>
          </a:prstGeom>
          <a:noFill/>
          <a:ln cap="flat" cmpd="sng" w="76200">
            <a:solidFill>
              <a:srgbClr val="F2BAB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212121"/>
              </a:solidFill>
              <a:latin typeface="Calibri"/>
              <a:ea typeface="Calibri"/>
              <a:cs typeface="Calibri"/>
              <a:sym typeface="Calibri"/>
            </a:endParaRPr>
          </a:p>
        </p:txBody>
      </p:sp>
      <p:sp>
        <p:nvSpPr>
          <p:cNvPr id="607" name="Google Shape;607;p94"/>
          <p:cNvSpPr/>
          <p:nvPr/>
        </p:nvSpPr>
        <p:spPr>
          <a:xfrm>
            <a:off x="7054653" y="1482091"/>
            <a:ext cx="998100" cy="998100"/>
          </a:xfrm>
          <a:prstGeom prst="arc">
            <a:avLst>
              <a:gd fmla="val 16200000" name="adj1"/>
              <a:gd fmla="val 12846594" name="adj2"/>
            </a:avLst>
          </a:prstGeom>
          <a:noFill/>
          <a:ln cap="flat" cmpd="sng" w="762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212121"/>
              </a:solidFill>
              <a:latin typeface="Calibri"/>
              <a:ea typeface="Calibri"/>
              <a:cs typeface="Calibri"/>
              <a:sym typeface="Calibri"/>
            </a:endParaRPr>
          </a:p>
        </p:txBody>
      </p:sp>
      <p:sp>
        <p:nvSpPr>
          <p:cNvPr id="608" name="Google Shape;608;p94"/>
          <p:cNvSpPr txBox="1"/>
          <p:nvPr/>
        </p:nvSpPr>
        <p:spPr>
          <a:xfrm>
            <a:off x="6243456" y="971554"/>
            <a:ext cx="2456400" cy="422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GB" sz="1200" u="none" cap="none" strike="noStrike">
                <a:solidFill>
                  <a:srgbClr val="606060"/>
                </a:solidFill>
                <a:latin typeface="Open Sans"/>
                <a:ea typeface="Open Sans"/>
                <a:cs typeface="Open Sans"/>
                <a:sym typeface="Open Sans"/>
              </a:rPr>
              <a:t>Population living in areas exposed to extreme heat waves</a:t>
            </a:r>
            <a:endParaRPr sz="1600"/>
          </a:p>
        </p:txBody>
      </p:sp>
      <p:sp>
        <p:nvSpPr>
          <p:cNvPr id="609" name="Google Shape;609;p94"/>
          <p:cNvSpPr txBox="1"/>
          <p:nvPr/>
        </p:nvSpPr>
        <p:spPr>
          <a:xfrm>
            <a:off x="6563406" y="2672766"/>
            <a:ext cx="2025000" cy="21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GB" sz="1200" u="none" cap="none" strike="noStrike">
                <a:solidFill>
                  <a:srgbClr val="606060"/>
                </a:solidFill>
                <a:latin typeface="Open Sans"/>
                <a:ea typeface="Open Sans"/>
                <a:cs typeface="Open Sans"/>
                <a:sym typeface="Open Sans"/>
              </a:rPr>
              <a:t>Globally 0.7 – 1.2 billion </a:t>
            </a:r>
            <a:endParaRPr sz="1200"/>
          </a:p>
        </p:txBody>
      </p:sp>
      <p:sp>
        <p:nvSpPr>
          <p:cNvPr id="610" name="Google Shape;610;p94"/>
          <p:cNvSpPr txBox="1"/>
          <p:nvPr/>
        </p:nvSpPr>
        <p:spPr>
          <a:xfrm>
            <a:off x="6985501" y="1833271"/>
            <a:ext cx="1136400" cy="34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GB" sz="1000" u="none" cap="none" strike="noStrike">
                <a:solidFill>
                  <a:srgbClr val="002944"/>
                </a:solidFill>
                <a:latin typeface="Open Sans"/>
                <a:ea typeface="Open Sans"/>
                <a:cs typeface="Open Sans"/>
                <a:sym typeface="Open Sans"/>
              </a:rPr>
              <a:t>A</a:t>
            </a:r>
            <a:r>
              <a:rPr lang="en-GB" sz="1000">
                <a:solidFill>
                  <a:srgbClr val="002944"/>
                </a:solidFill>
                <a:latin typeface="Open Sans"/>
                <a:ea typeface="Open Sans"/>
                <a:cs typeface="Open Sans"/>
                <a:sym typeface="Open Sans"/>
              </a:rPr>
              <a:t>sia-Pacific</a:t>
            </a:r>
            <a:endParaRPr>
              <a:solidFill>
                <a:srgbClr val="002944"/>
              </a:solidFill>
            </a:endParaRPr>
          </a:p>
          <a:p>
            <a:pPr indent="0" lvl="0" marL="0" marR="0" rtl="0" algn="ctr">
              <a:spcBef>
                <a:spcPts val="300"/>
              </a:spcBef>
              <a:spcAft>
                <a:spcPts val="0"/>
              </a:spcAft>
              <a:buNone/>
            </a:pPr>
            <a:r>
              <a:rPr b="0" i="0" lang="en-GB" sz="1000" u="none" cap="none" strike="noStrike">
                <a:solidFill>
                  <a:srgbClr val="002944"/>
                </a:solidFill>
                <a:latin typeface="Open Sans"/>
                <a:ea typeface="Open Sans"/>
                <a:cs typeface="Open Sans"/>
                <a:sym typeface="Open Sans"/>
              </a:rPr>
              <a:t>0.6 – 1.0 B</a:t>
            </a:r>
            <a:endParaRPr>
              <a:solidFill>
                <a:srgbClr val="002944"/>
              </a:solidFill>
            </a:endParaRPr>
          </a:p>
        </p:txBody>
      </p:sp>
      <p:sp>
        <p:nvSpPr>
          <p:cNvPr id="611" name="Google Shape;611;p94"/>
          <p:cNvSpPr/>
          <p:nvPr/>
        </p:nvSpPr>
        <p:spPr>
          <a:xfrm>
            <a:off x="2293098" y="3466983"/>
            <a:ext cx="998100" cy="998100"/>
          </a:xfrm>
          <a:prstGeom prst="arc">
            <a:avLst>
              <a:gd fmla="val 16200000" name="adj1"/>
              <a:gd fmla="val 16185378" name="adj2"/>
            </a:avLst>
          </a:prstGeom>
          <a:noFill/>
          <a:ln cap="flat" cmpd="sng" w="76200">
            <a:solidFill>
              <a:srgbClr val="F2BAB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212121"/>
              </a:solidFill>
              <a:latin typeface="Calibri"/>
              <a:ea typeface="Calibri"/>
              <a:cs typeface="Calibri"/>
              <a:sym typeface="Calibri"/>
            </a:endParaRPr>
          </a:p>
        </p:txBody>
      </p:sp>
      <p:sp>
        <p:nvSpPr>
          <p:cNvPr id="612" name="Google Shape;612;p94"/>
          <p:cNvSpPr/>
          <p:nvPr/>
        </p:nvSpPr>
        <p:spPr>
          <a:xfrm>
            <a:off x="2293098" y="3453754"/>
            <a:ext cx="998100" cy="998100"/>
          </a:xfrm>
          <a:prstGeom prst="arc">
            <a:avLst>
              <a:gd fmla="val 16200000" name="adj1"/>
              <a:gd fmla="val 11676666" name="adj2"/>
            </a:avLst>
          </a:prstGeom>
          <a:noFill/>
          <a:ln cap="flat" cmpd="sng" w="762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212121"/>
              </a:solidFill>
              <a:latin typeface="Calibri"/>
              <a:ea typeface="Calibri"/>
              <a:cs typeface="Calibri"/>
              <a:sym typeface="Calibri"/>
            </a:endParaRPr>
          </a:p>
        </p:txBody>
      </p:sp>
      <p:sp>
        <p:nvSpPr>
          <p:cNvPr id="613" name="Google Shape;613;p94"/>
          <p:cNvSpPr txBox="1"/>
          <p:nvPr/>
        </p:nvSpPr>
        <p:spPr>
          <a:xfrm>
            <a:off x="1529426" y="2936766"/>
            <a:ext cx="2525700" cy="34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GB" sz="1200" u="none" cap="none" strike="noStrike">
                <a:solidFill>
                  <a:srgbClr val="606060"/>
                </a:solidFill>
                <a:latin typeface="Open Sans"/>
                <a:ea typeface="Open Sans"/>
                <a:cs typeface="Open Sans"/>
                <a:sym typeface="Open Sans"/>
              </a:rPr>
              <a:t>GDP at risk annually from rising heat and humidity by 2050</a:t>
            </a:r>
            <a:endParaRPr sz="1600"/>
          </a:p>
        </p:txBody>
      </p:sp>
      <p:sp>
        <p:nvSpPr>
          <p:cNvPr id="614" name="Google Shape;614;p94"/>
          <p:cNvSpPr txBox="1"/>
          <p:nvPr/>
        </p:nvSpPr>
        <p:spPr>
          <a:xfrm>
            <a:off x="952500" y="4523016"/>
            <a:ext cx="3480300" cy="62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GB" sz="1200" u="none" cap="none" strike="noStrike">
                <a:solidFill>
                  <a:srgbClr val="606060"/>
                </a:solidFill>
                <a:latin typeface="Open Sans"/>
                <a:ea typeface="Open Sans"/>
                <a:cs typeface="Open Sans"/>
                <a:sym typeface="Open Sans"/>
              </a:rPr>
              <a:t>Globally USD 4.0-6.0 trillion</a:t>
            </a:r>
            <a:r>
              <a:rPr lang="en-GB" sz="1200">
                <a:solidFill>
                  <a:srgbClr val="606060"/>
                </a:solidFill>
                <a:latin typeface="Open Sans"/>
                <a:ea typeface="Open Sans"/>
                <a:cs typeface="Open Sans"/>
                <a:sym typeface="Open Sans"/>
              </a:rPr>
              <a:t> </a:t>
            </a:r>
            <a:br>
              <a:rPr lang="en-GB" sz="1200">
                <a:solidFill>
                  <a:srgbClr val="606060"/>
                </a:solidFill>
                <a:latin typeface="Open Sans"/>
                <a:ea typeface="Open Sans"/>
                <a:cs typeface="Open Sans"/>
                <a:sym typeface="Open Sans"/>
              </a:rPr>
            </a:br>
            <a:r>
              <a:rPr b="0" i="0" lang="en-GB" sz="1000" u="none" cap="none" strike="noStrike">
                <a:solidFill>
                  <a:srgbClr val="606060"/>
                </a:solidFill>
                <a:latin typeface="Open Sans"/>
                <a:ea typeface="Open Sans"/>
                <a:cs typeface="Open Sans"/>
                <a:sym typeface="Open Sans"/>
              </a:rPr>
              <a:t>(</a:t>
            </a:r>
            <a:r>
              <a:rPr lang="en-GB" sz="1000">
                <a:solidFill>
                  <a:srgbClr val="606060"/>
                </a:solidFill>
                <a:latin typeface="Open Sans"/>
                <a:ea typeface="Open Sans"/>
                <a:cs typeface="Open Sans"/>
                <a:sym typeface="Open Sans"/>
              </a:rPr>
              <a:t>with significant raise in unpaid </a:t>
            </a:r>
            <a:br>
              <a:rPr lang="en-GB" sz="1000">
                <a:solidFill>
                  <a:srgbClr val="606060"/>
                </a:solidFill>
                <a:latin typeface="Open Sans"/>
                <a:ea typeface="Open Sans"/>
                <a:cs typeface="Open Sans"/>
                <a:sym typeface="Open Sans"/>
              </a:rPr>
            </a:br>
            <a:r>
              <a:rPr lang="en-GB" sz="1000">
                <a:solidFill>
                  <a:srgbClr val="606060"/>
                </a:solidFill>
                <a:latin typeface="Open Sans"/>
                <a:ea typeface="Open Sans"/>
                <a:cs typeface="Open Sans"/>
                <a:sym typeface="Open Sans"/>
              </a:rPr>
              <a:t>work by women</a:t>
            </a:r>
            <a:r>
              <a:rPr b="0" i="0" lang="en-GB" sz="1000" u="none" cap="none" strike="noStrike">
                <a:solidFill>
                  <a:srgbClr val="606060"/>
                </a:solidFill>
                <a:latin typeface="Open Sans"/>
                <a:ea typeface="Open Sans"/>
                <a:cs typeface="Open Sans"/>
                <a:sym typeface="Open Sans"/>
              </a:rPr>
              <a:t>)</a:t>
            </a:r>
            <a:endParaRPr sz="1000"/>
          </a:p>
        </p:txBody>
      </p:sp>
      <p:sp>
        <p:nvSpPr>
          <p:cNvPr id="615" name="Google Shape;615;p94"/>
          <p:cNvSpPr txBox="1"/>
          <p:nvPr/>
        </p:nvSpPr>
        <p:spPr>
          <a:xfrm>
            <a:off x="2223948" y="3768006"/>
            <a:ext cx="1136400" cy="34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GB" sz="1000" u="none" cap="none" strike="noStrike">
                <a:solidFill>
                  <a:srgbClr val="002944"/>
                </a:solidFill>
                <a:latin typeface="Open Sans"/>
                <a:ea typeface="Open Sans"/>
                <a:cs typeface="Open Sans"/>
                <a:sym typeface="Open Sans"/>
              </a:rPr>
              <a:t>A</a:t>
            </a:r>
            <a:r>
              <a:rPr lang="en-GB" sz="1000">
                <a:solidFill>
                  <a:srgbClr val="002944"/>
                </a:solidFill>
                <a:latin typeface="Open Sans"/>
                <a:ea typeface="Open Sans"/>
                <a:cs typeface="Open Sans"/>
                <a:sym typeface="Open Sans"/>
              </a:rPr>
              <a:t>sia-Pacific</a:t>
            </a:r>
            <a:endParaRPr>
              <a:solidFill>
                <a:srgbClr val="002944"/>
              </a:solidFill>
            </a:endParaRPr>
          </a:p>
          <a:p>
            <a:pPr indent="0" lvl="0" marL="0" marR="0" rtl="0" algn="ctr">
              <a:spcBef>
                <a:spcPts val="300"/>
              </a:spcBef>
              <a:spcAft>
                <a:spcPts val="0"/>
              </a:spcAft>
              <a:buNone/>
            </a:pPr>
            <a:r>
              <a:rPr b="0" i="0" lang="en-GB" sz="1000" u="none" cap="none" strike="noStrike">
                <a:solidFill>
                  <a:srgbClr val="002944"/>
                </a:solidFill>
                <a:latin typeface="Open Sans"/>
                <a:ea typeface="Open Sans"/>
                <a:cs typeface="Open Sans"/>
                <a:sym typeface="Open Sans"/>
              </a:rPr>
              <a:t>USD 2.8-4.7 T</a:t>
            </a:r>
            <a:endParaRPr>
              <a:solidFill>
                <a:srgbClr val="002944"/>
              </a:solidFill>
            </a:endParaRPr>
          </a:p>
        </p:txBody>
      </p:sp>
      <p:sp>
        <p:nvSpPr>
          <p:cNvPr id="616" name="Google Shape;616;p94"/>
          <p:cNvSpPr/>
          <p:nvPr/>
        </p:nvSpPr>
        <p:spPr>
          <a:xfrm>
            <a:off x="5499429" y="3442249"/>
            <a:ext cx="998100" cy="998100"/>
          </a:xfrm>
          <a:prstGeom prst="arc">
            <a:avLst>
              <a:gd fmla="val 16200000" name="adj1"/>
              <a:gd fmla="val 16185378" name="adj2"/>
            </a:avLst>
          </a:prstGeom>
          <a:noFill/>
          <a:ln cap="flat" cmpd="sng" w="76200">
            <a:solidFill>
              <a:srgbClr val="F2BAB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212121"/>
              </a:solidFill>
              <a:latin typeface="Calibri"/>
              <a:ea typeface="Calibri"/>
              <a:cs typeface="Calibri"/>
              <a:sym typeface="Calibri"/>
            </a:endParaRPr>
          </a:p>
        </p:txBody>
      </p:sp>
      <p:sp>
        <p:nvSpPr>
          <p:cNvPr id="617" name="Google Shape;617;p94"/>
          <p:cNvSpPr/>
          <p:nvPr/>
        </p:nvSpPr>
        <p:spPr>
          <a:xfrm>
            <a:off x="5499429" y="3442249"/>
            <a:ext cx="998100" cy="998100"/>
          </a:xfrm>
          <a:prstGeom prst="arc">
            <a:avLst>
              <a:gd fmla="val 16200000" name="adj1"/>
              <a:gd fmla="val 9303702" name="adj2"/>
            </a:avLst>
          </a:prstGeom>
          <a:noFill/>
          <a:ln cap="flat" cmpd="sng" w="762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212121"/>
              </a:solidFill>
              <a:latin typeface="Calibri"/>
              <a:ea typeface="Calibri"/>
              <a:cs typeface="Calibri"/>
              <a:sym typeface="Calibri"/>
            </a:endParaRPr>
          </a:p>
        </p:txBody>
      </p:sp>
      <p:sp>
        <p:nvSpPr>
          <p:cNvPr id="618" name="Google Shape;618;p94"/>
          <p:cNvSpPr txBox="1"/>
          <p:nvPr/>
        </p:nvSpPr>
        <p:spPr>
          <a:xfrm>
            <a:off x="4704936" y="2938619"/>
            <a:ext cx="2598000" cy="469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GB" sz="1200" u="none" cap="none" strike="noStrike">
                <a:solidFill>
                  <a:srgbClr val="606060"/>
                </a:solidFill>
                <a:latin typeface="Open Sans"/>
                <a:ea typeface="Open Sans"/>
                <a:cs typeface="Open Sans"/>
                <a:sym typeface="Open Sans"/>
              </a:rPr>
              <a:t>Displacement due to climate-related disasters, 202</a:t>
            </a:r>
            <a:r>
              <a:rPr b="1" lang="en-GB" sz="1200">
                <a:solidFill>
                  <a:srgbClr val="606060"/>
                </a:solidFill>
                <a:latin typeface="Open Sans"/>
                <a:ea typeface="Open Sans"/>
                <a:cs typeface="Open Sans"/>
                <a:sym typeface="Open Sans"/>
              </a:rPr>
              <a:t>2</a:t>
            </a:r>
            <a:endParaRPr sz="1600"/>
          </a:p>
        </p:txBody>
      </p:sp>
      <p:sp>
        <p:nvSpPr>
          <p:cNvPr id="619" name="Google Shape;619;p94"/>
          <p:cNvSpPr txBox="1"/>
          <p:nvPr/>
        </p:nvSpPr>
        <p:spPr>
          <a:xfrm>
            <a:off x="5112249" y="4623007"/>
            <a:ext cx="1716600" cy="469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GB" sz="1200" u="none" cap="none" strike="noStrike">
                <a:solidFill>
                  <a:srgbClr val="606060"/>
                </a:solidFill>
                <a:latin typeface="Open Sans"/>
                <a:ea typeface="Open Sans"/>
                <a:cs typeface="Open Sans"/>
                <a:sym typeface="Open Sans"/>
              </a:rPr>
              <a:t>Globally 49.4 million </a:t>
            </a:r>
            <a:r>
              <a:rPr b="0" i="0" lang="en-GB" sz="1000" u="none" cap="none" strike="noStrike">
                <a:solidFill>
                  <a:srgbClr val="606060"/>
                </a:solidFill>
                <a:latin typeface="Open Sans"/>
                <a:ea typeface="Open Sans"/>
                <a:cs typeface="Open Sans"/>
                <a:sym typeface="Open Sans"/>
              </a:rPr>
              <a:t>(with 80% being women)</a:t>
            </a:r>
            <a:endParaRPr sz="1000"/>
          </a:p>
        </p:txBody>
      </p:sp>
      <p:sp>
        <p:nvSpPr>
          <p:cNvPr id="620" name="Google Shape;620;p94"/>
          <p:cNvSpPr txBox="1"/>
          <p:nvPr/>
        </p:nvSpPr>
        <p:spPr>
          <a:xfrm>
            <a:off x="5430277" y="3799460"/>
            <a:ext cx="1136400" cy="34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GB" sz="1000" u="none" cap="none" strike="noStrike">
                <a:solidFill>
                  <a:srgbClr val="002944"/>
                </a:solidFill>
                <a:latin typeface="Open Sans"/>
                <a:ea typeface="Open Sans"/>
                <a:cs typeface="Open Sans"/>
                <a:sym typeface="Open Sans"/>
              </a:rPr>
              <a:t>A</a:t>
            </a:r>
            <a:r>
              <a:rPr lang="en-GB" sz="1000">
                <a:solidFill>
                  <a:srgbClr val="002944"/>
                </a:solidFill>
                <a:latin typeface="Open Sans"/>
                <a:ea typeface="Open Sans"/>
                <a:cs typeface="Open Sans"/>
                <a:sym typeface="Open Sans"/>
              </a:rPr>
              <a:t>sia-Pacific</a:t>
            </a:r>
            <a:endParaRPr>
              <a:solidFill>
                <a:srgbClr val="002944"/>
              </a:solidFill>
            </a:endParaRPr>
          </a:p>
          <a:p>
            <a:pPr indent="0" lvl="0" marL="0" marR="0" rtl="0" algn="ctr">
              <a:spcBef>
                <a:spcPts val="300"/>
              </a:spcBef>
              <a:spcAft>
                <a:spcPts val="0"/>
              </a:spcAft>
              <a:buNone/>
            </a:pPr>
            <a:r>
              <a:rPr b="0" i="0" lang="en-GB" sz="1000" u="none" cap="none" strike="noStrike">
                <a:solidFill>
                  <a:srgbClr val="002944"/>
                </a:solidFill>
                <a:latin typeface="Open Sans"/>
                <a:ea typeface="Open Sans"/>
                <a:cs typeface="Open Sans"/>
                <a:sym typeface="Open Sans"/>
              </a:rPr>
              <a:t>32.6 M</a:t>
            </a:r>
            <a:endParaRPr>
              <a:solidFill>
                <a:srgbClr val="002944"/>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cxnSp>
        <p:nvCxnSpPr>
          <p:cNvPr id="625" name="Google Shape;625;p95"/>
          <p:cNvCxnSpPr/>
          <p:nvPr/>
        </p:nvCxnSpPr>
        <p:spPr>
          <a:xfrm>
            <a:off x="200400" y="792857"/>
            <a:ext cx="8958300" cy="0"/>
          </a:xfrm>
          <a:prstGeom prst="straightConnector1">
            <a:avLst/>
          </a:prstGeom>
          <a:noFill/>
          <a:ln cap="flat" cmpd="sng" w="19050">
            <a:solidFill>
              <a:srgbClr val="E42919"/>
            </a:solidFill>
            <a:prstDash val="solid"/>
            <a:round/>
            <a:headEnd len="med" w="med" type="none"/>
            <a:tailEnd len="med" w="med" type="none"/>
          </a:ln>
        </p:spPr>
      </p:cxnSp>
      <p:sp>
        <p:nvSpPr>
          <p:cNvPr id="626" name="Google Shape;626;p95"/>
          <p:cNvSpPr/>
          <p:nvPr/>
        </p:nvSpPr>
        <p:spPr>
          <a:xfrm>
            <a:off x="0" y="0"/>
            <a:ext cx="200400" cy="5143500"/>
          </a:xfrm>
          <a:prstGeom prst="rect">
            <a:avLst/>
          </a:prstGeom>
          <a:solidFill>
            <a:srgbClr val="E429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95"/>
          <p:cNvSpPr txBox="1"/>
          <p:nvPr>
            <p:ph idx="1" type="body"/>
          </p:nvPr>
        </p:nvSpPr>
        <p:spPr>
          <a:xfrm rot="-5400000">
            <a:off x="-1079675" y="3884206"/>
            <a:ext cx="2359800" cy="140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32944"/>
              </a:buClr>
              <a:buSzPts val="900"/>
              <a:buFont typeface="Arial"/>
              <a:buNone/>
            </a:pPr>
            <a:r>
              <a:rPr lang="en-GB" sz="900">
                <a:solidFill>
                  <a:schemeClr val="lt1"/>
                </a:solidFill>
                <a:latin typeface="Open Sans"/>
                <a:ea typeface="Open Sans"/>
                <a:cs typeface="Open Sans"/>
                <a:sym typeface="Open Sans"/>
              </a:rPr>
              <a:t>Climate Action Platform</a:t>
            </a:r>
            <a:endParaRPr i="0" sz="900" u="none" cap="none" strike="noStrike">
              <a:solidFill>
                <a:schemeClr val="lt1"/>
              </a:solidFill>
              <a:latin typeface="Open Sans"/>
              <a:ea typeface="Open Sans"/>
              <a:cs typeface="Open Sans"/>
              <a:sym typeface="Open Sans"/>
            </a:endParaRPr>
          </a:p>
        </p:txBody>
      </p:sp>
      <p:pic>
        <p:nvPicPr>
          <p:cNvPr id="628" name="Google Shape;628;p95"/>
          <p:cNvPicPr preferRelativeResize="0"/>
          <p:nvPr/>
        </p:nvPicPr>
        <p:blipFill rotWithShape="1">
          <a:blip r:embed="rId3">
            <a:alphaModFix/>
          </a:blip>
          <a:srcRect b="0" l="0" r="0" t="0"/>
          <a:stretch/>
        </p:blipFill>
        <p:spPr>
          <a:xfrm>
            <a:off x="8069671" y="205899"/>
            <a:ext cx="876550" cy="300943"/>
          </a:xfrm>
          <a:prstGeom prst="rect">
            <a:avLst/>
          </a:prstGeom>
          <a:noFill/>
          <a:ln>
            <a:noFill/>
          </a:ln>
        </p:spPr>
      </p:pic>
      <p:sp>
        <p:nvSpPr>
          <p:cNvPr id="629" name="Google Shape;629;p95"/>
          <p:cNvSpPr/>
          <p:nvPr/>
        </p:nvSpPr>
        <p:spPr>
          <a:xfrm>
            <a:off x="308833" y="1215443"/>
            <a:ext cx="2788800" cy="329100"/>
          </a:xfrm>
          <a:prstGeom prst="rect">
            <a:avLst/>
          </a:prstGeom>
          <a:solidFill>
            <a:srgbClr val="1A2C4E"/>
          </a:solidFill>
          <a:ln cap="flat" cmpd="sng" w="12700">
            <a:solidFill>
              <a:srgbClr val="1A2C4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630" name="Google Shape;630;p95"/>
          <p:cNvSpPr/>
          <p:nvPr/>
        </p:nvSpPr>
        <p:spPr>
          <a:xfrm>
            <a:off x="418560" y="1261163"/>
            <a:ext cx="2578500" cy="255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FFFF"/>
              </a:buClr>
              <a:buSzPts val="1000"/>
              <a:buFont typeface="Calibri"/>
              <a:buNone/>
            </a:pPr>
            <a:r>
              <a:rPr b="1" i="0" lang="en-GB" sz="1000" u="none" cap="none" strike="noStrike">
                <a:solidFill>
                  <a:srgbClr val="FFFFFF"/>
                </a:solidFill>
                <a:latin typeface="Open Sans"/>
                <a:ea typeface="Open Sans"/>
                <a:cs typeface="Open Sans"/>
                <a:sym typeface="Open Sans"/>
              </a:rPr>
              <a:t>The Scale of Need</a:t>
            </a:r>
            <a:endParaRPr i="0" sz="1000" u="none" cap="none" strike="noStrike">
              <a:solidFill>
                <a:schemeClr val="dk1"/>
              </a:solidFill>
              <a:latin typeface="Open Sans"/>
              <a:ea typeface="Open Sans"/>
              <a:cs typeface="Open Sans"/>
              <a:sym typeface="Open Sans"/>
            </a:endParaRPr>
          </a:p>
        </p:txBody>
      </p:sp>
      <p:sp>
        <p:nvSpPr>
          <p:cNvPr id="631" name="Google Shape;631;p95"/>
          <p:cNvSpPr/>
          <p:nvPr/>
        </p:nvSpPr>
        <p:spPr>
          <a:xfrm>
            <a:off x="418560" y="1654355"/>
            <a:ext cx="2578500" cy="621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1A2C4E"/>
              </a:buClr>
              <a:buSzPts val="3200"/>
              <a:buFont typeface="Calibri"/>
              <a:buNone/>
            </a:pPr>
            <a:r>
              <a:rPr b="1" i="0" lang="en-GB" sz="3200" u="none" cap="none" strike="noStrike">
                <a:solidFill>
                  <a:srgbClr val="1A2C4E"/>
                </a:solidFill>
                <a:latin typeface="Open Sans"/>
                <a:ea typeface="Open Sans"/>
                <a:cs typeface="Open Sans"/>
                <a:sym typeface="Open Sans"/>
              </a:rPr>
              <a:t>~$800B–$1T</a:t>
            </a:r>
            <a:endParaRPr i="0" sz="3200" u="none" cap="none" strike="noStrike">
              <a:solidFill>
                <a:schemeClr val="dk1"/>
              </a:solidFill>
              <a:latin typeface="Open Sans"/>
              <a:ea typeface="Open Sans"/>
              <a:cs typeface="Open Sans"/>
              <a:sym typeface="Open Sans"/>
            </a:endParaRPr>
          </a:p>
        </p:txBody>
      </p:sp>
      <p:sp>
        <p:nvSpPr>
          <p:cNvPr id="632" name="Google Shape;632;p95"/>
          <p:cNvSpPr/>
          <p:nvPr/>
        </p:nvSpPr>
        <p:spPr>
          <a:xfrm>
            <a:off x="418560" y="2257859"/>
            <a:ext cx="2578500" cy="502800"/>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6B7B8D"/>
              </a:buClr>
              <a:buSzPts val="1000"/>
              <a:buFont typeface="Calibri"/>
              <a:buNone/>
            </a:pPr>
            <a:r>
              <a:rPr i="1" lang="en-GB" sz="1000" u="none" cap="none" strike="noStrike">
                <a:solidFill>
                  <a:srgbClr val="6B7B8D"/>
                </a:solidFill>
                <a:latin typeface="Open Sans"/>
                <a:ea typeface="Open Sans"/>
                <a:cs typeface="Open Sans"/>
                <a:sym typeface="Open Sans"/>
              </a:rPr>
              <a:t>needed annually in A</a:t>
            </a:r>
            <a:r>
              <a:rPr i="1" lang="en-GB" sz="1000">
                <a:solidFill>
                  <a:srgbClr val="6B7B8D"/>
                </a:solidFill>
                <a:latin typeface="Open Sans"/>
                <a:ea typeface="Open Sans"/>
                <a:cs typeface="Open Sans"/>
                <a:sym typeface="Open Sans"/>
              </a:rPr>
              <a:t>sia-Pacific</a:t>
            </a:r>
            <a:endParaRPr i="0" sz="1000" u="none" cap="none" strike="noStrike">
              <a:solidFill>
                <a:schemeClr val="dk1"/>
              </a:solidFill>
              <a:latin typeface="Open Sans"/>
              <a:ea typeface="Open Sans"/>
              <a:cs typeface="Open Sans"/>
              <a:sym typeface="Open Sans"/>
            </a:endParaRPr>
          </a:p>
          <a:p>
            <a:pPr indent="0" lvl="0" marL="0" marR="0" rtl="0" algn="l">
              <a:lnSpc>
                <a:spcPct val="130000"/>
              </a:lnSpc>
              <a:spcBef>
                <a:spcPts val="0"/>
              </a:spcBef>
              <a:spcAft>
                <a:spcPts val="0"/>
              </a:spcAft>
              <a:buClr>
                <a:srgbClr val="6B7B8D"/>
              </a:buClr>
              <a:buSzPts val="1000"/>
              <a:buFont typeface="Calibri"/>
              <a:buNone/>
            </a:pPr>
            <a:r>
              <a:rPr i="1" lang="en-GB" sz="1000" u="none" cap="none" strike="noStrike">
                <a:solidFill>
                  <a:srgbClr val="6B7B8D"/>
                </a:solidFill>
                <a:latin typeface="Open Sans"/>
                <a:ea typeface="Open Sans"/>
                <a:cs typeface="Open Sans"/>
                <a:sym typeface="Open Sans"/>
              </a:rPr>
              <a:t>for climate finance (IMF, 202</a:t>
            </a:r>
            <a:r>
              <a:rPr i="1" lang="en-GB" sz="1000">
                <a:solidFill>
                  <a:srgbClr val="6B7B8D"/>
                </a:solidFill>
                <a:latin typeface="Open Sans"/>
                <a:ea typeface="Open Sans"/>
                <a:cs typeface="Open Sans"/>
                <a:sym typeface="Open Sans"/>
              </a:rPr>
              <a:t>4)</a:t>
            </a:r>
            <a:endParaRPr i="0" sz="1000" u="none" cap="none" strike="noStrike">
              <a:solidFill>
                <a:schemeClr val="dk1"/>
              </a:solidFill>
              <a:latin typeface="Open Sans"/>
              <a:ea typeface="Open Sans"/>
              <a:cs typeface="Open Sans"/>
              <a:sym typeface="Open Sans"/>
            </a:endParaRPr>
          </a:p>
        </p:txBody>
      </p:sp>
      <p:sp>
        <p:nvSpPr>
          <p:cNvPr id="633" name="Google Shape;633;p95"/>
          <p:cNvSpPr/>
          <p:nvPr/>
        </p:nvSpPr>
        <p:spPr>
          <a:xfrm>
            <a:off x="418560" y="2788211"/>
            <a:ext cx="2377500" cy="36600"/>
          </a:xfrm>
          <a:prstGeom prst="rect">
            <a:avLst/>
          </a:prstGeom>
          <a:solidFill>
            <a:srgbClr val="D8E4EC"/>
          </a:solidFill>
          <a:ln cap="flat" cmpd="sng" w="12700">
            <a:solidFill>
              <a:srgbClr val="D8E4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634" name="Google Shape;634;p95"/>
          <p:cNvSpPr/>
          <p:nvPr/>
        </p:nvSpPr>
        <p:spPr>
          <a:xfrm>
            <a:off x="418560" y="2907083"/>
            <a:ext cx="2578500" cy="1417200"/>
          </a:xfrm>
          <a:prstGeom prst="rect">
            <a:avLst/>
          </a:prstGeom>
          <a:noFill/>
          <a:ln>
            <a:noFill/>
          </a:ln>
        </p:spPr>
        <p:txBody>
          <a:bodyPr anchorCtr="0" anchor="ctr" bIns="45700" lIns="91425" spcFirstLastPara="1" rIns="91425" wrap="square" tIns="45700">
            <a:noAutofit/>
          </a:bodyPr>
          <a:lstStyle/>
          <a:p>
            <a:pPr indent="0" lvl="0" marL="0" marR="0" rtl="0" algn="l">
              <a:lnSpc>
                <a:spcPct val="140000"/>
              </a:lnSpc>
              <a:spcBef>
                <a:spcPts val="0"/>
              </a:spcBef>
              <a:spcAft>
                <a:spcPts val="0"/>
              </a:spcAft>
              <a:buClr>
                <a:srgbClr val="3A4A5C"/>
              </a:buClr>
              <a:buSzPts val="1050"/>
              <a:buFont typeface="Calibri"/>
              <a:buNone/>
            </a:pPr>
            <a:r>
              <a:rPr i="0" lang="en-GB" sz="1050" u="none" cap="none" strike="noStrike">
                <a:solidFill>
                  <a:srgbClr val="3A4A5C"/>
                </a:solidFill>
                <a:latin typeface="Open Sans"/>
                <a:ea typeface="Open Sans"/>
                <a:cs typeface="Open Sans"/>
                <a:sym typeface="Open Sans"/>
              </a:rPr>
              <a:t>Asia accounts for over </a:t>
            </a:r>
            <a:r>
              <a:rPr b="1" i="0" lang="en-GB" sz="1050" u="none" cap="none" strike="noStrike">
                <a:solidFill>
                  <a:srgbClr val="3A4A5C"/>
                </a:solidFill>
                <a:latin typeface="Open Sans"/>
                <a:ea typeface="Open Sans"/>
                <a:cs typeface="Open Sans"/>
                <a:sym typeface="Open Sans"/>
              </a:rPr>
              <a:t>half of global greenhouse gas emissions</a:t>
            </a:r>
            <a:r>
              <a:rPr i="0" lang="en-GB" sz="1050" u="none" cap="none" strike="noStrike">
                <a:solidFill>
                  <a:srgbClr val="3A4A5C"/>
                </a:solidFill>
                <a:latin typeface="Open Sans"/>
                <a:ea typeface="Open Sans"/>
                <a:cs typeface="Open Sans"/>
                <a:sym typeface="Open Sans"/>
              </a:rPr>
              <a:t> and faces the </a:t>
            </a:r>
            <a:r>
              <a:rPr b="1" i="0" lang="en-GB" sz="1050" u="none" cap="none" strike="noStrike">
                <a:solidFill>
                  <a:srgbClr val="3A4A5C"/>
                </a:solidFill>
                <a:latin typeface="Open Sans"/>
                <a:ea typeface="Open Sans"/>
                <a:cs typeface="Open Sans"/>
                <a:sym typeface="Open Sans"/>
              </a:rPr>
              <a:t>most severe adaptation costs</a:t>
            </a:r>
            <a:r>
              <a:rPr i="0" lang="en-GB" sz="1050" u="none" cap="none" strike="noStrike">
                <a:solidFill>
                  <a:srgbClr val="3A4A5C"/>
                </a:solidFill>
                <a:latin typeface="Open Sans"/>
                <a:ea typeface="Open Sans"/>
                <a:cs typeface="Open Sans"/>
                <a:sym typeface="Open Sans"/>
              </a:rPr>
              <a:t>. The investment requirement dwarfs current flows by an order of magnitude.</a:t>
            </a:r>
            <a:endParaRPr i="0" sz="1050" u="none" cap="none" strike="noStrike">
              <a:solidFill>
                <a:schemeClr val="dk1"/>
              </a:solidFill>
              <a:latin typeface="Open Sans"/>
              <a:ea typeface="Open Sans"/>
              <a:cs typeface="Open Sans"/>
              <a:sym typeface="Open Sans"/>
            </a:endParaRPr>
          </a:p>
        </p:txBody>
      </p:sp>
      <p:sp>
        <p:nvSpPr>
          <p:cNvPr id="635" name="Google Shape;635;p95"/>
          <p:cNvSpPr/>
          <p:nvPr/>
        </p:nvSpPr>
        <p:spPr>
          <a:xfrm>
            <a:off x="3253201" y="1215443"/>
            <a:ext cx="2788800" cy="329100"/>
          </a:xfrm>
          <a:prstGeom prst="rect">
            <a:avLst/>
          </a:prstGeom>
          <a:solidFill>
            <a:srgbClr val="E8432D"/>
          </a:solidFill>
          <a:ln cap="flat" cmpd="sng" w="12700">
            <a:solidFill>
              <a:srgbClr val="E843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636" name="Google Shape;636;p95"/>
          <p:cNvSpPr/>
          <p:nvPr/>
        </p:nvSpPr>
        <p:spPr>
          <a:xfrm>
            <a:off x="3362929" y="1261163"/>
            <a:ext cx="2578500" cy="255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FFFF"/>
              </a:buClr>
              <a:buSzPts val="1000"/>
              <a:buFont typeface="Calibri"/>
              <a:buNone/>
            </a:pPr>
            <a:r>
              <a:rPr b="1" i="0" lang="en-GB" sz="1000" u="none" cap="none" strike="noStrike">
                <a:solidFill>
                  <a:srgbClr val="FFFFFF"/>
                </a:solidFill>
                <a:latin typeface="Open Sans"/>
                <a:ea typeface="Open Sans"/>
                <a:cs typeface="Open Sans"/>
                <a:sym typeface="Open Sans"/>
              </a:rPr>
              <a:t>What's Actually Flowing</a:t>
            </a:r>
            <a:endParaRPr i="0" sz="1000" u="none" cap="none" strike="noStrike">
              <a:solidFill>
                <a:schemeClr val="dk1"/>
              </a:solidFill>
              <a:latin typeface="Open Sans"/>
              <a:ea typeface="Open Sans"/>
              <a:cs typeface="Open Sans"/>
              <a:sym typeface="Open Sans"/>
            </a:endParaRPr>
          </a:p>
        </p:txBody>
      </p:sp>
      <p:sp>
        <p:nvSpPr>
          <p:cNvPr id="637" name="Google Shape;637;p95"/>
          <p:cNvSpPr/>
          <p:nvPr/>
        </p:nvSpPr>
        <p:spPr>
          <a:xfrm>
            <a:off x="3362929" y="1654355"/>
            <a:ext cx="2578500" cy="621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E8432D"/>
              </a:buClr>
              <a:buSzPts val="3200"/>
              <a:buFont typeface="Calibri"/>
              <a:buNone/>
            </a:pPr>
            <a:r>
              <a:rPr b="1" i="0" lang="en-GB" sz="3200" u="none" cap="none" strike="noStrike">
                <a:solidFill>
                  <a:srgbClr val="E8432D"/>
                </a:solidFill>
                <a:latin typeface="Open Sans"/>
                <a:ea typeface="Open Sans"/>
                <a:cs typeface="Open Sans"/>
                <a:sym typeface="Open Sans"/>
              </a:rPr>
              <a:t>~14%</a:t>
            </a:r>
            <a:endParaRPr i="0" sz="3200" u="none" cap="none" strike="noStrike">
              <a:solidFill>
                <a:schemeClr val="dk1"/>
              </a:solidFill>
              <a:latin typeface="Open Sans"/>
              <a:ea typeface="Open Sans"/>
              <a:cs typeface="Open Sans"/>
              <a:sym typeface="Open Sans"/>
            </a:endParaRPr>
          </a:p>
        </p:txBody>
      </p:sp>
      <p:sp>
        <p:nvSpPr>
          <p:cNvPr id="638" name="Google Shape;638;p95"/>
          <p:cNvSpPr/>
          <p:nvPr/>
        </p:nvSpPr>
        <p:spPr>
          <a:xfrm>
            <a:off x="3362925" y="2257850"/>
            <a:ext cx="2679000" cy="502800"/>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6B7B8D"/>
              </a:buClr>
              <a:buSzPts val="1000"/>
              <a:buFont typeface="Calibri"/>
              <a:buNone/>
            </a:pPr>
            <a:r>
              <a:rPr i="1" lang="en-GB" sz="1000" u="none" cap="none" strike="noStrike">
                <a:solidFill>
                  <a:srgbClr val="6B7B8D"/>
                </a:solidFill>
                <a:latin typeface="Open Sans"/>
                <a:ea typeface="Open Sans"/>
                <a:cs typeface="Open Sans"/>
                <a:sym typeface="Open Sans"/>
              </a:rPr>
              <a:t>of global climate finance</a:t>
            </a:r>
            <a:r>
              <a:rPr lang="en-GB" sz="1000">
                <a:solidFill>
                  <a:schemeClr val="dk1"/>
                </a:solidFill>
                <a:latin typeface="Open Sans"/>
                <a:ea typeface="Open Sans"/>
                <a:cs typeface="Open Sans"/>
                <a:sym typeface="Open Sans"/>
              </a:rPr>
              <a:t> </a:t>
            </a:r>
            <a:r>
              <a:rPr i="1" lang="en-GB" sz="1000" u="none" cap="none" strike="noStrike">
                <a:solidFill>
                  <a:srgbClr val="6B7B8D"/>
                </a:solidFill>
                <a:latin typeface="Open Sans"/>
                <a:ea typeface="Open Sans"/>
                <a:cs typeface="Open Sans"/>
                <a:sym typeface="Open Sans"/>
              </a:rPr>
              <a:t>reaches emerging Asia ex. C</a:t>
            </a:r>
            <a:r>
              <a:rPr i="1" lang="en-GB" sz="1000">
                <a:solidFill>
                  <a:srgbClr val="6B7B8D"/>
                </a:solidFill>
                <a:latin typeface="Open Sans"/>
                <a:ea typeface="Open Sans"/>
                <a:cs typeface="Open Sans"/>
                <a:sym typeface="Open Sans"/>
              </a:rPr>
              <a:t>hina </a:t>
            </a:r>
            <a:r>
              <a:rPr i="1" lang="en-GB" sz="1000" u="none" cap="none" strike="noStrike">
                <a:solidFill>
                  <a:srgbClr val="6B7B8D"/>
                </a:solidFill>
                <a:latin typeface="Open Sans"/>
                <a:ea typeface="Open Sans"/>
                <a:cs typeface="Open Sans"/>
                <a:sym typeface="Open Sans"/>
              </a:rPr>
              <a:t> (IMF 2024, ADB</a:t>
            </a:r>
            <a:r>
              <a:rPr i="1" lang="en-GB" sz="1000">
                <a:solidFill>
                  <a:srgbClr val="6B7B8D"/>
                </a:solidFill>
                <a:latin typeface="Open Sans"/>
                <a:ea typeface="Open Sans"/>
                <a:cs typeface="Open Sans"/>
                <a:sym typeface="Open Sans"/>
              </a:rPr>
              <a:t> 2024)</a:t>
            </a:r>
            <a:endParaRPr i="0" sz="1000" u="none" cap="none" strike="noStrike">
              <a:solidFill>
                <a:schemeClr val="dk1"/>
              </a:solidFill>
              <a:latin typeface="Open Sans"/>
              <a:ea typeface="Open Sans"/>
              <a:cs typeface="Open Sans"/>
              <a:sym typeface="Open Sans"/>
            </a:endParaRPr>
          </a:p>
        </p:txBody>
      </p:sp>
      <p:sp>
        <p:nvSpPr>
          <p:cNvPr id="639" name="Google Shape;639;p95"/>
          <p:cNvSpPr/>
          <p:nvPr/>
        </p:nvSpPr>
        <p:spPr>
          <a:xfrm>
            <a:off x="3362929" y="2788211"/>
            <a:ext cx="2377500" cy="36600"/>
          </a:xfrm>
          <a:prstGeom prst="rect">
            <a:avLst/>
          </a:prstGeom>
          <a:solidFill>
            <a:srgbClr val="D8E4EC"/>
          </a:solidFill>
          <a:ln cap="flat" cmpd="sng" w="12700">
            <a:solidFill>
              <a:srgbClr val="D8E4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640" name="Google Shape;640;p95"/>
          <p:cNvSpPr/>
          <p:nvPr/>
        </p:nvSpPr>
        <p:spPr>
          <a:xfrm>
            <a:off x="3362929" y="2907083"/>
            <a:ext cx="2578500" cy="1417200"/>
          </a:xfrm>
          <a:prstGeom prst="rect">
            <a:avLst/>
          </a:prstGeom>
          <a:noFill/>
          <a:ln>
            <a:noFill/>
          </a:ln>
        </p:spPr>
        <p:txBody>
          <a:bodyPr anchorCtr="0" anchor="ctr" bIns="45700" lIns="91425" spcFirstLastPara="1" rIns="91425" wrap="square" tIns="45700">
            <a:noAutofit/>
          </a:bodyPr>
          <a:lstStyle/>
          <a:p>
            <a:pPr indent="0" lvl="0" marL="0" marR="0" rtl="0" algn="l">
              <a:lnSpc>
                <a:spcPct val="140000"/>
              </a:lnSpc>
              <a:spcBef>
                <a:spcPts val="0"/>
              </a:spcBef>
              <a:spcAft>
                <a:spcPts val="0"/>
              </a:spcAft>
              <a:buClr>
                <a:srgbClr val="3A4A5C"/>
              </a:buClr>
              <a:buSzPts val="1050"/>
              <a:buFont typeface="Calibri"/>
              <a:buNone/>
            </a:pPr>
            <a:r>
              <a:rPr i="0" lang="en-GB" sz="1050" u="none" cap="none" strike="noStrike">
                <a:solidFill>
                  <a:srgbClr val="3A4A5C"/>
                </a:solidFill>
                <a:latin typeface="Open Sans"/>
                <a:ea typeface="Open Sans"/>
                <a:cs typeface="Open Sans"/>
                <a:sym typeface="Open Sans"/>
              </a:rPr>
              <a:t>Capital is </a:t>
            </a:r>
            <a:r>
              <a:rPr b="1" i="0" lang="en-GB" sz="1050" u="none" cap="none" strike="noStrike">
                <a:solidFill>
                  <a:srgbClr val="3A4A5C"/>
                </a:solidFill>
                <a:latin typeface="Open Sans"/>
                <a:ea typeface="Open Sans"/>
                <a:cs typeface="Open Sans"/>
                <a:sym typeface="Open Sans"/>
              </a:rPr>
              <a:t>concentrated in high-income markets and large infrastructure</a:t>
            </a:r>
            <a:r>
              <a:rPr i="0" lang="en-GB" sz="1050" u="none" cap="none" strike="noStrike">
                <a:solidFill>
                  <a:srgbClr val="3A4A5C"/>
                </a:solidFill>
                <a:latin typeface="Open Sans"/>
                <a:ea typeface="Open Sans"/>
                <a:cs typeface="Open Sans"/>
                <a:sym typeface="Open Sans"/>
              </a:rPr>
              <a:t>. Early-stage, community-level, and cross-sector solutions — where the need is greatest — receive almost nothing.</a:t>
            </a:r>
            <a:endParaRPr i="0" sz="1050" u="none" cap="none" strike="noStrike">
              <a:solidFill>
                <a:schemeClr val="dk1"/>
              </a:solidFill>
              <a:latin typeface="Open Sans"/>
              <a:ea typeface="Open Sans"/>
              <a:cs typeface="Open Sans"/>
              <a:sym typeface="Open Sans"/>
            </a:endParaRPr>
          </a:p>
        </p:txBody>
      </p:sp>
      <p:sp>
        <p:nvSpPr>
          <p:cNvPr id="641" name="Google Shape;641;p95"/>
          <p:cNvSpPr/>
          <p:nvPr/>
        </p:nvSpPr>
        <p:spPr>
          <a:xfrm>
            <a:off x="6197569" y="1215443"/>
            <a:ext cx="2788800" cy="329100"/>
          </a:xfrm>
          <a:prstGeom prst="rect">
            <a:avLst/>
          </a:prstGeom>
          <a:solidFill>
            <a:srgbClr val="028090"/>
          </a:solidFill>
          <a:ln cap="flat" cmpd="sng" w="12700">
            <a:solidFill>
              <a:srgbClr val="0280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642" name="Google Shape;642;p95"/>
          <p:cNvSpPr/>
          <p:nvPr/>
        </p:nvSpPr>
        <p:spPr>
          <a:xfrm>
            <a:off x="6307297" y="1261163"/>
            <a:ext cx="2578500" cy="255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FFFF"/>
              </a:buClr>
              <a:buSzPts val="1000"/>
              <a:buFont typeface="Calibri"/>
              <a:buNone/>
            </a:pPr>
            <a:r>
              <a:rPr b="1" i="0" lang="en-GB" sz="1000" u="none" cap="none" strike="noStrike">
                <a:solidFill>
                  <a:srgbClr val="FFFFFF"/>
                </a:solidFill>
                <a:latin typeface="Open Sans"/>
                <a:ea typeface="Open Sans"/>
                <a:cs typeface="Open Sans"/>
                <a:sym typeface="Open Sans"/>
              </a:rPr>
              <a:t>Why the Gap Persists</a:t>
            </a:r>
            <a:endParaRPr i="0" sz="1000" u="none" cap="none" strike="noStrike">
              <a:solidFill>
                <a:schemeClr val="dk1"/>
              </a:solidFill>
              <a:latin typeface="Open Sans"/>
              <a:ea typeface="Open Sans"/>
              <a:cs typeface="Open Sans"/>
              <a:sym typeface="Open Sans"/>
            </a:endParaRPr>
          </a:p>
        </p:txBody>
      </p:sp>
      <p:sp>
        <p:nvSpPr>
          <p:cNvPr id="643" name="Google Shape;643;p95"/>
          <p:cNvSpPr/>
          <p:nvPr/>
        </p:nvSpPr>
        <p:spPr>
          <a:xfrm>
            <a:off x="6307297" y="1654355"/>
            <a:ext cx="2578500" cy="621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28090"/>
              </a:buClr>
              <a:buSzPts val="3200"/>
              <a:buFont typeface="Calibri"/>
              <a:buNone/>
            </a:pPr>
            <a:r>
              <a:rPr b="1" i="0" lang="en-GB" sz="3200" u="none" cap="none" strike="noStrike">
                <a:solidFill>
                  <a:srgbClr val="028090"/>
                </a:solidFill>
                <a:latin typeface="Open Sans"/>
                <a:ea typeface="Open Sans"/>
                <a:cs typeface="Open Sans"/>
                <a:sym typeface="Open Sans"/>
              </a:rPr>
              <a:t>3 failures</a:t>
            </a:r>
            <a:endParaRPr i="0" sz="3200" u="none" cap="none" strike="noStrike">
              <a:solidFill>
                <a:schemeClr val="dk1"/>
              </a:solidFill>
              <a:latin typeface="Open Sans"/>
              <a:ea typeface="Open Sans"/>
              <a:cs typeface="Open Sans"/>
              <a:sym typeface="Open Sans"/>
            </a:endParaRPr>
          </a:p>
        </p:txBody>
      </p:sp>
      <p:sp>
        <p:nvSpPr>
          <p:cNvPr id="644" name="Google Shape;644;p95"/>
          <p:cNvSpPr/>
          <p:nvPr/>
        </p:nvSpPr>
        <p:spPr>
          <a:xfrm>
            <a:off x="6307297" y="2257859"/>
            <a:ext cx="2578500" cy="502800"/>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6B7B8D"/>
              </a:buClr>
              <a:buSzPts val="1000"/>
              <a:buFont typeface="Calibri"/>
              <a:buNone/>
            </a:pPr>
            <a:r>
              <a:rPr i="1" lang="en-GB" sz="1000" u="none" cap="none" strike="noStrike">
                <a:solidFill>
                  <a:srgbClr val="6B7B8D"/>
                </a:solidFill>
                <a:latin typeface="Open Sans"/>
                <a:ea typeface="Open Sans"/>
                <a:cs typeface="Open Sans"/>
                <a:sym typeface="Open Sans"/>
              </a:rPr>
              <a:t>awareness · structure · trust</a:t>
            </a:r>
            <a:endParaRPr i="0" sz="1000" u="none" cap="none" strike="noStrike">
              <a:solidFill>
                <a:schemeClr val="dk1"/>
              </a:solidFill>
              <a:latin typeface="Open Sans"/>
              <a:ea typeface="Open Sans"/>
              <a:cs typeface="Open Sans"/>
              <a:sym typeface="Open Sans"/>
            </a:endParaRPr>
          </a:p>
        </p:txBody>
      </p:sp>
      <p:sp>
        <p:nvSpPr>
          <p:cNvPr id="645" name="Google Shape;645;p95"/>
          <p:cNvSpPr/>
          <p:nvPr/>
        </p:nvSpPr>
        <p:spPr>
          <a:xfrm>
            <a:off x="6307297" y="2788211"/>
            <a:ext cx="2377500" cy="36600"/>
          </a:xfrm>
          <a:prstGeom prst="rect">
            <a:avLst/>
          </a:prstGeom>
          <a:solidFill>
            <a:srgbClr val="D8E4EC"/>
          </a:solidFill>
          <a:ln cap="flat" cmpd="sng" w="12700">
            <a:solidFill>
              <a:srgbClr val="D8E4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646" name="Google Shape;646;p95"/>
          <p:cNvSpPr/>
          <p:nvPr/>
        </p:nvSpPr>
        <p:spPr>
          <a:xfrm>
            <a:off x="6307288" y="2833824"/>
            <a:ext cx="2578500" cy="1950600"/>
          </a:xfrm>
          <a:prstGeom prst="rect">
            <a:avLst/>
          </a:prstGeom>
          <a:noFill/>
          <a:ln>
            <a:noFill/>
          </a:ln>
        </p:spPr>
        <p:txBody>
          <a:bodyPr anchorCtr="0" anchor="ctr" bIns="45700" lIns="91425" spcFirstLastPara="1" rIns="91425" wrap="square" tIns="45700">
            <a:noAutofit/>
          </a:bodyPr>
          <a:lstStyle/>
          <a:p>
            <a:pPr indent="0" lvl="0" marL="0" marR="0" rtl="0" algn="l">
              <a:lnSpc>
                <a:spcPct val="140000"/>
              </a:lnSpc>
              <a:spcBef>
                <a:spcPts val="0"/>
              </a:spcBef>
              <a:spcAft>
                <a:spcPts val="0"/>
              </a:spcAft>
              <a:buClr>
                <a:srgbClr val="3A4A5C"/>
              </a:buClr>
              <a:buSzPts val="1050"/>
              <a:buFont typeface="Calibri"/>
              <a:buNone/>
            </a:pPr>
            <a:r>
              <a:rPr lang="en-GB" sz="1050">
                <a:solidFill>
                  <a:srgbClr val="3A4A5C"/>
                </a:solidFill>
                <a:latin typeface="Open Sans"/>
                <a:ea typeface="Open Sans"/>
                <a:cs typeface="Open Sans"/>
                <a:sym typeface="Open Sans"/>
              </a:rPr>
              <a:t>-</a:t>
            </a:r>
            <a:r>
              <a:rPr b="1" i="0" lang="en-GB" sz="1050" u="none" cap="none" strike="noStrike">
                <a:solidFill>
                  <a:srgbClr val="3A4A5C"/>
                </a:solidFill>
                <a:latin typeface="Open Sans"/>
                <a:ea typeface="Open Sans"/>
                <a:cs typeface="Open Sans"/>
                <a:sym typeface="Open Sans"/>
              </a:rPr>
              <a:t>Investors</a:t>
            </a:r>
            <a:r>
              <a:rPr i="0" lang="en-GB" sz="1050" u="none" cap="none" strike="noStrike">
                <a:solidFill>
                  <a:srgbClr val="3A4A5C"/>
                </a:solidFill>
                <a:latin typeface="Open Sans"/>
                <a:ea typeface="Open Sans"/>
                <a:cs typeface="Open Sans"/>
                <a:sym typeface="Open Sans"/>
              </a:rPr>
              <a:t> don't know where to deploy. </a:t>
            </a:r>
            <a:endParaRPr i="0" sz="1050" u="none" cap="none" strike="noStrike">
              <a:solidFill>
                <a:srgbClr val="3A4A5C"/>
              </a:solidFill>
              <a:latin typeface="Open Sans"/>
              <a:ea typeface="Open Sans"/>
              <a:cs typeface="Open Sans"/>
              <a:sym typeface="Open Sans"/>
            </a:endParaRPr>
          </a:p>
          <a:p>
            <a:pPr indent="0" lvl="0" marL="0" marR="0" rtl="0" algn="l">
              <a:lnSpc>
                <a:spcPct val="140000"/>
              </a:lnSpc>
              <a:spcBef>
                <a:spcPts val="0"/>
              </a:spcBef>
              <a:spcAft>
                <a:spcPts val="0"/>
              </a:spcAft>
              <a:buClr>
                <a:srgbClr val="3A4A5C"/>
              </a:buClr>
              <a:buSzPts val="1050"/>
              <a:buFont typeface="Calibri"/>
              <a:buNone/>
            </a:pPr>
            <a:r>
              <a:rPr lang="en-GB" sz="1050">
                <a:solidFill>
                  <a:srgbClr val="3A4A5C"/>
                </a:solidFill>
                <a:latin typeface="Open Sans"/>
                <a:ea typeface="Open Sans"/>
                <a:cs typeface="Open Sans"/>
                <a:sym typeface="Open Sans"/>
              </a:rPr>
              <a:t>-</a:t>
            </a:r>
            <a:r>
              <a:rPr b="1" i="0" lang="en-GB" sz="1050" u="none" cap="none" strike="noStrike">
                <a:solidFill>
                  <a:srgbClr val="3A4A5C"/>
                </a:solidFill>
                <a:latin typeface="Open Sans"/>
                <a:ea typeface="Open Sans"/>
                <a:cs typeface="Open Sans"/>
                <a:sym typeface="Open Sans"/>
              </a:rPr>
              <a:t>Innovators</a:t>
            </a:r>
            <a:r>
              <a:rPr i="0" lang="en-GB" sz="1050" u="none" cap="none" strike="noStrike">
                <a:solidFill>
                  <a:srgbClr val="3A4A5C"/>
                </a:solidFill>
                <a:latin typeface="Open Sans"/>
                <a:ea typeface="Open Sans"/>
                <a:cs typeface="Open Sans"/>
                <a:sym typeface="Open Sans"/>
              </a:rPr>
              <a:t> can't access capital at the right stage. </a:t>
            </a:r>
            <a:endParaRPr i="0" sz="1050" u="none" cap="none" strike="noStrike">
              <a:solidFill>
                <a:srgbClr val="3A4A5C"/>
              </a:solidFill>
              <a:latin typeface="Open Sans"/>
              <a:ea typeface="Open Sans"/>
              <a:cs typeface="Open Sans"/>
              <a:sym typeface="Open Sans"/>
            </a:endParaRPr>
          </a:p>
          <a:p>
            <a:pPr indent="0" lvl="0" marL="0" marR="0" rtl="0" algn="l">
              <a:lnSpc>
                <a:spcPct val="140000"/>
              </a:lnSpc>
              <a:spcBef>
                <a:spcPts val="0"/>
              </a:spcBef>
              <a:spcAft>
                <a:spcPts val="0"/>
              </a:spcAft>
              <a:buClr>
                <a:srgbClr val="3A4A5C"/>
              </a:buClr>
              <a:buSzPts val="1050"/>
              <a:buFont typeface="Calibri"/>
              <a:buNone/>
            </a:pPr>
            <a:r>
              <a:rPr lang="en-GB" sz="1050">
                <a:solidFill>
                  <a:srgbClr val="3A4A5C"/>
                </a:solidFill>
                <a:latin typeface="Open Sans"/>
                <a:ea typeface="Open Sans"/>
                <a:cs typeface="Open Sans"/>
                <a:sym typeface="Open Sans"/>
              </a:rPr>
              <a:t>-</a:t>
            </a:r>
            <a:r>
              <a:rPr b="1" i="0" lang="en-GB" sz="1050" u="none" cap="none" strike="noStrike">
                <a:solidFill>
                  <a:srgbClr val="3A4A5C"/>
                </a:solidFill>
                <a:latin typeface="Open Sans"/>
                <a:ea typeface="Open Sans"/>
                <a:cs typeface="Open Sans"/>
                <a:sym typeface="Open Sans"/>
              </a:rPr>
              <a:t>Governments</a:t>
            </a:r>
            <a:r>
              <a:rPr i="0" lang="en-GB" sz="1050" u="none" cap="none" strike="noStrike">
                <a:solidFill>
                  <a:srgbClr val="3A4A5C"/>
                </a:solidFill>
                <a:latin typeface="Open Sans"/>
                <a:ea typeface="Open Sans"/>
                <a:cs typeface="Open Sans"/>
                <a:sym typeface="Open Sans"/>
              </a:rPr>
              <a:t> can't signal demand credibly. </a:t>
            </a:r>
            <a:endParaRPr i="0" sz="1050" u="none" cap="none" strike="noStrike">
              <a:solidFill>
                <a:srgbClr val="3A4A5C"/>
              </a:solidFill>
              <a:latin typeface="Open Sans"/>
              <a:ea typeface="Open Sans"/>
              <a:cs typeface="Open Sans"/>
              <a:sym typeface="Open Sans"/>
            </a:endParaRPr>
          </a:p>
          <a:p>
            <a:pPr indent="0" lvl="0" marL="0" marR="0" rtl="0" algn="l">
              <a:lnSpc>
                <a:spcPct val="140000"/>
              </a:lnSpc>
              <a:spcBef>
                <a:spcPts val="0"/>
              </a:spcBef>
              <a:spcAft>
                <a:spcPts val="0"/>
              </a:spcAft>
              <a:buClr>
                <a:srgbClr val="3A4A5C"/>
              </a:buClr>
              <a:buSzPts val="1050"/>
              <a:buFont typeface="Calibri"/>
              <a:buNone/>
            </a:pPr>
            <a:r>
              <a:rPr b="1" i="0" lang="en-GB" sz="1050" u="none" cap="none" strike="noStrike">
                <a:solidFill>
                  <a:srgbClr val="3A4A5C"/>
                </a:solidFill>
                <a:latin typeface="Open Sans"/>
                <a:ea typeface="Open Sans"/>
                <a:cs typeface="Open Sans"/>
                <a:sym typeface="Open Sans"/>
              </a:rPr>
              <a:t>No one is sitting in the middle connecting all three.</a:t>
            </a:r>
            <a:endParaRPr b="1" i="0" sz="1050" u="none" cap="none" strike="noStrike">
              <a:solidFill>
                <a:schemeClr val="dk1"/>
              </a:solidFill>
              <a:latin typeface="Open Sans"/>
              <a:ea typeface="Open Sans"/>
              <a:cs typeface="Open Sans"/>
              <a:sym typeface="Open Sans"/>
            </a:endParaRPr>
          </a:p>
        </p:txBody>
      </p:sp>
      <p:sp>
        <p:nvSpPr>
          <p:cNvPr id="647" name="Google Shape;647;p95"/>
          <p:cNvSpPr txBox="1"/>
          <p:nvPr>
            <p:ph idx="1" type="body"/>
          </p:nvPr>
        </p:nvSpPr>
        <p:spPr>
          <a:xfrm>
            <a:off x="381620" y="277031"/>
            <a:ext cx="7299900" cy="4926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sz="2000">
                <a:solidFill>
                  <a:srgbClr val="002944"/>
                </a:solidFill>
                <a:latin typeface="Open Sans SemiBold"/>
                <a:ea typeface="Open Sans SemiBold"/>
                <a:cs typeface="Open Sans SemiBold"/>
                <a:sym typeface="Open Sans SemiBold"/>
              </a:rPr>
              <a:t>The Capital Gap</a:t>
            </a:r>
            <a:endParaRPr sz="2000">
              <a:solidFill>
                <a:srgbClr val="002944"/>
              </a:solidFill>
              <a:latin typeface="Open Sans SemiBold"/>
              <a:ea typeface="Open Sans SemiBold"/>
              <a:cs typeface="Open Sans SemiBold"/>
              <a:sym typeface="Open Sans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52" name="Shape 652"/>
        <p:cNvGrpSpPr/>
        <p:nvPr/>
      </p:nvGrpSpPr>
      <p:grpSpPr>
        <a:xfrm>
          <a:off x="0" y="0"/>
          <a:ext cx="0" cy="0"/>
          <a:chOff x="0" y="0"/>
          <a:chExt cx="0" cy="0"/>
        </a:xfrm>
      </p:grpSpPr>
      <p:pic>
        <p:nvPicPr>
          <p:cNvPr descr="preencoded.png" id="653" name="Google Shape;653;p96"/>
          <p:cNvPicPr preferRelativeResize="0"/>
          <p:nvPr/>
        </p:nvPicPr>
        <p:blipFill rotWithShape="1">
          <a:blip r:embed="rId3">
            <a:alphaModFix/>
          </a:blip>
          <a:srcRect b="0" l="0" r="0" t="0"/>
          <a:stretch/>
        </p:blipFill>
        <p:spPr>
          <a:xfrm>
            <a:off x="1147310" y="1034914"/>
            <a:ext cx="4811088" cy="3644629"/>
          </a:xfrm>
          <a:prstGeom prst="rect">
            <a:avLst/>
          </a:prstGeom>
          <a:noFill/>
          <a:ln>
            <a:noFill/>
          </a:ln>
        </p:spPr>
      </p:pic>
      <p:pic>
        <p:nvPicPr>
          <p:cNvPr descr="preencoded.png" id="654" name="Google Shape;654;p96"/>
          <p:cNvPicPr preferRelativeResize="0"/>
          <p:nvPr/>
        </p:nvPicPr>
        <p:blipFill rotWithShape="1">
          <a:blip r:embed="rId4">
            <a:alphaModFix/>
          </a:blip>
          <a:srcRect b="0" l="0" r="0" t="0"/>
          <a:stretch/>
        </p:blipFill>
        <p:spPr>
          <a:xfrm>
            <a:off x="8054989" y="4625209"/>
            <a:ext cx="675957" cy="233729"/>
          </a:xfrm>
          <a:prstGeom prst="rect">
            <a:avLst/>
          </a:prstGeom>
          <a:noFill/>
          <a:ln>
            <a:noFill/>
          </a:ln>
        </p:spPr>
      </p:pic>
      <p:pic>
        <p:nvPicPr>
          <p:cNvPr descr="preencoded.png" id="655" name="Google Shape;655;p96"/>
          <p:cNvPicPr preferRelativeResize="0"/>
          <p:nvPr/>
        </p:nvPicPr>
        <p:blipFill rotWithShape="1">
          <a:blip r:embed="rId5">
            <a:alphaModFix/>
          </a:blip>
          <a:srcRect b="0" l="0" r="0" t="0"/>
          <a:stretch/>
        </p:blipFill>
        <p:spPr>
          <a:xfrm>
            <a:off x="294555" y="904253"/>
            <a:ext cx="4835075" cy="14288"/>
          </a:xfrm>
          <a:prstGeom prst="rect">
            <a:avLst/>
          </a:prstGeom>
          <a:noFill/>
          <a:ln>
            <a:noFill/>
          </a:ln>
        </p:spPr>
      </p:pic>
      <p:pic>
        <p:nvPicPr>
          <p:cNvPr id="656" name="Google Shape;656;p96"/>
          <p:cNvPicPr preferRelativeResize="0"/>
          <p:nvPr/>
        </p:nvPicPr>
        <p:blipFill rotWithShape="1">
          <a:blip r:embed="rId6">
            <a:alphaModFix/>
          </a:blip>
          <a:srcRect b="0" l="0" r="0" t="0"/>
          <a:stretch/>
        </p:blipFill>
        <p:spPr>
          <a:xfrm>
            <a:off x="6310676" y="1536779"/>
            <a:ext cx="301690" cy="312338"/>
          </a:xfrm>
          <a:prstGeom prst="rect">
            <a:avLst/>
          </a:prstGeom>
          <a:noFill/>
          <a:ln>
            <a:noFill/>
          </a:ln>
        </p:spPr>
      </p:pic>
      <p:sp>
        <p:nvSpPr>
          <p:cNvPr id="657" name="Google Shape;657;p96"/>
          <p:cNvSpPr/>
          <p:nvPr/>
        </p:nvSpPr>
        <p:spPr>
          <a:xfrm>
            <a:off x="326518" y="4239246"/>
            <a:ext cx="649500" cy="624300"/>
          </a:xfrm>
          <a:prstGeom prst="roundRect">
            <a:avLst>
              <a:gd fmla="val 16667" name="adj"/>
            </a:avLst>
          </a:prstGeom>
          <a:solidFill>
            <a:srgbClr val="EBECE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658" name="Google Shape;658;p96"/>
          <p:cNvGrpSpPr/>
          <p:nvPr/>
        </p:nvGrpSpPr>
        <p:grpSpPr>
          <a:xfrm>
            <a:off x="328550" y="4308815"/>
            <a:ext cx="649434" cy="572772"/>
            <a:chOff x="503397" y="4808070"/>
            <a:chExt cx="1020000" cy="945792"/>
          </a:xfrm>
        </p:grpSpPr>
        <p:grpSp>
          <p:nvGrpSpPr>
            <p:cNvPr id="659" name="Google Shape;659;p96"/>
            <p:cNvGrpSpPr/>
            <p:nvPr/>
          </p:nvGrpSpPr>
          <p:grpSpPr>
            <a:xfrm>
              <a:off x="790391" y="4808070"/>
              <a:ext cx="441819" cy="380517"/>
              <a:chOff x="0" y="0"/>
              <a:chExt cx="589092" cy="507356"/>
            </a:xfrm>
          </p:grpSpPr>
          <p:grpSp>
            <p:nvGrpSpPr>
              <p:cNvPr id="660" name="Google Shape;660;p96"/>
              <p:cNvGrpSpPr/>
              <p:nvPr/>
            </p:nvGrpSpPr>
            <p:grpSpPr>
              <a:xfrm>
                <a:off x="39862" y="12700"/>
                <a:ext cx="536499" cy="471203"/>
                <a:chOff x="0" y="0"/>
                <a:chExt cx="925318" cy="812700"/>
              </a:xfrm>
            </p:grpSpPr>
            <p:sp>
              <p:nvSpPr>
                <p:cNvPr id="661" name="Google Shape;661;p96"/>
                <p:cNvSpPr/>
                <p:nvPr/>
              </p:nvSpPr>
              <p:spPr>
                <a:xfrm>
                  <a:off x="0" y="0"/>
                  <a:ext cx="925318" cy="168606"/>
                </a:xfrm>
                <a:custGeom>
                  <a:rect b="b" l="l" r="r" t="t"/>
                  <a:pathLst>
                    <a:path extrusionOk="0" h="168606" w="925318">
                      <a:moveTo>
                        <a:pt x="0" y="0"/>
                      </a:moveTo>
                      <a:lnTo>
                        <a:pt x="925318" y="0"/>
                      </a:lnTo>
                      <a:lnTo>
                        <a:pt x="925318" y="168606"/>
                      </a:lnTo>
                      <a:lnTo>
                        <a:pt x="0" y="168606"/>
                      </a:lnTo>
                      <a:close/>
                    </a:path>
                  </a:pathLst>
                </a:custGeom>
                <a:solidFill>
                  <a:srgbClr val="F1493A"/>
                </a:solidFill>
                <a:ln>
                  <a:noFill/>
                </a:ln>
              </p:spPr>
            </p:sp>
            <p:sp>
              <p:nvSpPr>
                <p:cNvPr id="662" name="Google Shape;662;p96"/>
                <p:cNvSpPr txBox="1"/>
                <p:nvPr/>
              </p:nvSpPr>
              <p:spPr>
                <a:xfrm>
                  <a:off x="0" y="0"/>
                  <a:ext cx="812700" cy="812700"/>
                </a:xfrm>
                <a:prstGeom prst="rect">
                  <a:avLst/>
                </a:prstGeom>
                <a:noFill/>
                <a:ln>
                  <a:noFill/>
                </a:ln>
              </p:spPr>
              <p:txBody>
                <a:bodyPr anchorCtr="0" anchor="ctr" bIns="28400" lIns="28400" spcFirstLastPara="1" rIns="28400" wrap="square" tIns="28400">
                  <a:noAutofit/>
                </a:bodyPr>
                <a:lstStyle/>
                <a:p>
                  <a:pPr indent="0" lvl="0" marL="0" marR="0" rtl="0" algn="ctr">
                    <a:lnSpc>
                      <a:spcPct val="52277"/>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sp>
            <p:nvSpPr>
              <p:cNvPr id="663" name="Google Shape;663;p96"/>
              <p:cNvSpPr/>
              <p:nvPr/>
            </p:nvSpPr>
            <p:spPr>
              <a:xfrm>
                <a:off x="0" y="0"/>
                <a:ext cx="589092" cy="507356"/>
              </a:xfrm>
              <a:custGeom>
                <a:rect b="b" l="l" r="r" t="t"/>
                <a:pathLst>
                  <a:path extrusionOk="0" h="507356" w="589092">
                    <a:moveTo>
                      <a:pt x="0" y="0"/>
                    </a:moveTo>
                    <a:lnTo>
                      <a:pt x="589092" y="0"/>
                    </a:lnTo>
                    <a:lnTo>
                      <a:pt x="589092" y="507356"/>
                    </a:lnTo>
                    <a:lnTo>
                      <a:pt x="0" y="507356"/>
                    </a:lnTo>
                    <a:lnTo>
                      <a:pt x="0" y="0"/>
                    </a:lnTo>
                    <a:close/>
                  </a:path>
                </a:pathLst>
              </a:custGeom>
              <a:blipFill rotWithShape="1">
                <a:blip r:embed="rId7">
                  <a:alphaModFix/>
                </a:blip>
                <a:stretch>
                  <a:fillRect b="0" l="0" r="0" t="0"/>
                </a:stretch>
              </a:blipFill>
              <a:ln>
                <a:noFill/>
              </a:ln>
            </p:spPr>
          </p:sp>
        </p:grpSp>
        <p:sp>
          <p:nvSpPr>
            <p:cNvPr id="664" name="Google Shape;664;p96"/>
            <p:cNvSpPr txBox="1"/>
            <p:nvPr/>
          </p:nvSpPr>
          <p:spPr>
            <a:xfrm>
              <a:off x="503397" y="5291262"/>
              <a:ext cx="1020000" cy="462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00"/>
                <a:buFont typeface="Arial"/>
                <a:buNone/>
              </a:pPr>
              <a:r>
                <a:rPr b="1" i="0" lang="en-GB" sz="600" u="none" cap="none" strike="noStrike">
                  <a:solidFill>
                    <a:srgbClr val="E42919"/>
                  </a:solidFill>
                  <a:latin typeface="Open Sans"/>
                  <a:ea typeface="Open Sans"/>
                  <a:cs typeface="Open Sans"/>
                  <a:sym typeface="Open Sans"/>
                </a:rPr>
                <a:t>700K</a:t>
              </a:r>
              <a:endParaRPr b="0" i="0" sz="1100" u="none" cap="none" strike="noStrike">
                <a:solidFill>
                  <a:srgbClr val="000000"/>
                </a:solidFill>
                <a:latin typeface="Arial"/>
                <a:ea typeface="Arial"/>
                <a:cs typeface="Arial"/>
                <a:sym typeface="Arial"/>
              </a:endParaRPr>
            </a:p>
            <a:p>
              <a:pPr indent="0" lvl="0" marL="0" marR="0" rtl="0" algn="ctr">
                <a:lnSpc>
                  <a:spcPct val="120032"/>
                </a:lnSpc>
                <a:spcBef>
                  <a:spcPts val="0"/>
                </a:spcBef>
                <a:spcAft>
                  <a:spcPts val="0"/>
                </a:spcAft>
                <a:buClr>
                  <a:srgbClr val="000000"/>
                </a:buClr>
                <a:buSzPts val="500"/>
                <a:buFont typeface="Arial"/>
                <a:buNone/>
              </a:pPr>
              <a:r>
                <a:rPr b="0" i="0" lang="en-GB" sz="500" u="none" cap="none" strike="noStrike">
                  <a:solidFill>
                    <a:srgbClr val="002944"/>
                  </a:solidFill>
                  <a:latin typeface="Open Sans"/>
                  <a:ea typeface="Open Sans"/>
                  <a:cs typeface="Open Sans"/>
                  <a:sym typeface="Open Sans"/>
                </a:rPr>
                <a:t>Annual Page Views</a:t>
              </a:r>
              <a:endParaRPr b="0" i="0" sz="1100" u="none" cap="none" strike="noStrike">
                <a:solidFill>
                  <a:srgbClr val="000000"/>
                </a:solidFill>
                <a:latin typeface="Arial"/>
                <a:ea typeface="Arial"/>
                <a:cs typeface="Arial"/>
                <a:sym typeface="Arial"/>
              </a:endParaRPr>
            </a:p>
            <a:p>
              <a:pPr indent="0" lvl="0" marL="0" marR="0" rtl="0" algn="ctr">
                <a:lnSpc>
                  <a:spcPct val="120032"/>
                </a:lnSpc>
                <a:spcBef>
                  <a:spcPts val="0"/>
                </a:spcBef>
                <a:spcAft>
                  <a:spcPts val="0"/>
                </a:spcAft>
                <a:buClr>
                  <a:srgbClr val="000000"/>
                </a:buClr>
                <a:buSzPts val="500"/>
                <a:buFont typeface="Arial"/>
                <a:buNone/>
              </a:pPr>
              <a:r>
                <a:rPr b="0" i="0" lang="en-GB" sz="500" u="none" cap="none" strike="noStrike">
                  <a:solidFill>
                    <a:srgbClr val="002944"/>
                  </a:solidFill>
                  <a:latin typeface="Open Sans"/>
                  <a:ea typeface="Open Sans"/>
                  <a:cs typeface="Open Sans"/>
                  <a:sym typeface="Open Sans"/>
                </a:rPr>
                <a:t> to AVPN Website</a:t>
              </a:r>
              <a:endParaRPr b="0" i="0" sz="1100" u="none" cap="none" strike="noStrike">
                <a:solidFill>
                  <a:srgbClr val="000000"/>
                </a:solidFill>
                <a:latin typeface="Arial"/>
                <a:ea typeface="Arial"/>
                <a:cs typeface="Arial"/>
                <a:sym typeface="Arial"/>
              </a:endParaRPr>
            </a:p>
          </p:txBody>
        </p:sp>
      </p:grpSp>
      <p:sp>
        <p:nvSpPr>
          <p:cNvPr id="665" name="Google Shape;665;p96"/>
          <p:cNvSpPr/>
          <p:nvPr/>
        </p:nvSpPr>
        <p:spPr>
          <a:xfrm>
            <a:off x="1061360" y="4239246"/>
            <a:ext cx="649500" cy="624300"/>
          </a:xfrm>
          <a:prstGeom prst="roundRect">
            <a:avLst>
              <a:gd fmla="val 16667" name="adj"/>
            </a:avLst>
          </a:prstGeom>
          <a:solidFill>
            <a:srgbClr val="EBECE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66" name="Google Shape;666;p96"/>
          <p:cNvSpPr/>
          <p:nvPr/>
        </p:nvSpPr>
        <p:spPr>
          <a:xfrm>
            <a:off x="1792645" y="4239246"/>
            <a:ext cx="649500" cy="624300"/>
          </a:xfrm>
          <a:prstGeom prst="roundRect">
            <a:avLst>
              <a:gd fmla="val 16667" name="adj"/>
            </a:avLst>
          </a:prstGeom>
          <a:solidFill>
            <a:srgbClr val="EBECE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667" name="Google Shape;667;p96"/>
          <p:cNvGrpSpPr/>
          <p:nvPr/>
        </p:nvGrpSpPr>
        <p:grpSpPr>
          <a:xfrm>
            <a:off x="1807825" y="4287865"/>
            <a:ext cx="649434" cy="686196"/>
            <a:chOff x="3264740" y="4773477"/>
            <a:chExt cx="1020000" cy="1133085"/>
          </a:xfrm>
        </p:grpSpPr>
        <p:grpSp>
          <p:nvGrpSpPr>
            <p:cNvPr id="668" name="Google Shape;668;p96"/>
            <p:cNvGrpSpPr/>
            <p:nvPr/>
          </p:nvGrpSpPr>
          <p:grpSpPr>
            <a:xfrm>
              <a:off x="3519868" y="4773477"/>
              <a:ext cx="449703" cy="449703"/>
              <a:chOff x="0" y="0"/>
              <a:chExt cx="599604" cy="599604"/>
            </a:xfrm>
          </p:grpSpPr>
          <p:grpSp>
            <p:nvGrpSpPr>
              <p:cNvPr id="669" name="Google Shape;669;p96"/>
              <p:cNvGrpSpPr/>
              <p:nvPr/>
            </p:nvGrpSpPr>
            <p:grpSpPr>
              <a:xfrm>
                <a:off x="125688" y="133767"/>
                <a:ext cx="330547" cy="332029"/>
                <a:chOff x="1813" y="0"/>
                <a:chExt cx="809173" cy="812800"/>
              </a:xfrm>
            </p:grpSpPr>
            <p:sp>
              <p:nvSpPr>
                <p:cNvPr id="670" name="Google Shape;670;p96"/>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C483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71" name="Google Shape;671;p96"/>
                <p:cNvSpPr txBox="1"/>
                <p:nvPr/>
              </p:nvSpPr>
              <p:spPr>
                <a:xfrm>
                  <a:off x="76200" y="76200"/>
                  <a:ext cx="660300" cy="660300"/>
                </a:xfrm>
                <a:prstGeom prst="rect">
                  <a:avLst/>
                </a:prstGeom>
                <a:noFill/>
                <a:ln>
                  <a:noFill/>
                </a:ln>
              </p:spPr>
              <p:txBody>
                <a:bodyPr anchorCtr="0" anchor="ctr" bIns="38100" lIns="38100" spcFirstLastPara="1" rIns="38100" wrap="square" tIns="38100">
                  <a:noAutofit/>
                </a:bodyPr>
                <a:lstStyle/>
                <a:p>
                  <a:pPr indent="0" lvl="0" marL="0" marR="0" rtl="0" algn="ctr">
                    <a:lnSpc>
                      <a:spcPct val="52277"/>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sp>
            <p:nvSpPr>
              <p:cNvPr id="672" name="Google Shape;672;p96"/>
              <p:cNvSpPr/>
              <p:nvPr/>
            </p:nvSpPr>
            <p:spPr>
              <a:xfrm>
                <a:off x="0" y="0"/>
                <a:ext cx="599604" cy="599604"/>
              </a:xfrm>
              <a:custGeom>
                <a:rect b="b" l="l" r="r" t="t"/>
                <a:pathLst>
                  <a:path extrusionOk="0" h="599604" w="599604">
                    <a:moveTo>
                      <a:pt x="0" y="0"/>
                    </a:moveTo>
                    <a:lnTo>
                      <a:pt x="599604" y="0"/>
                    </a:lnTo>
                    <a:lnTo>
                      <a:pt x="599604" y="599604"/>
                    </a:lnTo>
                    <a:lnTo>
                      <a:pt x="0" y="599604"/>
                    </a:lnTo>
                    <a:lnTo>
                      <a:pt x="0" y="0"/>
                    </a:lnTo>
                    <a:close/>
                  </a:path>
                </a:pathLst>
              </a:custGeom>
              <a:blipFill rotWithShape="1">
                <a:blip r:embed="rId8">
                  <a:alphaModFix/>
                </a:blip>
                <a:stretch>
                  <a:fillRect b="0" l="0" r="0" t="0"/>
                </a:stretch>
              </a:blipFill>
              <a:ln>
                <a:noFill/>
              </a:ln>
            </p:spPr>
          </p:sp>
        </p:grpSp>
        <p:sp>
          <p:nvSpPr>
            <p:cNvPr id="673" name="Google Shape;673;p96"/>
            <p:cNvSpPr txBox="1"/>
            <p:nvPr/>
          </p:nvSpPr>
          <p:spPr>
            <a:xfrm>
              <a:off x="3264740" y="5291262"/>
              <a:ext cx="1020000" cy="61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00"/>
                <a:buFont typeface="Arial"/>
                <a:buNone/>
              </a:pPr>
              <a:r>
                <a:rPr b="1" i="0" lang="en-GB" sz="600" u="none" cap="none" strike="noStrike">
                  <a:solidFill>
                    <a:srgbClr val="E42919"/>
                  </a:solidFill>
                  <a:latin typeface="Open Sans"/>
                  <a:ea typeface="Open Sans"/>
                  <a:cs typeface="Open Sans"/>
                  <a:sym typeface="Open Sans"/>
                </a:rPr>
                <a:t>55K</a:t>
              </a:r>
              <a:endParaRPr b="0" i="0" sz="1100" u="none" cap="none" strike="noStrike">
                <a:solidFill>
                  <a:srgbClr val="000000"/>
                </a:solidFill>
                <a:latin typeface="Arial"/>
                <a:ea typeface="Arial"/>
                <a:cs typeface="Arial"/>
                <a:sym typeface="Arial"/>
              </a:endParaRPr>
            </a:p>
            <a:p>
              <a:pPr indent="0" lvl="0" marL="0" marR="0" rtl="0" algn="ctr">
                <a:lnSpc>
                  <a:spcPct val="120032"/>
                </a:lnSpc>
                <a:spcBef>
                  <a:spcPts val="0"/>
                </a:spcBef>
                <a:spcAft>
                  <a:spcPts val="0"/>
                </a:spcAft>
                <a:buClr>
                  <a:srgbClr val="000000"/>
                </a:buClr>
                <a:buSzPts val="500"/>
                <a:buFont typeface="Arial"/>
                <a:buNone/>
              </a:pPr>
              <a:r>
                <a:rPr b="0" i="0" lang="en-GB" sz="500" u="none" cap="none" strike="noStrike">
                  <a:solidFill>
                    <a:srgbClr val="002944"/>
                  </a:solidFill>
                  <a:latin typeface="Open Sans"/>
                  <a:ea typeface="Open Sans"/>
                  <a:cs typeface="Open Sans"/>
                  <a:sym typeface="Open Sans"/>
                </a:rPr>
                <a:t>Followers on AVPN </a:t>
              </a:r>
              <a:endParaRPr b="0" i="0" sz="500" u="none" cap="none" strike="noStrike">
                <a:solidFill>
                  <a:srgbClr val="002944"/>
                </a:solidFill>
                <a:latin typeface="Open Sans"/>
                <a:ea typeface="Open Sans"/>
                <a:cs typeface="Open Sans"/>
                <a:sym typeface="Open Sans"/>
              </a:endParaRPr>
            </a:p>
            <a:p>
              <a:pPr indent="0" lvl="0" marL="0" marR="0" rtl="0" algn="ctr">
                <a:lnSpc>
                  <a:spcPct val="120032"/>
                </a:lnSpc>
                <a:spcBef>
                  <a:spcPts val="0"/>
                </a:spcBef>
                <a:spcAft>
                  <a:spcPts val="0"/>
                </a:spcAft>
                <a:buClr>
                  <a:srgbClr val="000000"/>
                </a:buClr>
                <a:buSzPts val="500"/>
                <a:buFont typeface="Arial"/>
                <a:buNone/>
              </a:pPr>
              <a:r>
                <a:rPr b="0" i="0" lang="en-GB" sz="500" u="none" cap="none" strike="noStrike">
                  <a:solidFill>
                    <a:srgbClr val="002944"/>
                  </a:solidFill>
                  <a:latin typeface="Open Sans"/>
                  <a:ea typeface="Open Sans"/>
                  <a:cs typeface="Open Sans"/>
                  <a:sym typeface="Open Sans"/>
                </a:rPr>
                <a:t>Social Media Platforms</a:t>
              </a:r>
              <a:endParaRPr b="0" i="0" sz="1100" u="none" cap="none" strike="noStrike">
                <a:solidFill>
                  <a:srgbClr val="000000"/>
                </a:solidFill>
                <a:latin typeface="Arial"/>
                <a:ea typeface="Arial"/>
                <a:cs typeface="Arial"/>
                <a:sym typeface="Arial"/>
              </a:endParaRPr>
            </a:p>
          </p:txBody>
        </p:sp>
      </p:grpSp>
      <p:sp>
        <p:nvSpPr>
          <p:cNvPr id="674" name="Google Shape;674;p96"/>
          <p:cNvSpPr/>
          <p:nvPr/>
        </p:nvSpPr>
        <p:spPr>
          <a:xfrm>
            <a:off x="326518" y="3279568"/>
            <a:ext cx="649500" cy="624300"/>
          </a:xfrm>
          <a:prstGeom prst="roundRect">
            <a:avLst>
              <a:gd fmla="val 16667" name="adj"/>
            </a:avLst>
          </a:prstGeom>
          <a:solidFill>
            <a:srgbClr val="EBECE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75" name="Google Shape;675;p96"/>
          <p:cNvSpPr/>
          <p:nvPr/>
        </p:nvSpPr>
        <p:spPr>
          <a:xfrm>
            <a:off x="1057811" y="3279568"/>
            <a:ext cx="649500" cy="624300"/>
          </a:xfrm>
          <a:prstGeom prst="roundRect">
            <a:avLst>
              <a:gd fmla="val 16667" name="adj"/>
            </a:avLst>
          </a:prstGeom>
          <a:solidFill>
            <a:srgbClr val="EBECE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76" name="Google Shape;676;p96"/>
          <p:cNvSpPr/>
          <p:nvPr/>
        </p:nvSpPr>
        <p:spPr>
          <a:xfrm>
            <a:off x="1789096" y="3279568"/>
            <a:ext cx="649500" cy="624300"/>
          </a:xfrm>
          <a:prstGeom prst="roundRect">
            <a:avLst>
              <a:gd fmla="val 16667" name="adj"/>
            </a:avLst>
          </a:prstGeom>
          <a:solidFill>
            <a:srgbClr val="EBECE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77" name="Google Shape;677;p96"/>
          <p:cNvSpPr txBox="1"/>
          <p:nvPr/>
        </p:nvSpPr>
        <p:spPr>
          <a:xfrm>
            <a:off x="396534" y="3682637"/>
            <a:ext cx="509400" cy="169200"/>
          </a:xfrm>
          <a:prstGeom prst="rect">
            <a:avLst/>
          </a:prstGeom>
          <a:noFill/>
          <a:ln>
            <a:noFill/>
          </a:ln>
        </p:spPr>
        <p:txBody>
          <a:bodyPr anchorCtr="0" anchor="t" bIns="0" lIns="0" spcFirstLastPara="1" rIns="0" wrap="square" tIns="0">
            <a:spAutoFit/>
          </a:bodyPr>
          <a:lstStyle/>
          <a:p>
            <a:pPr indent="0" lvl="0" marL="0" marR="0" rtl="0" algn="ctr">
              <a:lnSpc>
                <a:spcPct val="120033"/>
              </a:lnSpc>
              <a:spcBef>
                <a:spcPts val="0"/>
              </a:spcBef>
              <a:spcAft>
                <a:spcPts val="0"/>
              </a:spcAft>
              <a:buClr>
                <a:srgbClr val="000000"/>
              </a:buClr>
              <a:buSzPts val="500"/>
              <a:buFont typeface="Arial"/>
              <a:buNone/>
            </a:pPr>
            <a:r>
              <a:rPr b="0" i="0" lang="en-GB" sz="500" u="none" cap="none" strike="noStrike">
                <a:solidFill>
                  <a:srgbClr val="002944"/>
                </a:solidFill>
                <a:latin typeface="Open Sans"/>
                <a:ea typeface="Open Sans"/>
                <a:cs typeface="Open Sans"/>
                <a:sym typeface="Open Sans"/>
              </a:rPr>
              <a:t>Members Across the World</a:t>
            </a:r>
            <a:endParaRPr b="0" i="0" sz="500" u="none" cap="none" strike="noStrike">
              <a:solidFill>
                <a:srgbClr val="000000"/>
              </a:solidFill>
              <a:latin typeface="Arial"/>
              <a:ea typeface="Arial"/>
              <a:cs typeface="Arial"/>
              <a:sym typeface="Arial"/>
            </a:endParaRPr>
          </a:p>
        </p:txBody>
      </p:sp>
      <p:sp>
        <p:nvSpPr>
          <p:cNvPr id="678" name="Google Shape;678;p96"/>
          <p:cNvSpPr txBox="1"/>
          <p:nvPr/>
        </p:nvSpPr>
        <p:spPr>
          <a:xfrm>
            <a:off x="1142399" y="3686965"/>
            <a:ext cx="480300" cy="77100"/>
          </a:xfrm>
          <a:prstGeom prst="rect">
            <a:avLst/>
          </a:prstGeom>
          <a:noFill/>
          <a:ln>
            <a:noFill/>
          </a:ln>
        </p:spPr>
        <p:txBody>
          <a:bodyPr anchorCtr="0" anchor="t" bIns="0" lIns="0" spcFirstLastPara="1" rIns="0" wrap="square" tIns="0">
            <a:spAutoFit/>
          </a:bodyPr>
          <a:lstStyle/>
          <a:p>
            <a:pPr indent="0" lvl="0" marL="0" marR="0" rtl="0" algn="ctr">
              <a:lnSpc>
                <a:spcPct val="120033"/>
              </a:lnSpc>
              <a:spcBef>
                <a:spcPts val="0"/>
              </a:spcBef>
              <a:spcAft>
                <a:spcPts val="0"/>
              </a:spcAft>
              <a:buClr>
                <a:srgbClr val="000000"/>
              </a:buClr>
              <a:buSzPts val="500"/>
              <a:buFont typeface="Arial"/>
              <a:buNone/>
            </a:pPr>
            <a:r>
              <a:rPr b="0" i="0" lang="en-GB" sz="500" u="none" cap="none" strike="noStrike">
                <a:solidFill>
                  <a:srgbClr val="002944"/>
                </a:solidFill>
                <a:latin typeface="Open Sans"/>
                <a:ea typeface="Open Sans"/>
                <a:cs typeface="Open Sans"/>
                <a:sym typeface="Open Sans"/>
              </a:rPr>
              <a:t>Markets</a:t>
            </a:r>
            <a:endParaRPr b="0" i="0" sz="500" u="none" cap="none" strike="noStrike">
              <a:solidFill>
                <a:srgbClr val="000000"/>
              </a:solidFill>
              <a:latin typeface="Arial"/>
              <a:ea typeface="Arial"/>
              <a:cs typeface="Arial"/>
              <a:sym typeface="Arial"/>
            </a:endParaRPr>
          </a:p>
        </p:txBody>
      </p:sp>
      <p:sp>
        <p:nvSpPr>
          <p:cNvPr id="679" name="Google Shape;679;p96"/>
          <p:cNvSpPr txBox="1"/>
          <p:nvPr/>
        </p:nvSpPr>
        <p:spPr>
          <a:xfrm>
            <a:off x="1853363" y="3682637"/>
            <a:ext cx="520800" cy="15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00"/>
              <a:buFont typeface="Arial"/>
              <a:buNone/>
            </a:pPr>
            <a:r>
              <a:rPr b="0" i="0" lang="en-GB" sz="500" u="none" cap="none" strike="noStrike">
                <a:solidFill>
                  <a:srgbClr val="002944"/>
                </a:solidFill>
                <a:latin typeface="Open Sans"/>
                <a:ea typeface="Open Sans"/>
                <a:cs typeface="Open Sans"/>
                <a:sym typeface="Open Sans"/>
              </a:rPr>
              <a:t>Listed Investable Deals</a:t>
            </a:r>
            <a:endParaRPr b="0" i="0" sz="500" u="none" cap="none" strike="noStrike">
              <a:solidFill>
                <a:srgbClr val="000000"/>
              </a:solidFill>
              <a:latin typeface="Arial"/>
              <a:ea typeface="Arial"/>
              <a:cs typeface="Arial"/>
              <a:sym typeface="Arial"/>
            </a:endParaRPr>
          </a:p>
        </p:txBody>
      </p:sp>
      <p:sp>
        <p:nvSpPr>
          <p:cNvPr id="680" name="Google Shape;680;p96"/>
          <p:cNvSpPr txBox="1"/>
          <p:nvPr/>
        </p:nvSpPr>
        <p:spPr>
          <a:xfrm>
            <a:off x="369509" y="3351381"/>
            <a:ext cx="606300" cy="369300"/>
          </a:xfrm>
          <a:prstGeom prst="rect">
            <a:avLst/>
          </a:prstGeom>
          <a:noFill/>
          <a:ln>
            <a:noFill/>
          </a:ln>
        </p:spPr>
        <p:txBody>
          <a:bodyPr anchorCtr="0" anchor="t" bIns="68575" lIns="68575" spcFirstLastPara="1" rIns="68575" wrap="square" tIns="68575">
            <a:spAutoFit/>
          </a:bodyPr>
          <a:lstStyle/>
          <a:p>
            <a:pPr indent="0" lvl="0" marL="0" marR="0" rtl="0" algn="ctr">
              <a:lnSpc>
                <a:spcPct val="120025"/>
              </a:lnSpc>
              <a:spcBef>
                <a:spcPts val="0"/>
              </a:spcBef>
              <a:spcAft>
                <a:spcPts val="0"/>
              </a:spcAft>
              <a:buClr>
                <a:srgbClr val="000000"/>
              </a:buClr>
              <a:buSzPts val="1500"/>
              <a:buFont typeface="Arial"/>
              <a:buNone/>
            </a:pPr>
            <a:r>
              <a:rPr b="1" i="0" lang="en-GB" sz="1500" u="none" cap="none" strike="noStrike">
                <a:solidFill>
                  <a:srgbClr val="E42919"/>
                </a:solidFill>
                <a:latin typeface="Open Sans"/>
                <a:ea typeface="Open Sans"/>
                <a:cs typeface="Open Sans"/>
                <a:sym typeface="Open Sans"/>
              </a:rPr>
              <a:t>700+</a:t>
            </a:r>
            <a:endParaRPr b="0" i="0" sz="1500" u="none" cap="none" strike="noStrike">
              <a:solidFill>
                <a:srgbClr val="595959"/>
              </a:solidFill>
              <a:latin typeface="Arial"/>
              <a:ea typeface="Arial"/>
              <a:cs typeface="Arial"/>
              <a:sym typeface="Arial"/>
            </a:endParaRPr>
          </a:p>
        </p:txBody>
      </p:sp>
      <p:sp>
        <p:nvSpPr>
          <p:cNvPr id="681" name="Google Shape;681;p96"/>
          <p:cNvSpPr txBox="1"/>
          <p:nvPr/>
        </p:nvSpPr>
        <p:spPr>
          <a:xfrm>
            <a:off x="1079298" y="3351381"/>
            <a:ext cx="606300" cy="369300"/>
          </a:xfrm>
          <a:prstGeom prst="rect">
            <a:avLst/>
          </a:prstGeom>
          <a:noFill/>
          <a:ln>
            <a:noFill/>
          </a:ln>
        </p:spPr>
        <p:txBody>
          <a:bodyPr anchorCtr="0" anchor="t" bIns="68575" lIns="68575" spcFirstLastPara="1" rIns="68575" wrap="square" tIns="68575">
            <a:spAutoFit/>
          </a:bodyPr>
          <a:lstStyle/>
          <a:p>
            <a:pPr indent="0" lvl="0" marL="0" marR="0" rtl="0" algn="ctr">
              <a:lnSpc>
                <a:spcPct val="120025"/>
              </a:lnSpc>
              <a:spcBef>
                <a:spcPts val="0"/>
              </a:spcBef>
              <a:spcAft>
                <a:spcPts val="0"/>
              </a:spcAft>
              <a:buClr>
                <a:srgbClr val="000000"/>
              </a:buClr>
              <a:buSzPts val="1500"/>
              <a:buFont typeface="Arial"/>
              <a:buNone/>
            </a:pPr>
            <a:r>
              <a:rPr b="1" i="0" lang="en-GB" sz="1500" u="none" cap="none" strike="noStrike">
                <a:solidFill>
                  <a:srgbClr val="E42919"/>
                </a:solidFill>
                <a:latin typeface="Open Sans"/>
                <a:ea typeface="Open Sans"/>
                <a:cs typeface="Open Sans"/>
                <a:sym typeface="Open Sans"/>
              </a:rPr>
              <a:t>4</a:t>
            </a:r>
            <a:r>
              <a:rPr b="1" lang="en-GB" sz="1500">
                <a:solidFill>
                  <a:srgbClr val="E42919"/>
                </a:solidFill>
                <a:latin typeface="Open Sans"/>
                <a:ea typeface="Open Sans"/>
                <a:cs typeface="Open Sans"/>
                <a:sym typeface="Open Sans"/>
              </a:rPr>
              <a:t>4</a:t>
            </a:r>
            <a:endParaRPr b="0" i="0" sz="1500" u="none" cap="none" strike="noStrike">
              <a:solidFill>
                <a:srgbClr val="595959"/>
              </a:solidFill>
              <a:latin typeface="Arial"/>
              <a:ea typeface="Arial"/>
              <a:cs typeface="Arial"/>
              <a:sym typeface="Arial"/>
            </a:endParaRPr>
          </a:p>
        </p:txBody>
      </p:sp>
      <p:sp>
        <p:nvSpPr>
          <p:cNvPr id="682" name="Google Shape;682;p96"/>
          <p:cNvSpPr txBox="1"/>
          <p:nvPr/>
        </p:nvSpPr>
        <p:spPr>
          <a:xfrm>
            <a:off x="1842139" y="3351381"/>
            <a:ext cx="606300" cy="369300"/>
          </a:xfrm>
          <a:prstGeom prst="rect">
            <a:avLst/>
          </a:prstGeom>
          <a:noFill/>
          <a:ln>
            <a:noFill/>
          </a:ln>
        </p:spPr>
        <p:txBody>
          <a:bodyPr anchorCtr="0" anchor="t" bIns="68575" lIns="68575" spcFirstLastPara="1" rIns="68575" wrap="square" tIns="68575">
            <a:spAutoFit/>
          </a:bodyPr>
          <a:lstStyle/>
          <a:p>
            <a:pPr indent="0" lvl="0" marL="0" marR="0" rtl="0" algn="ctr">
              <a:lnSpc>
                <a:spcPct val="120025"/>
              </a:lnSpc>
              <a:spcBef>
                <a:spcPts val="0"/>
              </a:spcBef>
              <a:spcAft>
                <a:spcPts val="0"/>
              </a:spcAft>
              <a:buClr>
                <a:srgbClr val="000000"/>
              </a:buClr>
              <a:buSzPts val="1500"/>
              <a:buFont typeface="Arial"/>
              <a:buNone/>
            </a:pPr>
            <a:r>
              <a:rPr b="1" i="0" lang="en-GB" sz="1500" u="none" cap="none" strike="noStrike">
                <a:solidFill>
                  <a:srgbClr val="E42919"/>
                </a:solidFill>
                <a:latin typeface="Open Sans"/>
                <a:ea typeface="Open Sans"/>
                <a:cs typeface="Open Sans"/>
                <a:sym typeface="Open Sans"/>
              </a:rPr>
              <a:t>400+</a:t>
            </a:r>
            <a:endParaRPr b="0" i="0" sz="1500" u="none" cap="none" strike="noStrike">
              <a:solidFill>
                <a:srgbClr val="595959"/>
              </a:solidFill>
              <a:latin typeface="Arial"/>
              <a:ea typeface="Arial"/>
              <a:cs typeface="Arial"/>
              <a:sym typeface="Arial"/>
            </a:endParaRPr>
          </a:p>
        </p:txBody>
      </p:sp>
      <p:sp>
        <p:nvSpPr>
          <p:cNvPr id="683" name="Google Shape;683;p96"/>
          <p:cNvSpPr/>
          <p:nvPr/>
        </p:nvSpPr>
        <p:spPr>
          <a:xfrm>
            <a:off x="308981" y="3019182"/>
            <a:ext cx="2129400" cy="212700"/>
          </a:xfrm>
          <a:prstGeom prst="roundRect">
            <a:avLst>
              <a:gd fmla="val 16667" name="adj"/>
            </a:avLst>
          </a:prstGeom>
          <a:solidFill>
            <a:srgbClr val="00B4A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chemeClr val="lt1"/>
                </a:solidFill>
                <a:latin typeface="Open Sans SemiBold"/>
                <a:ea typeface="Open Sans SemiBold"/>
                <a:cs typeface="Open Sans SemiBold"/>
                <a:sym typeface="Open Sans SemiBold"/>
              </a:rPr>
              <a:t>AVPN CONNECTS</a:t>
            </a:r>
            <a:endParaRPr b="0" i="0" sz="900" u="none" cap="none" strike="noStrike">
              <a:solidFill>
                <a:srgbClr val="000000"/>
              </a:solidFill>
              <a:latin typeface="Open Sans SemiBold"/>
              <a:ea typeface="Open Sans SemiBold"/>
              <a:cs typeface="Open Sans SemiBold"/>
              <a:sym typeface="Open Sans SemiBold"/>
            </a:endParaRPr>
          </a:p>
        </p:txBody>
      </p:sp>
      <p:pic>
        <p:nvPicPr>
          <p:cNvPr descr="preencoded.png" id="684" name="Google Shape;684;p96"/>
          <p:cNvPicPr preferRelativeResize="0"/>
          <p:nvPr/>
        </p:nvPicPr>
        <p:blipFill rotWithShape="1">
          <a:blip r:embed="rId9">
            <a:alphaModFix/>
          </a:blip>
          <a:srcRect b="0" l="0" r="0" t="0"/>
          <a:stretch/>
        </p:blipFill>
        <p:spPr>
          <a:xfrm>
            <a:off x="8181164" y="0"/>
            <a:ext cx="962837" cy="730494"/>
          </a:xfrm>
          <a:prstGeom prst="rect">
            <a:avLst/>
          </a:prstGeom>
          <a:noFill/>
          <a:ln>
            <a:noFill/>
          </a:ln>
        </p:spPr>
      </p:pic>
      <p:sp>
        <p:nvSpPr>
          <p:cNvPr id="685" name="Google Shape;685;p96"/>
          <p:cNvSpPr/>
          <p:nvPr/>
        </p:nvSpPr>
        <p:spPr>
          <a:xfrm>
            <a:off x="308981" y="3975975"/>
            <a:ext cx="2129400" cy="212700"/>
          </a:xfrm>
          <a:prstGeom prst="roundRect">
            <a:avLst>
              <a:gd fmla="val 16667" name="adj"/>
            </a:avLst>
          </a:prstGeom>
          <a:solidFill>
            <a:srgbClr val="00B4A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chemeClr val="lt1"/>
                </a:solidFill>
                <a:latin typeface="Open Sans SemiBold"/>
                <a:ea typeface="Open Sans SemiBold"/>
                <a:cs typeface="Open Sans SemiBold"/>
                <a:sym typeface="Open Sans SemiBold"/>
              </a:rPr>
              <a:t>AVPN DIGITAL REACH</a:t>
            </a:r>
            <a:endParaRPr b="0" i="0" sz="800" u="none" cap="none" strike="noStrike">
              <a:solidFill>
                <a:schemeClr val="lt1"/>
              </a:solidFill>
              <a:latin typeface="Open Sans SemiBold"/>
              <a:ea typeface="Open Sans SemiBold"/>
              <a:cs typeface="Open Sans SemiBold"/>
              <a:sym typeface="Open Sans SemiBold"/>
            </a:endParaRPr>
          </a:p>
        </p:txBody>
      </p:sp>
      <p:grpSp>
        <p:nvGrpSpPr>
          <p:cNvPr id="686" name="Google Shape;686;p96"/>
          <p:cNvGrpSpPr/>
          <p:nvPr/>
        </p:nvGrpSpPr>
        <p:grpSpPr>
          <a:xfrm>
            <a:off x="1135228" y="4288228"/>
            <a:ext cx="502165" cy="685833"/>
            <a:chOff x="2437512" y="4774073"/>
            <a:chExt cx="788700" cy="1132485"/>
          </a:xfrm>
        </p:grpSpPr>
        <p:grpSp>
          <p:nvGrpSpPr>
            <p:cNvPr id="687" name="Google Shape;687;p96"/>
            <p:cNvGrpSpPr/>
            <p:nvPr/>
          </p:nvGrpSpPr>
          <p:grpSpPr>
            <a:xfrm>
              <a:off x="2773358" y="4911955"/>
              <a:ext cx="141929" cy="142565"/>
              <a:chOff x="1813" y="0"/>
              <a:chExt cx="809173" cy="812800"/>
            </a:xfrm>
          </p:grpSpPr>
          <p:sp>
            <p:nvSpPr>
              <p:cNvPr id="688" name="Google Shape;688;p96"/>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1493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89" name="Google Shape;689;p96"/>
              <p:cNvSpPr txBox="1"/>
              <p:nvPr/>
            </p:nvSpPr>
            <p:spPr>
              <a:xfrm>
                <a:off x="76200" y="76200"/>
                <a:ext cx="660300" cy="660300"/>
              </a:xfrm>
              <a:prstGeom prst="rect">
                <a:avLst/>
              </a:prstGeom>
              <a:noFill/>
              <a:ln>
                <a:noFill/>
              </a:ln>
            </p:spPr>
            <p:txBody>
              <a:bodyPr anchorCtr="0" anchor="ctr" bIns="38100" lIns="38100" spcFirstLastPara="1" rIns="38100" wrap="square" tIns="38100">
                <a:noAutofit/>
              </a:bodyPr>
              <a:lstStyle/>
              <a:p>
                <a:pPr indent="0" lvl="0" marL="0" marR="0" rtl="0" algn="ctr">
                  <a:lnSpc>
                    <a:spcPct val="52277"/>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sp>
          <p:nvSpPr>
            <p:cNvPr id="690" name="Google Shape;690;p96"/>
            <p:cNvSpPr/>
            <p:nvPr/>
          </p:nvSpPr>
          <p:spPr>
            <a:xfrm>
              <a:off x="2649146" y="4774073"/>
              <a:ext cx="373946" cy="448511"/>
            </a:xfrm>
            <a:custGeom>
              <a:rect b="b" l="l" r="r" t="t"/>
              <a:pathLst>
                <a:path extrusionOk="0" h="598014" w="498594">
                  <a:moveTo>
                    <a:pt x="0" y="0"/>
                  </a:moveTo>
                  <a:lnTo>
                    <a:pt x="498594" y="0"/>
                  </a:lnTo>
                  <a:lnTo>
                    <a:pt x="498594" y="598014"/>
                  </a:lnTo>
                  <a:lnTo>
                    <a:pt x="0" y="598014"/>
                  </a:lnTo>
                  <a:lnTo>
                    <a:pt x="0" y="0"/>
                  </a:lnTo>
                  <a:close/>
                </a:path>
              </a:pathLst>
            </a:custGeom>
            <a:blipFill rotWithShape="1">
              <a:blip r:embed="rId10">
                <a:alphaModFix/>
              </a:blip>
              <a:stretch>
                <a:fillRect b="0" l="0" r="0" t="0"/>
              </a:stretch>
            </a:blipFill>
            <a:ln>
              <a:noFill/>
            </a:ln>
          </p:spPr>
        </p:sp>
        <p:sp>
          <p:nvSpPr>
            <p:cNvPr id="691" name="Google Shape;691;p96"/>
            <p:cNvSpPr txBox="1"/>
            <p:nvPr/>
          </p:nvSpPr>
          <p:spPr>
            <a:xfrm>
              <a:off x="2437512" y="5291258"/>
              <a:ext cx="788700" cy="61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00"/>
                <a:buFont typeface="Arial"/>
                <a:buNone/>
              </a:pPr>
              <a:r>
                <a:rPr b="1" i="0" lang="en-GB" sz="600" u="none" cap="none" strike="noStrike">
                  <a:solidFill>
                    <a:srgbClr val="E42919"/>
                  </a:solidFill>
                  <a:latin typeface="Open Sans"/>
                  <a:ea typeface="Open Sans"/>
                  <a:cs typeface="Open Sans"/>
                  <a:sym typeface="Open Sans"/>
                </a:rPr>
                <a:t>27K</a:t>
              </a:r>
              <a:endParaRPr b="0" i="0" sz="1100" u="none" cap="none" strike="noStrike">
                <a:solidFill>
                  <a:srgbClr val="000000"/>
                </a:solidFill>
                <a:latin typeface="Arial"/>
                <a:ea typeface="Arial"/>
                <a:cs typeface="Arial"/>
                <a:sym typeface="Arial"/>
              </a:endParaRPr>
            </a:p>
            <a:p>
              <a:pPr indent="0" lvl="0" marL="0" marR="0" rtl="0" algn="ctr">
                <a:lnSpc>
                  <a:spcPct val="120032"/>
                </a:lnSpc>
                <a:spcBef>
                  <a:spcPts val="0"/>
                </a:spcBef>
                <a:spcAft>
                  <a:spcPts val="0"/>
                </a:spcAft>
                <a:buClr>
                  <a:srgbClr val="000000"/>
                </a:buClr>
                <a:buSzPts val="500"/>
                <a:buFont typeface="Arial"/>
                <a:buNone/>
              </a:pPr>
              <a:r>
                <a:rPr b="0" i="0" lang="en-GB" sz="500" u="none" cap="none" strike="noStrike">
                  <a:solidFill>
                    <a:srgbClr val="002944"/>
                  </a:solidFill>
                  <a:latin typeface="Open Sans"/>
                  <a:ea typeface="Open Sans"/>
                  <a:cs typeface="Open Sans"/>
                  <a:sym typeface="Open Sans"/>
                </a:rPr>
                <a:t>Subscribers to the AVPN Newsletter</a:t>
              </a:r>
              <a:endParaRPr b="0" i="0" sz="1100" u="none" cap="none" strike="noStrike">
                <a:solidFill>
                  <a:srgbClr val="000000"/>
                </a:solidFill>
                <a:latin typeface="Arial"/>
                <a:ea typeface="Arial"/>
                <a:cs typeface="Arial"/>
                <a:sym typeface="Arial"/>
              </a:endParaRPr>
            </a:p>
          </p:txBody>
        </p:sp>
      </p:grpSp>
      <p:sp>
        <p:nvSpPr>
          <p:cNvPr id="692" name="Google Shape;692;p96"/>
          <p:cNvSpPr/>
          <p:nvPr/>
        </p:nvSpPr>
        <p:spPr>
          <a:xfrm>
            <a:off x="3692541" y="2532011"/>
            <a:ext cx="581100" cy="42900"/>
          </a:xfrm>
          <a:prstGeom prst="rect">
            <a:avLst/>
          </a:prstGeom>
          <a:noFill/>
          <a:ln>
            <a:noFill/>
          </a:ln>
        </p:spPr>
        <p:txBody>
          <a:bodyPr anchorCtr="0" anchor="ctr" bIns="0" lIns="0" spcFirstLastPara="1" rIns="0" wrap="square" tIns="0">
            <a:noAutofit/>
          </a:bodyPr>
          <a:lstStyle/>
          <a:p>
            <a:pPr indent="0" lvl="0" marL="0" marR="0" rtl="0" algn="l">
              <a:lnSpc>
                <a:spcPct val="133333"/>
              </a:lnSpc>
              <a:spcBef>
                <a:spcPts val="0"/>
              </a:spcBef>
              <a:spcAft>
                <a:spcPts val="0"/>
              </a:spcAft>
              <a:buClr>
                <a:srgbClr val="FFFFFF"/>
              </a:buClr>
              <a:buSzPts val="500"/>
              <a:buFont typeface="Open Sans"/>
              <a:buNone/>
            </a:pPr>
            <a:r>
              <a:rPr b="1" i="0" lang="en-GB" sz="500" u="none" cap="none" strike="noStrike">
                <a:solidFill>
                  <a:srgbClr val="FFFFFF"/>
                </a:solidFill>
                <a:latin typeface="Open Sans"/>
                <a:ea typeface="Open Sans"/>
                <a:cs typeface="Open Sans"/>
                <a:sym typeface="Open Sans"/>
              </a:rPr>
              <a:t>SOUTHEAST ASIA</a:t>
            </a:r>
            <a:endParaRPr b="0" i="0" sz="500" u="none" cap="none" strike="noStrike">
              <a:solidFill>
                <a:srgbClr val="363636"/>
              </a:solidFill>
              <a:latin typeface="Calibri"/>
              <a:ea typeface="Calibri"/>
              <a:cs typeface="Calibri"/>
              <a:sym typeface="Calibri"/>
            </a:endParaRPr>
          </a:p>
        </p:txBody>
      </p:sp>
      <p:sp>
        <p:nvSpPr>
          <p:cNvPr id="693" name="Google Shape;693;p96"/>
          <p:cNvSpPr/>
          <p:nvPr/>
        </p:nvSpPr>
        <p:spPr>
          <a:xfrm>
            <a:off x="3854466" y="2599267"/>
            <a:ext cx="285900" cy="95100"/>
          </a:xfrm>
          <a:prstGeom prst="rect">
            <a:avLst/>
          </a:prstGeom>
          <a:noFill/>
          <a:ln>
            <a:noFill/>
          </a:ln>
        </p:spPr>
        <p:txBody>
          <a:bodyPr anchorCtr="0" anchor="ctr" bIns="0" lIns="0" spcFirstLastPara="1" rIns="0" wrap="square" tIns="0">
            <a:noAutofit/>
          </a:bodyPr>
          <a:lstStyle/>
          <a:p>
            <a:pPr indent="0" lvl="0" marL="0" marR="0" rtl="0" algn="l">
              <a:lnSpc>
                <a:spcPct val="135327"/>
              </a:lnSpc>
              <a:spcBef>
                <a:spcPts val="0"/>
              </a:spcBef>
              <a:spcAft>
                <a:spcPts val="0"/>
              </a:spcAft>
              <a:buClr>
                <a:srgbClr val="FFFFFF"/>
              </a:buClr>
              <a:buSzPts val="1100"/>
              <a:buFont typeface="Open Sans"/>
              <a:buNone/>
            </a:pPr>
            <a:r>
              <a:rPr b="1" i="0" lang="en-GB" sz="1100" u="none" cap="none" strike="noStrike">
                <a:solidFill>
                  <a:srgbClr val="FFFFFF"/>
                </a:solidFill>
                <a:latin typeface="Open Sans"/>
                <a:ea typeface="Open Sans"/>
                <a:cs typeface="Open Sans"/>
                <a:sym typeface="Open Sans"/>
              </a:rPr>
              <a:t>38%</a:t>
            </a:r>
            <a:endParaRPr b="0" i="0" sz="1100" u="none" cap="none" strike="noStrike">
              <a:solidFill>
                <a:srgbClr val="363636"/>
              </a:solidFill>
              <a:latin typeface="Calibri"/>
              <a:ea typeface="Calibri"/>
              <a:cs typeface="Calibri"/>
              <a:sym typeface="Calibri"/>
            </a:endParaRPr>
          </a:p>
        </p:txBody>
      </p:sp>
      <p:sp>
        <p:nvSpPr>
          <p:cNvPr id="694" name="Google Shape;694;p96"/>
          <p:cNvSpPr/>
          <p:nvPr/>
        </p:nvSpPr>
        <p:spPr>
          <a:xfrm>
            <a:off x="4364090" y="3933056"/>
            <a:ext cx="876300" cy="1191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
              <a:buFont typeface="Open Sans"/>
              <a:buNone/>
            </a:pPr>
            <a:r>
              <a:rPr b="1" i="0" lang="en-GB" sz="400" u="none" cap="none" strike="noStrike">
                <a:solidFill>
                  <a:srgbClr val="FFFFFF"/>
                </a:solidFill>
                <a:latin typeface="Open Sans"/>
                <a:ea typeface="Open Sans"/>
                <a:cs typeface="Open Sans"/>
                <a:sym typeface="Open Sans"/>
              </a:rPr>
              <a:t>AUSTRALIA &amp; NEW ZEALAND</a:t>
            </a:r>
            <a:endParaRPr b="0" i="0" sz="400" u="none" cap="none" strike="noStrike">
              <a:solidFill>
                <a:srgbClr val="363636"/>
              </a:solidFill>
              <a:latin typeface="Calibri"/>
              <a:ea typeface="Calibri"/>
              <a:cs typeface="Calibri"/>
              <a:sym typeface="Calibri"/>
            </a:endParaRPr>
          </a:p>
        </p:txBody>
      </p:sp>
      <p:sp>
        <p:nvSpPr>
          <p:cNvPr id="695" name="Google Shape;695;p96"/>
          <p:cNvSpPr/>
          <p:nvPr/>
        </p:nvSpPr>
        <p:spPr>
          <a:xfrm>
            <a:off x="4697428" y="4043033"/>
            <a:ext cx="209400" cy="95100"/>
          </a:xfrm>
          <a:prstGeom prst="rect">
            <a:avLst/>
          </a:prstGeom>
          <a:noFill/>
          <a:ln>
            <a:noFill/>
          </a:ln>
        </p:spPr>
        <p:txBody>
          <a:bodyPr anchorCtr="0" anchor="ctr" bIns="0" lIns="0" spcFirstLastPara="1" rIns="0" wrap="square" tIns="0">
            <a:noAutofit/>
          </a:bodyPr>
          <a:lstStyle/>
          <a:p>
            <a:pPr indent="0" lvl="0" marL="0" marR="0" rtl="0" algn="l">
              <a:lnSpc>
                <a:spcPct val="135327"/>
              </a:lnSpc>
              <a:spcBef>
                <a:spcPts val="0"/>
              </a:spcBef>
              <a:spcAft>
                <a:spcPts val="0"/>
              </a:spcAft>
              <a:buClr>
                <a:srgbClr val="FFFFFF"/>
              </a:buClr>
              <a:buSzPts val="1100"/>
              <a:buFont typeface="Open Sans"/>
              <a:buNone/>
            </a:pPr>
            <a:r>
              <a:rPr b="1" i="0" lang="en-GB" sz="1100" u="none" cap="none" strike="noStrike">
                <a:solidFill>
                  <a:srgbClr val="FFFFFF"/>
                </a:solidFill>
                <a:latin typeface="Open Sans"/>
                <a:ea typeface="Open Sans"/>
                <a:cs typeface="Open Sans"/>
                <a:sym typeface="Open Sans"/>
              </a:rPr>
              <a:t>5%</a:t>
            </a:r>
            <a:endParaRPr b="0" i="0" sz="1100" u="none" cap="none" strike="noStrike">
              <a:solidFill>
                <a:srgbClr val="363636"/>
              </a:solidFill>
              <a:latin typeface="Calibri"/>
              <a:ea typeface="Calibri"/>
              <a:cs typeface="Calibri"/>
              <a:sym typeface="Calibri"/>
            </a:endParaRPr>
          </a:p>
        </p:txBody>
      </p:sp>
      <p:sp>
        <p:nvSpPr>
          <p:cNvPr id="696" name="Google Shape;696;p96"/>
          <p:cNvSpPr/>
          <p:nvPr/>
        </p:nvSpPr>
        <p:spPr>
          <a:xfrm>
            <a:off x="5187966" y="2488417"/>
            <a:ext cx="571500" cy="119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500"/>
              <a:buFont typeface="Open Sans"/>
              <a:buNone/>
            </a:pPr>
            <a:r>
              <a:rPr b="1" i="0" lang="en-GB" sz="500" u="none" cap="none" strike="noStrike">
                <a:solidFill>
                  <a:srgbClr val="FFFFFF"/>
                </a:solidFill>
                <a:latin typeface="Open Sans"/>
                <a:ea typeface="Open Sans"/>
                <a:cs typeface="Open Sans"/>
                <a:sym typeface="Open Sans"/>
              </a:rPr>
              <a:t>NORTH &amp; SOUTH</a:t>
            </a:r>
            <a:br>
              <a:rPr b="1" i="0" lang="en-GB" sz="500" u="none" cap="none" strike="noStrike">
                <a:solidFill>
                  <a:srgbClr val="FFFFFF"/>
                </a:solidFill>
                <a:latin typeface="Open Sans"/>
                <a:ea typeface="Open Sans"/>
                <a:cs typeface="Open Sans"/>
                <a:sym typeface="Open Sans"/>
              </a:rPr>
            </a:br>
            <a:r>
              <a:rPr b="1" i="0" lang="en-GB" sz="500" u="none" cap="none" strike="noStrike">
                <a:solidFill>
                  <a:srgbClr val="FFFFFF"/>
                </a:solidFill>
                <a:latin typeface="Open Sans"/>
                <a:ea typeface="Open Sans"/>
                <a:cs typeface="Open Sans"/>
                <a:sym typeface="Open Sans"/>
              </a:rPr>
              <a:t> AMERICA</a:t>
            </a:r>
            <a:endParaRPr b="0" i="0" sz="500" u="none" cap="none" strike="noStrike">
              <a:solidFill>
                <a:srgbClr val="363636"/>
              </a:solidFill>
              <a:latin typeface="Calibri"/>
              <a:ea typeface="Calibri"/>
              <a:cs typeface="Calibri"/>
              <a:sym typeface="Calibri"/>
            </a:endParaRPr>
          </a:p>
        </p:txBody>
      </p:sp>
      <p:sp>
        <p:nvSpPr>
          <p:cNvPr id="697" name="Google Shape;697;p96"/>
          <p:cNvSpPr/>
          <p:nvPr/>
        </p:nvSpPr>
        <p:spPr>
          <a:xfrm>
            <a:off x="5326079" y="2650922"/>
            <a:ext cx="285900" cy="95100"/>
          </a:xfrm>
          <a:prstGeom prst="rect">
            <a:avLst/>
          </a:prstGeom>
          <a:noFill/>
          <a:ln>
            <a:noFill/>
          </a:ln>
        </p:spPr>
        <p:txBody>
          <a:bodyPr anchorCtr="0" anchor="ctr" bIns="0" lIns="0" spcFirstLastPara="1" rIns="0" wrap="square" tIns="0">
            <a:noAutofit/>
          </a:bodyPr>
          <a:lstStyle/>
          <a:p>
            <a:pPr indent="0" lvl="0" marL="0" marR="0" rtl="0" algn="l">
              <a:lnSpc>
                <a:spcPct val="135327"/>
              </a:lnSpc>
              <a:spcBef>
                <a:spcPts val="0"/>
              </a:spcBef>
              <a:spcAft>
                <a:spcPts val="0"/>
              </a:spcAft>
              <a:buClr>
                <a:srgbClr val="FFFFFF"/>
              </a:buClr>
              <a:buSzPts val="1100"/>
              <a:buFont typeface="Open Sans"/>
              <a:buNone/>
            </a:pPr>
            <a:r>
              <a:rPr b="1" i="0" lang="en-GB" sz="1100" u="none" cap="none" strike="noStrike">
                <a:solidFill>
                  <a:srgbClr val="FFFFFF"/>
                </a:solidFill>
                <a:latin typeface="Open Sans"/>
                <a:ea typeface="Open Sans"/>
                <a:cs typeface="Open Sans"/>
                <a:sym typeface="Open Sans"/>
              </a:rPr>
              <a:t>10%</a:t>
            </a:r>
            <a:endParaRPr b="0" i="0" sz="1100" u="none" cap="none" strike="noStrike">
              <a:solidFill>
                <a:srgbClr val="363636"/>
              </a:solidFill>
              <a:latin typeface="Calibri"/>
              <a:ea typeface="Calibri"/>
              <a:cs typeface="Calibri"/>
              <a:sym typeface="Calibri"/>
            </a:endParaRPr>
          </a:p>
        </p:txBody>
      </p:sp>
      <p:sp>
        <p:nvSpPr>
          <p:cNvPr id="698" name="Google Shape;698;p96"/>
          <p:cNvSpPr/>
          <p:nvPr/>
        </p:nvSpPr>
        <p:spPr>
          <a:xfrm>
            <a:off x="3525854" y="1547234"/>
            <a:ext cx="590700" cy="42900"/>
          </a:xfrm>
          <a:prstGeom prst="rect">
            <a:avLst/>
          </a:prstGeom>
          <a:noFill/>
          <a:ln>
            <a:noFill/>
          </a:ln>
        </p:spPr>
        <p:txBody>
          <a:bodyPr anchorCtr="0" anchor="ctr" bIns="0" lIns="0" spcFirstLastPara="1" rIns="0" wrap="square" tIns="0">
            <a:noAutofit/>
          </a:bodyPr>
          <a:lstStyle/>
          <a:p>
            <a:pPr indent="0" lvl="0" marL="0" marR="0" rtl="0" algn="l">
              <a:lnSpc>
                <a:spcPct val="133333"/>
              </a:lnSpc>
              <a:spcBef>
                <a:spcPts val="0"/>
              </a:spcBef>
              <a:spcAft>
                <a:spcPts val="0"/>
              </a:spcAft>
              <a:buClr>
                <a:srgbClr val="FFFFFF"/>
              </a:buClr>
              <a:buSzPts val="500"/>
              <a:buFont typeface="Open Sans"/>
              <a:buNone/>
            </a:pPr>
            <a:r>
              <a:rPr b="1" i="0" lang="en-GB" sz="500" u="none" cap="none" strike="noStrike">
                <a:solidFill>
                  <a:srgbClr val="FFFFFF"/>
                </a:solidFill>
                <a:latin typeface="Open Sans"/>
                <a:ea typeface="Open Sans"/>
                <a:cs typeface="Open Sans"/>
                <a:sym typeface="Open Sans"/>
              </a:rPr>
              <a:t>NORTHEAST ASIA</a:t>
            </a:r>
            <a:endParaRPr b="0" i="0" sz="500" u="none" cap="none" strike="noStrike">
              <a:solidFill>
                <a:srgbClr val="363636"/>
              </a:solidFill>
              <a:latin typeface="Calibri"/>
              <a:ea typeface="Calibri"/>
              <a:cs typeface="Calibri"/>
              <a:sym typeface="Calibri"/>
            </a:endParaRPr>
          </a:p>
        </p:txBody>
      </p:sp>
      <p:sp>
        <p:nvSpPr>
          <p:cNvPr id="699" name="Google Shape;699;p96"/>
          <p:cNvSpPr/>
          <p:nvPr/>
        </p:nvSpPr>
        <p:spPr>
          <a:xfrm>
            <a:off x="3678254" y="1614490"/>
            <a:ext cx="285900" cy="95100"/>
          </a:xfrm>
          <a:prstGeom prst="rect">
            <a:avLst/>
          </a:prstGeom>
          <a:noFill/>
          <a:ln>
            <a:noFill/>
          </a:ln>
        </p:spPr>
        <p:txBody>
          <a:bodyPr anchorCtr="0" anchor="ctr" bIns="0" lIns="0" spcFirstLastPara="1" rIns="0" wrap="square" tIns="0">
            <a:noAutofit/>
          </a:bodyPr>
          <a:lstStyle/>
          <a:p>
            <a:pPr indent="0" lvl="0" marL="0" marR="0" rtl="0" algn="l">
              <a:lnSpc>
                <a:spcPct val="135327"/>
              </a:lnSpc>
              <a:spcBef>
                <a:spcPts val="0"/>
              </a:spcBef>
              <a:spcAft>
                <a:spcPts val="0"/>
              </a:spcAft>
              <a:buClr>
                <a:srgbClr val="FFFFFF"/>
              </a:buClr>
              <a:buSzPts val="1100"/>
              <a:buFont typeface="Open Sans"/>
              <a:buNone/>
            </a:pPr>
            <a:r>
              <a:rPr b="1" i="0" lang="en-GB" sz="1100" u="none" cap="none" strike="noStrike">
                <a:solidFill>
                  <a:srgbClr val="FFFFFF"/>
                </a:solidFill>
                <a:latin typeface="Open Sans"/>
                <a:ea typeface="Open Sans"/>
                <a:cs typeface="Open Sans"/>
                <a:sym typeface="Open Sans"/>
              </a:rPr>
              <a:t>21%</a:t>
            </a:r>
            <a:endParaRPr b="0" i="0" sz="1100" u="none" cap="none" strike="noStrike">
              <a:solidFill>
                <a:srgbClr val="363636"/>
              </a:solidFill>
              <a:latin typeface="Calibri"/>
              <a:ea typeface="Calibri"/>
              <a:cs typeface="Calibri"/>
              <a:sym typeface="Calibri"/>
            </a:endParaRPr>
          </a:p>
        </p:txBody>
      </p:sp>
      <p:sp>
        <p:nvSpPr>
          <p:cNvPr id="700" name="Google Shape;700;p96"/>
          <p:cNvSpPr/>
          <p:nvPr/>
        </p:nvSpPr>
        <p:spPr>
          <a:xfrm>
            <a:off x="2730516" y="2292191"/>
            <a:ext cx="419100" cy="42900"/>
          </a:xfrm>
          <a:prstGeom prst="rect">
            <a:avLst/>
          </a:prstGeom>
          <a:noFill/>
          <a:ln>
            <a:noFill/>
          </a:ln>
        </p:spPr>
        <p:txBody>
          <a:bodyPr anchorCtr="0" anchor="ctr" bIns="0" lIns="0" spcFirstLastPara="1" rIns="0" wrap="square" tIns="0">
            <a:noAutofit/>
          </a:bodyPr>
          <a:lstStyle/>
          <a:p>
            <a:pPr indent="0" lvl="0" marL="0" marR="0" rtl="0" algn="ctr">
              <a:lnSpc>
                <a:spcPct val="133333"/>
              </a:lnSpc>
              <a:spcBef>
                <a:spcPts val="0"/>
              </a:spcBef>
              <a:spcAft>
                <a:spcPts val="0"/>
              </a:spcAft>
              <a:buClr>
                <a:srgbClr val="FFFFFF"/>
              </a:buClr>
              <a:buSzPts val="500"/>
              <a:buFont typeface="Open Sans"/>
              <a:buNone/>
            </a:pPr>
            <a:r>
              <a:rPr b="1" i="0" lang="en-GB" sz="500" u="none" cap="none" strike="noStrike">
                <a:solidFill>
                  <a:srgbClr val="FFFFFF"/>
                </a:solidFill>
                <a:latin typeface="Open Sans"/>
                <a:ea typeface="Open Sans"/>
                <a:cs typeface="Open Sans"/>
                <a:sym typeface="Open Sans"/>
              </a:rPr>
              <a:t>SOUTH ASIA</a:t>
            </a:r>
            <a:endParaRPr b="0" i="0" sz="500" u="none" cap="none" strike="noStrike">
              <a:solidFill>
                <a:srgbClr val="363636"/>
              </a:solidFill>
              <a:latin typeface="Calibri"/>
              <a:ea typeface="Calibri"/>
              <a:cs typeface="Calibri"/>
              <a:sym typeface="Calibri"/>
            </a:endParaRPr>
          </a:p>
        </p:txBody>
      </p:sp>
      <p:sp>
        <p:nvSpPr>
          <p:cNvPr id="701" name="Google Shape;701;p96"/>
          <p:cNvSpPr/>
          <p:nvPr/>
        </p:nvSpPr>
        <p:spPr>
          <a:xfrm>
            <a:off x="2797191" y="2359447"/>
            <a:ext cx="285900" cy="95100"/>
          </a:xfrm>
          <a:prstGeom prst="rect">
            <a:avLst/>
          </a:prstGeom>
          <a:noFill/>
          <a:ln>
            <a:noFill/>
          </a:ln>
        </p:spPr>
        <p:txBody>
          <a:bodyPr anchorCtr="0" anchor="ctr" bIns="0" lIns="0" spcFirstLastPara="1" rIns="0" wrap="square" tIns="0">
            <a:noAutofit/>
          </a:bodyPr>
          <a:lstStyle/>
          <a:p>
            <a:pPr indent="0" lvl="0" marL="0" marR="0" rtl="0" algn="ctr">
              <a:lnSpc>
                <a:spcPct val="135327"/>
              </a:lnSpc>
              <a:spcBef>
                <a:spcPts val="0"/>
              </a:spcBef>
              <a:spcAft>
                <a:spcPts val="0"/>
              </a:spcAft>
              <a:buClr>
                <a:srgbClr val="FFFFFF"/>
              </a:buClr>
              <a:buSzPts val="1100"/>
              <a:buFont typeface="Open Sans"/>
              <a:buNone/>
            </a:pPr>
            <a:r>
              <a:rPr b="1" i="0" lang="en-GB" sz="1100" u="none" cap="none" strike="noStrike">
                <a:solidFill>
                  <a:srgbClr val="FFFFFF"/>
                </a:solidFill>
                <a:latin typeface="Open Sans"/>
                <a:ea typeface="Open Sans"/>
                <a:cs typeface="Open Sans"/>
                <a:sym typeface="Open Sans"/>
              </a:rPr>
              <a:t>18%</a:t>
            </a:r>
            <a:endParaRPr b="0" i="0" sz="1100" u="none" cap="none" strike="noStrike">
              <a:solidFill>
                <a:srgbClr val="363636"/>
              </a:solidFill>
              <a:latin typeface="Calibri"/>
              <a:ea typeface="Calibri"/>
              <a:cs typeface="Calibri"/>
              <a:sym typeface="Calibri"/>
            </a:endParaRPr>
          </a:p>
        </p:txBody>
      </p:sp>
      <p:sp>
        <p:nvSpPr>
          <p:cNvPr id="702" name="Google Shape;702;p96"/>
          <p:cNvSpPr/>
          <p:nvPr/>
        </p:nvSpPr>
        <p:spPr>
          <a:xfrm>
            <a:off x="1844691" y="2681220"/>
            <a:ext cx="366900" cy="42900"/>
          </a:xfrm>
          <a:prstGeom prst="rect">
            <a:avLst/>
          </a:prstGeom>
          <a:noFill/>
          <a:ln>
            <a:noFill/>
          </a:ln>
        </p:spPr>
        <p:txBody>
          <a:bodyPr anchorCtr="0" anchor="ctr" bIns="0" lIns="0" spcFirstLastPara="1" rIns="0" wrap="square" tIns="0">
            <a:noAutofit/>
          </a:bodyPr>
          <a:lstStyle/>
          <a:p>
            <a:pPr indent="0" lvl="0" marL="0" marR="0" rtl="0" algn="ctr">
              <a:lnSpc>
                <a:spcPct val="133333"/>
              </a:lnSpc>
              <a:spcBef>
                <a:spcPts val="0"/>
              </a:spcBef>
              <a:spcAft>
                <a:spcPts val="0"/>
              </a:spcAft>
              <a:buClr>
                <a:srgbClr val="FFFFFF"/>
              </a:buClr>
              <a:buSzPts val="500"/>
              <a:buFont typeface="Open Sans"/>
              <a:buNone/>
            </a:pPr>
            <a:r>
              <a:rPr b="1" i="0" lang="en-GB" sz="500" u="none" cap="none" strike="noStrike">
                <a:solidFill>
                  <a:srgbClr val="FFFFFF"/>
                </a:solidFill>
                <a:latin typeface="Open Sans"/>
                <a:ea typeface="Open Sans"/>
                <a:cs typeface="Open Sans"/>
                <a:sym typeface="Open Sans"/>
              </a:rPr>
              <a:t>WEST ASIA</a:t>
            </a:r>
            <a:endParaRPr b="0" i="0" sz="500" u="none" cap="none" strike="noStrike">
              <a:solidFill>
                <a:srgbClr val="363636"/>
              </a:solidFill>
              <a:latin typeface="Calibri"/>
              <a:ea typeface="Calibri"/>
              <a:cs typeface="Calibri"/>
              <a:sym typeface="Calibri"/>
            </a:endParaRPr>
          </a:p>
        </p:txBody>
      </p:sp>
      <p:sp>
        <p:nvSpPr>
          <p:cNvPr id="703" name="Google Shape;703;p96"/>
          <p:cNvSpPr/>
          <p:nvPr/>
        </p:nvSpPr>
        <p:spPr>
          <a:xfrm>
            <a:off x="1925654" y="2748475"/>
            <a:ext cx="209400" cy="95100"/>
          </a:xfrm>
          <a:prstGeom prst="rect">
            <a:avLst/>
          </a:prstGeom>
          <a:noFill/>
          <a:ln>
            <a:noFill/>
          </a:ln>
        </p:spPr>
        <p:txBody>
          <a:bodyPr anchorCtr="0" anchor="ctr" bIns="0" lIns="0" spcFirstLastPara="1" rIns="0" wrap="square" tIns="0">
            <a:noAutofit/>
          </a:bodyPr>
          <a:lstStyle/>
          <a:p>
            <a:pPr indent="0" lvl="0" marL="0" marR="0" rtl="0" algn="ctr">
              <a:lnSpc>
                <a:spcPct val="135327"/>
              </a:lnSpc>
              <a:spcBef>
                <a:spcPts val="0"/>
              </a:spcBef>
              <a:spcAft>
                <a:spcPts val="0"/>
              </a:spcAft>
              <a:buClr>
                <a:srgbClr val="FFFFFF"/>
              </a:buClr>
              <a:buSzPts val="1100"/>
              <a:buFont typeface="Open Sans"/>
              <a:buNone/>
            </a:pPr>
            <a:r>
              <a:rPr b="1" i="0" lang="en-GB" sz="1100" u="none" cap="none" strike="noStrike">
                <a:solidFill>
                  <a:srgbClr val="FFFFFF"/>
                </a:solidFill>
                <a:latin typeface="Open Sans"/>
                <a:ea typeface="Open Sans"/>
                <a:cs typeface="Open Sans"/>
                <a:sym typeface="Open Sans"/>
              </a:rPr>
              <a:t>1%</a:t>
            </a:r>
            <a:endParaRPr b="0" i="0" sz="1100" u="none" cap="none" strike="noStrike">
              <a:solidFill>
                <a:srgbClr val="363636"/>
              </a:solidFill>
              <a:latin typeface="Calibri"/>
              <a:ea typeface="Calibri"/>
              <a:cs typeface="Calibri"/>
              <a:sym typeface="Calibri"/>
            </a:endParaRPr>
          </a:p>
        </p:txBody>
      </p:sp>
      <p:sp>
        <p:nvSpPr>
          <p:cNvPr id="704" name="Google Shape;704;p96"/>
          <p:cNvSpPr/>
          <p:nvPr/>
        </p:nvSpPr>
        <p:spPr>
          <a:xfrm>
            <a:off x="1368441" y="1958924"/>
            <a:ext cx="438000" cy="42900"/>
          </a:xfrm>
          <a:prstGeom prst="rect">
            <a:avLst/>
          </a:prstGeom>
          <a:noFill/>
          <a:ln>
            <a:noFill/>
          </a:ln>
        </p:spPr>
        <p:txBody>
          <a:bodyPr anchorCtr="0" anchor="ctr" bIns="0" lIns="0" spcFirstLastPara="1" rIns="0" wrap="square" tIns="0">
            <a:noAutofit/>
          </a:bodyPr>
          <a:lstStyle/>
          <a:p>
            <a:pPr indent="0" lvl="0" marL="0" marR="0" rtl="0" algn="ctr">
              <a:lnSpc>
                <a:spcPct val="133333"/>
              </a:lnSpc>
              <a:spcBef>
                <a:spcPts val="0"/>
              </a:spcBef>
              <a:spcAft>
                <a:spcPts val="0"/>
              </a:spcAft>
              <a:buClr>
                <a:srgbClr val="FFFFFF"/>
              </a:buClr>
              <a:buSzPts val="500"/>
              <a:buFont typeface="Open Sans"/>
              <a:buNone/>
            </a:pPr>
            <a:r>
              <a:rPr b="1" i="0" lang="en-GB" sz="500" u="none" cap="none" strike="noStrike">
                <a:solidFill>
                  <a:srgbClr val="FFFFFF"/>
                </a:solidFill>
                <a:latin typeface="Open Sans"/>
                <a:ea typeface="Open Sans"/>
                <a:cs typeface="Open Sans"/>
                <a:sym typeface="Open Sans"/>
              </a:rPr>
              <a:t>EUROPE - UK</a:t>
            </a:r>
            <a:endParaRPr b="0" i="0" sz="500" u="none" cap="none" strike="noStrike">
              <a:solidFill>
                <a:srgbClr val="363636"/>
              </a:solidFill>
              <a:latin typeface="Calibri"/>
              <a:ea typeface="Calibri"/>
              <a:cs typeface="Calibri"/>
              <a:sym typeface="Calibri"/>
            </a:endParaRPr>
          </a:p>
        </p:txBody>
      </p:sp>
      <p:sp>
        <p:nvSpPr>
          <p:cNvPr id="705" name="Google Shape;705;p96"/>
          <p:cNvSpPr/>
          <p:nvPr/>
        </p:nvSpPr>
        <p:spPr>
          <a:xfrm>
            <a:off x="1492266" y="2026181"/>
            <a:ext cx="209400" cy="95100"/>
          </a:xfrm>
          <a:prstGeom prst="rect">
            <a:avLst/>
          </a:prstGeom>
          <a:noFill/>
          <a:ln>
            <a:noFill/>
          </a:ln>
        </p:spPr>
        <p:txBody>
          <a:bodyPr anchorCtr="0" anchor="ctr" bIns="0" lIns="0" spcFirstLastPara="1" rIns="0" wrap="square" tIns="0">
            <a:noAutofit/>
          </a:bodyPr>
          <a:lstStyle/>
          <a:p>
            <a:pPr indent="0" lvl="0" marL="0" marR="0" rtl="0" algn="ctr">
              <a:lnSpc>
                <a:spcPct val="135327"/>
              </a:lnSpc>
              <a:spcBef>
                <a:spcPts val="0"/>
              </a:spcBef>
              <a:spcAft>
                <a:spcPts val="0"/>
              </a:spcAft>
              <a:buClr>
                <a:srgbClr val="FFFFFF"/>
              </a:buClr>
              <a:buSzPts val="1100"/>
              <a:buFont typeface="Open Sans"/>
              <a:buNone/>
            </a:pPr>
            <a:r>
              <a:rPr b="1" i="0" lang="en-GB" sz="1100" u="none" cap="none" strike="noStrike">
                <a:solidFill>
                  <a:srgbClr val="FFFFFF"/>
                </a:solidFill>
                <a:latin typeface="Open Sans"/>
                <a:ea typeface="Open Sans"/>
                <a:cs typeface="Open Sans"/>
                <a:sym typeface="Open Sans"/>
              </a:rPr>
              <a:t>7%</a:t>
            </a:r>
            <a:endParaRPr b="0" i="0" sz="1100" u="none" cap="none" strike="noStrike">
              <a:solidFill>
                <a:srgbClr val="363636"/>
              </a:solidFill>
              <a:latin typeface="Calibri"/>
              <a:ea typeface="Calibri"/>
              <a:cs typeface="Calibri"/>
              <a:sym typeface="Calibri"/>
            </a:endParaRPr>
          </a:p>
        </p:txBody>
      </p:sp>
      <p:sp>
        <p:nvSpPr>
          <p:cNvPr id="706" name="Google Shape;706;p96"/>
          <p:cNvSpPr txBox="1"/>
          <p:nvPr/>
        </p:nvSpPr>
        <p:spPr>
          <a:xfrm>
            <a:off x="6288366" y="1823738"/>
            <a:ext cx="2277300" cy="1394400"/>
          </a:xfrm>
          <a:prstGeom prst="rect">
            <a:avLst/>
          </a:prstGeom>
          <a:noFill/>
          <a:ln>
            <a:noFill/>
          </a:ln>
        </p:spPr>
        <p:txBody>
          <a:bodyPr anchorCtr="0" anchor="t" bIns="68575" lIns="68575" spcFirstLastPara="1" rIns="68575" wrap="square" tIns="68575">
            <a:spAutoFit/>
          </a:bodyPr>
          <a:lstStyle/>
          <a:p>
            <a:pPr indent="0" lvl="0" marL="0" marR="0" rtl="0" algn="just">
              <a:lnSpc>
                <a:spcPct val="115000"/>
              </a:lnSpc>
              <a:spcBef>
                <a:spcPts val="0"/>
              </a:spcBef>
              <a:spcAft>
                <a:spcPts val="0"/>
              </a:spcAft>
              <a:buClr>
                <a:srgbClr val="000000"/>
              </a:buClr>
              <a:buSzPts val="900"/>
              <a:buFont typeface="Arial"/>
              <a:buNone/>
            </a:pPr>
            <a:r>
              <a:rPr lang="en-GB" sz="800">
                <a:solidFill>
                  <a:srgbClr val="002944"/>
                </a:solidFill>
                <a:latin typeface="Open Sans"/>
                <a:ea typeface="Open Sans"/>
                <a:cs typeface="Open Sans"/>
                <a:sym typeface="Open Sans"/>
              </a:rPr>
              <a:t>Being part of the AVPN community has been an enriching experience. The network has provided invaluable opportunities to connect with like-minded organisations who are equally passionate about driving social impact. </a:t>
            </a:r>
            <a:endParaRPr b="0" i="0" sz="800" u="none" cap="none" strike="noStrike">
              <a:solidFill>
                <a:srgbClr val="002944"/>
              </a:solidFill>
              <a:latin typeface="Open Sans"/>
              <a:ea typeface="Open Sans"/>
              <a:cs typeface="Open Sans"/>
              <a:sym typeface="Open Sans"/>
            </a:endParaRPr>
          </a:p>
          <a:p>
            <a:pPr indent="0" lvl="0" marL="0" marR="0" rtl="0" algn="just">
              <a:lnSpc>
                <a:spcPct val="115000"/>
              </a:lnSpc>
              <a:spcBef>
                <a:spcPts val="0"/>
              </a:spcBef>
              <a:spcAft>
                <a:spcPts val="0"/>
              </a:spcAft>
              <a:buClr>
                <a:srgbClr val="000000"/>
              </a:buClr>
              <a:buSzPts val="900"/>
              <a:buFont typeface="Arial"/>
              <a:buNone/>
            </a:pPr>
            <a:r>
              <a:t/>
            </a:r>
            <a:endParaRPr b="1" i="0" sz="800" u="none" cap="none" strike="noStrike">
              <a:solidFill>
                <a:srgbClr val="002944"/>
              </a:solidFill>
              <a:latin typeface="Open Sans"/>
              <a:ea typeface="Open Sans"/>
              <a:cs typeface="Open Sans"/>
              <a:sym typeface="Open Sans"/>
            </a:endParaRPr>
          </a:p>
          <a:p>
            <a:pPr indent="0" lvl="0" marL="0" marR="0" rtl="0" algn="just">
              <a:lnSpc>
                <a:spcPct val="115000"/>
              </a:lnSpc>
              <a:spcBef>
                <a:spcPts val="0"/>
              </a:spcBef>
              <a:spcAft>
                <a:spcPts val="0"/>
              </a:spcAft>
              <a:buClr>
                <a:srgbClr val="000000"/>
              </a:buClr>
              <a:buSzPts val="900"/>
              <a:buFont typeface="Arial"/>
              <a:buNone/>
            </a:pPr>
            <a:r>
              <a:rPr b="1" lang="en-GB" sz="800">
                <a:solidFill>
                  <a:srgbClr val="002944"/>
                </a:solidFill>
                <a:latin typeface="Open Sans"/>
                <a:ea typeface="Open Sans"/>
                <a:cs typeface="Open Sans"/>
                <a:sym typeface="Open Sans"/>
              </a:rPr>
              <a:t>Sandhya Dovedy</a:t>
            </a:r>
            <a:endParaRPr b="1" i="0" sz="800" u="none" cap="none" strike="noStrike">
              <a:solidFill>
                <a:srgbClr val="002944"/>
              </a:solidFill>
              <a:latin typeface="Open Sans"/>
              <a:ea typeface="Open Sans"/>
              <a:cs typeface="Open Sans"/>
              <a:sym typeface="Open Sans"/>
            </a:endParaRPr>
          </a:p>
          <a:p>
            <a:pPr indent="0" lvl="0" marL="0" marR="0" rtl="0" algn="just">
              <a:lnSpc>
                <a:spcPct val="115000"/>
              </a:lnSpc>
              <a:spcBef>
                <a:spcPts val="0"/>
              </a:spcBef>
              <a:spcAft>
                <a:spcPts val="0"/>
              </a:spcAft>
              <a:buClr>
                <a:srgbClr val="000000"/>
              </a:buClr>
              <a:buSzPts val="900"/>
              <a:buFont typeface="Arial"/>
              <a:buNone/>
            </a:pPr>
            <a:r>
              <a:rPr b="1" lang="en-GB" sz="800">
                <a:solidFill>
                  <a:srgbClr val="002944"/>
                </a:solidFill>
                <a:latin typeface="Open Sans"/>
                <a:ea typeface="Open Sans"/>
                <a:cs typeface="Open Sans"/>
                <a:sym typeface="Open Sans"/>
              </a:rPr>
              <a:t>LinkedIn</a:t>
            </a:r>
            <a:endParaRPr b="1" i="0" sz="800" u="none" cap="none" strike="noStrike">
              <a:solidFill>
                <a:srgbClr val="002944"/>
              </a:solidFill>
              <a:latin typeface="Open Sans"/>
              <a:ea typeface="Open Sans"/>
              <a:cs typeface="Open Sans"/>
              <a:sym typeface="Open Sans"/>
            </a:endParaRPr>
          </a:p>
        </p:txBody>
      </p:sp>
      <p:sp>
        <p:nvSpPr>
          <p:cNvPr id="707" name="Google Shape;707;p96"/>
          <p:cNvSpPr txBox="1"/>
          <p:nvPr/>
        </p:nvSpPr>
        <p:spPr>
          <a:xfrm>
            <a:off x="222000" y="245900"/>
            <a:ext cx="7414500" cy="730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000">
                <a:solidFill>
                  <a:schemeClr val="dk2"/>
                </a:solidFill>
                <a:latin typeface="Open Sans Medium"/>
                <a:ea typeface="Open Sans Medium"/>
                <a:cs typeface="Open Sans Medium"/>
                <a:sym typeface="Open Sans Medium"/>
              </a:rPr>
              <a:t>AVPN MEMBERS NETWORK</a:t>
            </a:r>
            <a:endParaRPr sz="1000">
              <a:solidFill>
                <a:schemeClr val="dk2"/>
              </a:solidFill>
              <a:latin typeface="Open Sans Medium"/>
              <a:ea typeface="Open Sans Medium"/>
              <a:cs typeface="Open Sans Medium"/>
              <a:sym typeface="Open Sans Medium"/>
            </a:endParaRPr>
          </a:p>
          <a:p>
            <a:pPr indent="0" lvl="0" marL="0" marR="0" rtl="0" algn="l">
              <a:lnSpc>
                <a:spcPct val="100000"/>
              </a:lnSpc>
              <a:spcBef>
                <a:spcPts val="500"/>
              </a:spcBef>
              <a:spcAft>
                <a:spcPts val="0"/>
              </a:spcAft>
              <a:buNone/>
            </a:pPr>
            <a:r>
              <a:rPr lang="en-GB" sz="2000">
                <a:solidFill>
                  <a:srgbClr val="032944"/>
                </a:solidFill>
                <a:latin typeface="Open Sans"/>
                <a:ea typeface="Open Sans"/>
                <a:cs typeface="Open Sans"/>
                <a:sym typeface="Open Sans"/>
              </a:rPr>
              <a:t>THE LARGEST NETWORK OF </a:t>
            </a:r>
            <a:r>
              <a:rPr lang="en-GB" sz="2000">
                <a:solidFill>
                  <a:srgbClr val="EE2A28"/>
                </a:solidFill>
                <a:latin typeface="Open Sans"/>
                <a:ea typeface="Open Sans"/>
                <a:cs typeface="Open Sans"/>
                <a:sym typeface="Open Sans"/>
              </a:rPr>
              <a:t>SOCIAL INVESTORS IN ASIA</a:t>
            </a:r>
            <a:endParaRPr sz="2000">
              <a:solidFill>
                <a:srgbClr val="EE2A28"/>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97"/>
          <p:cNvSpPr/>
          <p:nvPr/>
        </p:nvSpPr>
        <p:spPr>
          <a:xfrm>
            <a:off x="0" y="0"/>
            <a:ext cx="200400" cy="5143500"/>
          </a:xfrm>
          <a:prstGeom prst="rect">
            <a:avLst/>
          </a:prstGeom>
          <a:solidFill>
            <a:srgbClr val="E429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97"/>
          <p:cNvSpPr txBox="1"/>
          <p:nvPr>
            <p:ph idx="1" type="body"/>
          </p:nvPr>
        </p:nvSpPr>
        <p:spPr>
          <a:xfrm rot="-5400000">
            <a:off x="-1079675" y="3884206"/>
            <a:ext cx="2359800" cy="140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32944"/>
              </a:buClr>
              <a:buSzPts val="900"/>
              <a:buFont typeface="Arial"/>
              <a:buNone/>
            </a:pPr>
            <a:r>
              <a:rPr lang="en-GB" sz="900">
                <a:solidFill>
                  <a:schemeClr val="lt1"/>
                </a:solidFill>
                <a:latin typeface="Open Sans"/>
                <a:ea typeface="Open Sans"/>
                <a:cs typeface="Open Sans"/>
                <a:sym typeface="Open Sans"/>
              </a:rPr>
              <a:t>Climate Action Platform 2.0</a:t>
            </a:r>
            <a:endParaRPr i="0" sz="900" u="none" cap="none" strike="noStrike">
              <a:solidFill>
                <a:schemeClr val="lt1"/>
              </a:solidFill>
              <a:latin typeface="Open Sans"/>
              <a:ea typeface="Open Sans"/>
              <a:cs typeface="Open Sans"/>
              <a:sym typeface="Open Sans"/>
            </a:endParaRPr>
          </a:p>
        </p:txBody>
      </p:sp>
      <p:pic>
        <p:nvPicPr>
          <p:cNvPr id="715" name="Google Shape;715;p97">
            <a:hlinkClick action="ppaction://hlinksldjump" r:id="rId3"/>
          </p:cNvPr>
          <p:cNvPicPr preferRelativeResize="0"/>
          <p:nvPr/>
        </p:nvPicPr>
        <p:blipFill>
          <a:blip r:embed="rId4">
            <a:alphaModFix/>
          </a:blip>
          <a:stretch>
            <a:fillRect/>
          </a:stretch>
        </p:blipFill>
        <p:spPr>
          <a:xfrm>
            <a:off x="8041181" y="252919"/>
            <a:ext cx="794812" cy="272888"/>
          </a:xfrm>
          <a:prstGeom prst="rect">
            <a:avLst/>
          </a:prstGeom>
          <a:noFill/>
          <a:ln>
            <a:noFill/>
          </a:ln>
        </p:spPr>
      </p:pic>
      <p:sp>
        <p:nvSpPr>
          <p:cNvPr id="716" name="Google Shape;716;p97"/>
          <p:cNvSpPr/>
          <p:nvPr/>
        </p:nvSpPr>
        <p:spPr>
          <a:xfrm>
            <a:off x="827874" y="2203714"/>
            <a:ext cx="685800" cy="276900"/>
          </a:xfrm>
          <a:prstGeom prst="rect">
            <a:avLst/>
          </a:prstGeom>
          <a:solidFill>
            <a:srgbClr val="E3E8EA">
              <a:alpha val="564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7" name="Google Shape;717;p97"/>
          <p:cNvSpPr/>
          <p:nvPr/>
        </p:nvSpPr>
        <p:spPr>
          <a:xfrm>
            <a:off x="4753850" y="1929450"/>
            <a:ext cx="1612200" cy="276900"/>
          </a:xfrm>
          <a:prstGeom prst="rect">
            <a:avLst/>
          </a:prstGeom>
          <a:solidFill>
            <a:srgbClr val="E3E8EA">
              <a:alpha val="564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8" name="Google Shape;718;p97"/>
          <p:cNvSpPr/>
          <p:nvPr/>
        </p:nvSpPr>
        <p:spPr>
          <a:xfrm>
            <a:off x="3354950" y="2209250"/>
            <a:ext cx="4130700" cy="260700"/>
          </a:xfrm>
          <a:prstGeom prst="rect">
            <a:avLst/>
          </a:prstGeom>
          <a:solidFill>
            <a:srgbClr val="E3E8EA">
              <a:alpha val="5647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9" name="Google Shape;719;p97"/>
          <p:cNvSpPr/>
          <p:nvPr/>
        </p:nvSpPr>
        <p:spPr>
          <a:xfrm>
            <a:off x="7614223" y="3116544"/>
            <a:ext cx="1542000" cy="607500"/>
          </a:xfrm>
          <a:prstGeom prst="rect">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chemeClr val="accent3"/>
                </a:solidFill>
                <a:latin typeface="Open Sans"/>
                <a:ea typeface="Open Sans"/>
                <a:cs typeface="Open Sans"/>
                <a:sym typeface="Open Sans"/>
              </a:rPr>
              <a:t>The impact in this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chemeClr val="accent3"/>
                </a:solidFill>
                <a:latin typeface="Open Sans"/>
                <a:ea typeface="Open Sans"/>
                <a:cs typeface="Open Sans"/>
                <a:sym typeface="Open Sans"/>
              </a:rPr>
              <a:t>“Asian Decade”</a:t>
            </a:r>
            <a:endParaRPr b="0" i="0" sz="1400" u="none" cap="none" strike="noStrike">
              <a:solidFill>
                <a:srgbClr val="000000"/>
              </a:solidFill>
              <a:latin typeface="Arial"/>
              <a:ea typeface="Arial"/>
              <a:cs typeface="Arial"/>
              <a:sym typeface="Arial"/>
            </a:endParaRPr>
          </a:p>
        </p:txBody>
      </p:sp>
      <p:sp>
        <p:nvSpPr>
          <p:cNvPr id="720" name="Google Shape;720;p97"/>
          <p:cNvSpPr/>
          <p:nvPr/>
        </p:nvSpPr>
        <p:spPr>
          <a:xfrm>
            <a:off x="906758" y="3245080"/>
            <a:ext cx="2140500" cy="607500"/>
          </a:xfrm>
          <a:prstGeom prst="rect">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chemeClr val="accent3"/>
                </a:solidFill>
                <a:latin typeface="Open Sans"/>
                <a:ea typeface="Open Sans"/>
                <a:cs typeface="Open Sans"/>
                <a:sym typeface="Open Sans"/>
              </a:rPr>
              <a:t>“Changes in Asia will significantly contribute to the fight against climate change globally”</a:t>
            </a:r>
            <a:endParaRPr b="0" i="0" sz="1050" u="none" cap="none" strike="noStrike">
              <a:solidFill>
                <a:schemeClr val="accent3"/>
              </a:solidFill>
              <a:latin typeface="Open Sans"/>
              <a:ea typeface="Open Sans"/>
              <a:cs typeface="Open Sans"/>
              <a:sym typeface="Open Sans"/>
            </a:endParaRPr>
          </a:p>
        </p:txBody>
      </p:sp>
      <p:cxnSp>
        <p:nvCxnSpPr>
          <p:cNvPr id="721" name="Google Shape;721;p97"/>
          <p:cNvCxnSpPr>
            <a:stCxn id="716" idx="2"/>
            <a:endCxn id="720" idx="0"/>
          </p:cNvCxnSpPr>
          <p:nvPr/>
        </p:nvCxnSpPr>
        <p:spPr>
          <a:xfrm flipH="1" rot="-5400000">
            <a:off x="1191624" y="2459764"/>
            <a:ext cx="764400" cy="806100"/>
          </a:xfrm>
          <a:prstGeom prst="bentConnector3">
            <a:avLst>
              <a:gd fmla="val 50004" name="adj1"/>
            </a:avLst>
          </a:prstGeom>
          <a:noFill/>
          <a:ln cap="flat" cmpd="sng" w="12700">
            <a:solidFill>
              <a:srgbClr val="748C98"/>
            </a:solidFill>
            <a:prstDash val="solid"/>
            <a:round/>
            <a:headEnd len="sm" w="sm" type="none"/>
            <a:tailEnd len="med" w="med" type="triangle"/>
          </a:ln>
        </p:spPr>
      </p:cxnSp>
      <p:sp>
        <p:nvSpPr>
          <p:cNvPr id="722" name="Google Shape;722;p97"/>
          <p:cNvSpPr/>
          <p:nvPr/>
        </p:nvSpPr>
        <p:spPr>
          <a:xfrm>
            <a:off x="3764544" y="3245080"/>
            <a:ext cx="2140500" cy="607500"/>
          </a:xfrm>
          <a:prstGeom prst="rect">
            <a:avLst/>
          </a:prstGeom>
          <a:no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chemeClr val="accent3"/>
                </a:solidFill>
                <a:latin typeface="Open Sans"/>
                <a:ea typeface="Open Sans"/>
                <a:cs typeface="Open Sans"/>
                <a:sym typeface="Open Sans"/>
              </a:rPr>
              <a:t>Help build this narrative of climate action leading to a new pathway for growth in Asia</a:t>
            </a:r>
            <a:endParaRPr b="0" i="0" sz="1400" u="none" cap="none" strike="noStrike">
              <a:solidFill>
                <a:srgbClr val="000000"/>
              </a:solidFill>
              <a:latin typeface="Arial"/>
              <a:ea typeface="Arial"/>
              <a:cs typeface="Arial"/>
              <a:sym typeface="Arial"/>
            </a:endParaRPr>
          </a:p>
        </p:txBody>
      </p:sp>
      <p:cxnSp>
        <p:nvCxnSpPr>
          <p:cNvPr id="723" name="Google Shape;723;p97"/>
          <p:cNvCxnSpPr>
            <a:stCxn id="718" idx="2"/>
            <a:endCxn id="722" idx="0"/>
          </p:cNvCxnSpPr>
          <p:nvPr/>
        </p:nvCxnSpPr>
        <p:spPr>
          <a:xfrm rot="5400000">
            <a:off x="4739900" y="2564750"/>
            <a:ext cx="775200" cy="585600"/>
          </a:xfrm>
          <a:prstGeom prst="bentConnector3">
            <a:avLst>
              <a:gd fmla="val 49995" name="adj1"/>
            </a:avLst>
          </a:prstGeom>
          <a:noFill/>
          <a:ln cap="flat" cmpd="sng" w="12700">
            <a:solidFill>
              <a:srgbClr val="748C98"/>
            </a:solidFill>
            <a:prstDash val="solid"/>
            <a:round/>
            <a:headEnd len="sm" w="sm" type="none"/>
            <a:tailEnd len="med" w="med" type="triangle"/>
          </a:ln>
        </p:spPr>
      </p:cxnSp>
      <p:cxnSp>
        <p:nvCxnSpPr>
          <p:cNvPr id="724" name="Google Shape;724;p97"/>
          <p:cNvCxnSpPr/>
          <p:nvPr/>
        </p:nvCxnSpPr>
        <p:spPr>
          <a:xfrm flipH="1" rot="-5400000">
            <a:off x="7565850" y="2241975"/>
            <a:ext cx="1413600" cy="592500"/>
          </a:xfrm>
          <a:prstGeom prst="bentConnector3">
            <a:avLst>
              <a:gd fmla="val 0" name="adj1"/>
            </a:avLst>
          </a:prstGeom>
          <a:noFill/>
          <a:ln cap="flat" cmpd="sng" w="12700">
            <a:solidFill>
              <a:srgbClr val="748C98"/>
            </a:solidFill>
            <a:prstDash val="solid"/>
            <a:round/>
            <a:headEnd len="sm" w="sm" type="none"/>
            <a:tailEnd len="med" w="med" type="triangle"/>
          </a:ln>
        </p:spPr>
      </p:cxnSp>
      <p:sp>
        <p:nvSpPr>
          <p:cNvPr id="725" name="Google Shape;725;p97"/>
          <p:cNvSpPr txBox="1"/>
          <p:nvPr/>
        </p:nvSpPr>
        <p:spPr>
          <a:xfrm>
            <a:off x="481775" y="1451574"/>
            <a:ext cx="8245500" cy="1120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Open Sans"/>
                <a:ea typeface="Open Sans"/>
                <a:cs typeface="Open Sans"/>
                <a:sym typeface="Open Sans"/>
              </a:rPr>
              <a:t>“</a:t>
            </a:r>
            <a:r>
              <a:rPr b="0" lang="en-GB" sz="1800" u="none" cap="none" strike="noStrike">
                <a:solidFill>
                  <a:srgbClr val="000000"/>
                </a:solidFill>
                <a:latin typeface="Open Sans"/>
                <a:ea typeface="Open Sans"/>
                <a:cs typeface="Open Sans"/>
                <a:sym typeface="Open Sans"/>
              </a:rPr>
              <a:t>AVPN’s Climate Action Platform will drive Asian Leadership in Climate Agenda, to channel more resources into climate action, and</a:t>
            </a:r>
            <a:r>
              <a:rPr b="0" i="1" lang="en-GB" sz="1800" u="none" cap="none" strike="noStrike">
                <a:solidFill>
                  <a:srgbClr val="000000"/>
                </a:solidFill>
                <a:latin typeface="Open Sans"/>
                <a:ea typeface="Open Sans"/>
                <a:cs typeface="Open Sans"/>
                <a:sym typeface="Open Sans"/>
              </a:rPr>
              <a:t>  </a:t>
            </a:r>
            <a:r>
              <a:rPr b="0" i="1" lang="en-GB" sz="1800" u="none" cap="none" strike="noStrike">
                <a:solidFill>
                  <a:srgbClr val="FF0000"/>
                </a:solidFill>
                <a:latin typeface="Open Sans"/>
                <a:ea typeface="Open Sans"/>
                <a:cs typeface="Open Sans"/>
                <a:sym typeface="Open Sans"/>
              </a:rPr>
              <a:t>accelerate the global transformation to resilient, sustainable and positive future, for all</a:t>
            </a:r>
            <a:r>
              <a:rPr b="0" i="1" lang="en-GB" sz="1800" u="none" cap="none" strike="noStrike">
                <a:solidFill>
                  <a:srgbClr val="000000"/>
                </a:solidFill>
                <a:latin typeface="Open Sans"/>
                <a:ea typeface="Open Sans"/>
                <a:cs typeface="Open Sans"/>
                <a:sym typeface="Open Sans"/>
              </a:rPr>
              <a:t>.”</a:t>
            </a:r>
            <a:endParaRPr b="0" i="0" sz="1400" u="none" cap="none" strike="noStrike">
              <a:solidFill>
                <a:srgbClr val="000000"/>
              </a:solidFill>
              <a:latin typeface="Open Sans"/>
              <a:ea typeface="Open Sans"/>
              <a:cs typeface="Open Sans"/>
              <a:sym typeface="Open Sans"/>
            </a:endParaRPr>
          </a:p>
        </p:txBody>
      </p:sp>
      <p:sp>
        <p:nvSpPr>
          <p:cNvPr id="726" name="Google Shape;726;p97"/>
          <p:cNvSpPr txBox="1"/>
          <p:nvPr/>
        </p:nvSpPr>
        <p:spPr>
          <a:xfrm>
            <a:off x="200400" y="67800"/>
            <a:ext cx="7466400" cy="71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1" lang="en-GB" sz="1000">
                <a:solidFill>
                  <a:srgbClr val="E42919"/>
                </a:solidFill>
                <a:latin typeface="Open Sans"/>
                <a:ea typeface="Open Sans"/>
                <a:cs typeface="Open Sans"/>
                <a:sym typeface="Open Sans"/>
              </a:rPr>
              <a:t>Driving Asian Leadership Toward the Climate Agenda</a:t>
            </a:r>
            <a:endParaRPr b="1" i="0" sz="1000" u="none" cap="none" strike="noStrike">
              <a:solidFill>
                <a:srgbClr val="E42919"/>
              </a:solidFill>
              <a:latin typeface="Open Sans"/>
              <a:ea typeface="Open Sans"/>
              <a:cs typeface="Open Sans"/>
              <a:sym typeface="Open Sans"/>
            </a:endParaRPr>
          </a:p>
          <a:p>
            <a:pPr indent="0" lvl="0" marL="0" marR="0" rtl="0" algn="l">
              <a:lnSpc>
                <a:spcPct val="100000"/>
              </a:lnSpc>
              <a:spcBef>
                <a:spcPts val="0"/>
              </a:spcBef>
              <a:spcAft>
                <a:spcPts val="0"/>
              </a:spcAft>
              <a:buNone/>
            </a:pPr>
            <a:r>
              <a:rPr lang="en-GB" sz="2100">
                <a:solidFill>
                  <a:srgbClr val="002944"/>
                </a:solidFill>
                <a:latin typeface="Open Sans SemiBold"/>
                <a:ea typeface="Open Sans SemiBold"/>
                <a:cs typeface="Open Sans SemiBold"/>
                <a:sym typeface="Open Sans SemiBold"/>
              </a:rPr>
              <a:t>The Vision </a:t>
            </a:r>
            <a:endParaRPr sz="2400">
              <a:solidFill>
                <a:srgbClr val="002944"/>
              </a:solidFill>
              <a:latin typeface="Open Sans SemiBold"/>
              <a:ea typeface="Open Sans SemiBold"/>
              <a:cs typeface="Open Sans SemiBold"/>
              <a:sym typeface="Open Sans SemiBold"/>
            </a:endParaRPr>
          </a:p>
          <a:p>
            <a:pPr indent="0" lvl="0" marL="0" marR="0" rtl="0" algn="l">
              <a:lnSpc>
                <a:spcPct val="100000"/>
              </a:lnSpc>
              <a:spcBef>
                <a:spcPts val="0"/>
              </a:spcBef>
              <a:spcAft>
                <a:spcPts val="0"/>
              </a:spcAft>
              <a:buClr>
                <a:srgbClr val="000000"/>
              </a:buClr>
              <a:buSzPts val="2400"/>
              <a:buFont typeface="Arial"/>
              <a:buNone/>
            </a:pPr>
            <a:r>
              <a:t/>
            </a:r>
            <a:endParaRPr sz="2400">
              <a:solidFill>
                <a:srgbClr val="002944"/>
              </a:solidFill>
              <a:latin typeface="Open Sans SemiBold"/>
              <a:ea typeface="Open Sans SemiBold"/>
              <a:cs typeface="Open Sans SemiBold"/>
              <a:sym typeface="Open Sans SemiBold"/>
            </a:endParaRPr>
          </a:p>
        </p:txBody>
      </p:sp>
      <p:cxnSp>
        <p:nvCxnSpPr>
          <p:cNvPr id="727" name="Google Shape;727;p97"/>
          <p:cNvCxnSpPr/>
          <p:nvPr/>
        </p:nvCxnSpPr>
        <p:spPr>
          <a:xfrm>
            <a:off x="200400" y="726112"/>
            <a:ext cx="8958300" cy="0"/>
          </a:xfrm>
          <a:prstGeom prst="straightConnector1">
            <a:avLst/>
          </a:prstGeom>
          <a:noFill/>
          <a:ln cap="flat" cmpd="sng" w="19050">
            <a:solidFill>
              <a:srgbClr val="E42919"/>
            </a:solidFill>
            <a:prstDash val="solid"/>
            <a:round/>
            <a:headEnd len="med" w="med" type="none"/>
            <a:tailEnd len="med" w="med" type="none"/>
          </a:ln>
        </p:spPr>
      </p:cxnSp>
      <p:sp>
        <p:nvSpPr>
          <p:cNvPr id="728" name="Google Shape;728;p97"/>
          <p:cNvSpPr txBox="1"/>
          <p:nvPr/>
        </p:nvSpPr>
        <p:spPr>
          <a:xfrm>
            <a:off x="7693116" y="4620350"/>
            <a:ext cx="1384200" cy="7578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chemeClr val="dk1"/>
                </a:solidFill>
                <a:latin typeface="Open Sans"/>
                <a:ea typeface="Open Sans"/>
                <a:cs typeface="Open Sans"/>
                <a:sym typeface="Open Sans"/>
              </a:rPr>
              <a:t>‹#›</a:t>
            </a:fld>
            <a:r>
              <a:rPr b="0" i="0" lang="en-GB" sz="800" u="none" cap="none" strike="noStrike">
                <a:solidFill>
                  <a:schemeClr val="dk1"/>
                </a:solidFill>
                <a:latin typeface="Open Sans Light"/>
                <a:ea typeface="Open Sans Light"/>
                <a:cs typeface="Open Sans Light"/>
                <a:sym typeface="Open Sans Light"/>
              </a:rPr>
              <a:t>  |  www.avpn.asia</a:t>
            </a:r>
            <a:endParaRPr b="0" i="0" sz="800" u="none" cap="none" strike="noStrike">
              <a:solidFill>
                <a:schemeClr val="dk1"/>
              </a:solidFill>
              <a:latin typeface="Open Sans Light"/>
              <a:ea typeface="Open Sans Light"/>
              <a:cs typeface="Open Sans Light"/>
              <a:sym typeface="Open Sa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98"/>
          <p:cNvSpPr/>
          <p:nvPr/>
        </p:nvSpPr>
        <p:spPr>
          <a:xfrm>
            <a:off x="0" y="0"/>
            <a:ext cx="200400" cy="5143500"/>
          </a:xfrm>
          <a:prstGeom prst="rect">
            <a:avLst/>
          </a:prstGeom>
          <a:solidFill>
            <a:srgbClr val="E429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4" name="Google Shape;734;p98">
            <a:hlinkClick action="ppaction://hlinksldjump" r:id="rId3"/>
          </p:cNvPr>
          <p:cNvPicPr preferRelativeResize="0"/>
          <p:nvPr/>
        </p:nvPicPr>
        <p:blipFill>
          <a:blip r:embed="rId4">
            <a:alphaModFix/>
          </a:blip>
          <a:stretch>
            <a:fillRect/>
          </a:stretch>
        </p:blipFill>
        <p:spPr>
          <a:xfrm>
            <a:off x="8041181" y="252919"/>
            <a:ext cx="794812" cy="272888"/>
          </a:xfrm>
          <a:prstGeom prst="rect">
            <a:avLst/>
          </a:prstGeom>
          <a:noFill/>
          <a:ln>
            <a:noFill/>
          </a:ln>
        </p:spPr>
      </p:pic>
      <p:cxnSp>
        <p:nvCxnSpPr>
          <p:cNvPr id="735" name="Google Shape;735;p98"/>
          <p:cNvCxnSpPr/>
          <p:nvPr/>
        </p:nvCxnSpPr>
        <p:spPr>
          <a:xfrm>
            <a:off x="200400" y="726112"/>
            <a:ext cx="8958300" cy="0"/>
          </a:xfrm>
          <a:prstGeom prst="straightConnector1">
            <a:avLst/>
          </a:prstGeom>
          <a:noFill/>
          <a:ln cap="flat" cmpd="sng" w="19050">
            <a:solidFill>
              <a:srgbClr val="E42919"/>
            </a:solidFill>
            <a:prstDash val="solid"/>
            <a:round/>
            <a:headEnd len="med" w="med" type="none"/>
            <a:tailEnd len="med" w="med" type="none"/>
          </a:ln>
        </p:spPr>
      </p:cxnSp>
      <p:sp>
        <p:nvSpPr>
          <p:cNvPr id="736" name="Google Shape;736;p98"/>
          <p:cNvSpPr txBox="1"/>
          <p:nvPr/>
        </p:nvSpPr>
        <p:spPr>
          <a:xfrm>
            <a:off x="7693116" y="4620350"/>
            <a:ext cx="1384200" cy="7578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chemeClr val="dk1"/>
                </a:solidFill>
                <a:latin typeface="Open Sans"/>
                <a:ea typeface="Open Sans"/>
                <a:cs typeface="Open Sans"/>
                <a:sym typeface="Open Sans"/>
              </a:rPr>
              <a:t>‹#›</a:t>
            </a:fld>
            <a:r>
              <a:rPr b="0" i="0" lang="en-GB" sz="800" u="none" cap="none" strike="noStrike">
                <a:solidFill>
                  <a:schemeClr val="dk1"/>
                </a:solidFill>
                <a:latin typeface="Open Sans Light"/>
                <a:ea typeface="Open Sans Light"/>
                <a:cs typeface="Open Sans Light"/>
                <a:sym typeface="Open Sans Light"/>
              </a:rPr>
              <a:t>  |  www.avpn.asia</a:t>
            </a:r>
            <a:endParaRPr b="0" i="0" sz="800" u="none" cap="none" strike="noStrike">
              <a:solidFill>
                <a:schemeClr val="dk1"/>
              </a:solidFill>
              <a:latin typeface="Open Sans Light"/>
              <a:ea typeface="Open Sans Light"/>
              <a:cs typeface="Open Sans Light"/>
              <a:sym typeface="Open Sans Light"/>
            </a:endParaRPr>
          </a:p>
        </p:txBody>
      </p:sp>
      <p:pic>
        <p:nvPicPr>
          <p:cNvPr id="737" name="Google Shape;737;p98"/>
          <p:cNvPicPr preferRelativeResize="0"/>
          <p:nvPr/>
        </p:nvPicPr>
        <p:blipFill rotWithShape="1">
          <a:blip r:embed="rId5">
            <a:alphaModFix/>
          </a:blip>
          <a:srcRect b="26707" l="6209" r="4585" t="2846"/>
          <a:stretch/>
        </p:blipFill>
        <p:spPr>
          <a:xfrm>
            <a:off x="358932" y="3827614"/>
            <a:ext cx="1099700" cy="1100637"/>
          </a:xfrm>
          <a:prstGeom prst="rect">
            <a:avLst/>
          </a:prstGeom>
          <a:noFill/>
          <a:ln>
            <a:noFill/>
          </a:ln>
        </p:spPr>
      </p:pic>
      <p:sp>
        <p:nvSpPr>
          <p:cNvPr id="738" name="Google Shape;738;p98"/>
          <p:cNvSpPr txBox="1"/>
          <p:nvPr/>
        </p:nvSpPr>
        <p:spPr>
          <a:xfrm>
            <a:off x="1509350" y="4208588"/>
            <a:ext cx="876600" cy="338700"/>
          </a:xfrm>
          <a:prstGeom prst="rect">
            <a:avLst/>
          </a:prstGeom>
          <a:noFill/>
          <a:ln>
            <a:noFill/>
          </a:ln>
        </p:spPr>
        <p:txBody>
          <a:bodyPr anchorCtr="0" anchor="ctr" bIns="0" lIns="0" spcFirstLastPara="1" rIns="0" wrap="square" tIns="0">
            <a:spAutoFit/>
          </a:bodyPr>
          <a:lstStyle/>
          <a:p>
            <a:pPr indent="0" lvl="0" marL="0" marR="0" rtl="0" algn="l">
              <a:spcBef>
                <a:spcPts val="0"/>
              </a:spcBef>
              <a:spcAft>
                <a:spcPts val="0"/>
              </a:spcAft>
              <a:buNone/>
            </a:pPr>
            <a:r>
              <a:rPr lang="en-GB" sz="1100">
                <a:solidFill>
                  <a:srgbClr val="032944"/>
                </a:solidFill>
                <a:latin typeface="Roboto Medium"/>
                <a:ea typeface="Roboto Medium"/>
                <a:cs typeface="Roboto Medium"/>
                <a:sym typeface="Roboto Medium"/>
              </a:rPr>
              <a:t>Climate</a:t>
            </a:r>
            <a:endParaRPr sz="1100">
              <a:solidFill>
                <a:srgbClr val="032944"/>
              </a:solidFill>
              <a:latin typeface="Roboto Medium"/>
              <a:ea typeface="Roboto Medium"/>
              <a:cs typeface="Roboto Medium"/>
              <a:sym typeface="Roboto Medium"/>
            </a:endParaRPr>
          </a:p>
          <a:p>
            <a:pPr indent="0" lvl="0" marL="0" marR="0" rtl="0" algn="l">
              <a:spcBef>
                <a:spcPts val="0"/>
              </a:spcBef>
              <a:spcAft>
                <a:spcPts val="0"/>
              </a:spcAft>
              <a:buNone/>
            </a:pPr>
            <a:r>
              <a:rPr lang="en-GB" sz="1100">
                <a:solidFill>
                  <a:srgbClr val="032944"/>
                </a:solidFill>
                <a:latin typeface="Roboto Medium"/>
                <a:ea typeface="Roboto Medium"/>
                <a:cs typeface="Roboto Medium"/>
                <a:sym typeface="Roboto Medium"/>
              </a:rPr>
              <a:t>Resilience</a:t>
            </a:r>
            <a:endParaRPr sz="1100">
              <a:solidFill>
                <a:srgbClr val="032944"/>
              </a:solidFill>
            </a:endParaRPr>
          </a:p>
        </p:txBody>
      </p:sp>
      <p:cxnSp>
        <p:nvCxnSpPr>
          <p:cNvPr id="739" name="Google Shape;739;p98"/>
          <p:cNvCxnSpPr/>
          <p:nvPr/>
        </p:nvCxnSpPr>
        <p:spPr>
          <a:xfrm>
            <a:off x="468900" y="3668700"/>
            <a:ext cx="7059000" cy="16500"/>
          </a:xfrm>
          <a:prstGeom prst="straightConnector1">
            <a:avLst/>
          </a:prstGeom>
          <a:noFill/>
          <a:ln cap="flat" cmpd="sng" w="9525">
            <a:solidFill>
              <a:srgbClr val="BEBEBE"/>
            </a:solidFill>
            <a:prstDash val="dash"/>
            <a:round/>
            <a:headEnd len="med" w="med" type="none"/>
            <a:tailEnd len="med" w="med" type="none"/>
          </a:ln>
        </p:spPr>
      </p:cxnSp>
      <p:sp>
        <p:nvSpPr>
          <p:cNvPr id="740" name="Google Shape;740;p98"/>
          <p:cNvSpPr txBox="1"/>
          <p:nvPr/>
        </p:nvSpPr>
        <p:spPr>
          <a:xfrm>
            <a:off x="2704433" y="3970775"/>
            <a:ext cx="1019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02B74F"/>
                </a:solidFill>
                <a:latin typeface="Open Sans"/>
                <a:ea typeface="Open Sans"/>
                <a:cs typeface="Open Sans"/>
                <a:sym typeface="Open Sans"/>
              </a:rPr>
              <a:t>Community Resilience </a:t>
            </a:r>
            <a:endParaRPr sz="800">
              <a:solidFill>
                <a:srgbClr val="02B74F"/>
              </a:solidFill>
              <a:latin typeface="Open Sans"/>
              <a:ea typeface="Open Sans"/>
              <a:cs typeface="Open Sans"/>
              <a:sym typeface="Open Sans"/>
            </a:endParaRPr>
          </a:p>
        </p:txBody>
      </p:sp>
      <p:sp>
        <p:nvSpPr>
          <p:cNvPr id="741" name="Google Shape;741;p98"/>
          <p:cNvSpPr txBox="1"/>
          <p:nvPr/>
        </p:nvSpPr>
        <p:spPr>
          <a:xfrm>
            <a:off x="3001363" y="4615700"/>
            <a:ext cx="1136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02B74F"/>
                </a:solidFill>
                <a:latin typeface="Open Sans"/>
                <a:ea typeface="Open Sans"/>
                <a:cs typeface="Open Sans"/>
                <a:sym typeface="Open Sans"/>
              </a:rPr>
              <a:t>Resource Management</a:t>
            </a:r>
            <a:endParaRPr sz="800">
              <a:solidFill>
                <a:srgbClr val="02B74F"/>
              </a:solidFill>
              <a:latin typeface="Open Sans"/>
              <a:ea typeface="Open Sans"/>
              <a:cs typeface="Open Sans"/>
              <a:sym typeface="Open Sans"/>
            </a:endParaRPr>
          </a:p>
        </p:txBody>
      </p:sp>
      <p:sp>
        <p:nvSpPr>
          <p:cNvPr id="742" name="Google Shape;742;p98"/>
          <p:cNvSpPr txBox="1"/>
          <p:nvPr/>
        </p:nvSpPr>
        <p:spPr>
          <a:xfrm>
            <a:off x="4013738" y="4140100"/>
            <a:ext cx="1136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02B74F"/>
                </a:solidFill>
                <a:latin typeface="Open Sans"/>
                <a:ea typeface="Open Sans"/>
                <a:cs typeface="Open Sans"/>
                <a:sym typeface="Open Sans"/>
              </a:rPr>
              <a:t>Sustainable Livelihoods</a:t>
            </a:r>
            <a:endParaRPr sz="800">
              <a:solidFill>
                <a:srgbClr val="02B74F"/>
              </a:solidFill>
              <a:latin typeface="Open Sans"/>
              <a:ea typeface="Open Sans"/>
              <a:cs typeface="Open Sans"/>
              <a:sym typeface="Open Sans"/>
            </a:endParaRPr>
          </a:p>
        </p:txBody>
      </p:sp>
      <p:sp>
        <p:nvSpPr>
          <p:cNvPr id="743" name="Google Shape;743;p98"/>
          <p:cNvSpPr txBox="1"/>
          <p:nvPr/>
        </p:nvSpPr>
        <p:spPr>
          <a:xfrm>
            <a:off x="4959512" y="4632700"/>
            <a:ext cx="1475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02B74F"/>
                </a:solidFill>
                <a:latin typeface="Open Sans"/>
                <a:ea typeface="Open Sans"/>
                <a:cs typeface="Open Sans"/>
                <a:sym typeface="Open Sans"/>
              </a:rPr>
              <a:t>Health &amp; Social Resilience </a:t>
            </a:r>
            <a:endParaRPr sz="800">
              <a:solidFill>
                <a:srgbClr val="02B74F"/>
              </a:solidFill>
              <a:latin typeface="Open Sans"/>
              <a:ea typeface="Open Sans"/>
              <a:cs typeface="Open Sans"/>
              <a:sym typeface="Open Sans"/>
            </a:endParaRPr>
          </a:p>
        </p:txBody>
      </p:sp>
      <p:sp>
        <p:nvSpPr>
          <p:cNvPr id="744" name="Google Shape;744;p98"/>
          <p:cNvSpPr txBox="1"/>
          <p:nvPr/>
        </p:nvSpPr>
        <p:spPr>
          <a:xfrm>
            <a:off x="5440038" y="4000275"/>
            <a:ext cx="1136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02B74F"/>
                </a:solidFill>
                <a:latin typeface="Open Sans"/>
                <a:ea typeface="Open Sans"/>
                <a:cs typeface="Open Sans"/>
                <a:sym typeface="Open Sans"/>
              </a:rPr>
              <a:t>Disaster Preparedness </a:t>
            </a:r>
            <a:endParaRPr sz="800">
              <a:solidFill>
                <a:srgbClr val="02B74F"/>
              </a:solidFill>
              <a:latin typeface="Open Sans"/>
              <a:ea typeface="Open Sans"/>
              <a:cs typeface="Open Sans"/>
              <a:sym typeface="Open Sans"/>
            </a:endParaRPr>
          </a:p>
        </p:txBody>
      </p:sp>
      <p:sp>
        <p:nvSpPr>
          <p:cNvPr id="745" name="Google Shape;745;p98"/>
          <p:cNvSpPr txBox="1"/>
          <p:nvPr/>
        </p:nvSpPr>
        <p:spPr>
          <a:xfrm>
            <a:off x="6482400" y="4348425"/>
            <a:ext cx="1136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02B74F"/>
                </a:solidFill>
                <a:latin typeface="Open Sans"/>
                <a:ea typeface="Open Sans"/>
                <a:cs typeface="Open Sans"/>
                <a:sym typeface="Open Sans"/>
              </a:rPr>
              <a:t>Biodiversity Conservation</a:t>
            </a:r>
            <a:endParaRPr sz="800">
              <a:solidFill>
                <a:srgbClr val="02B74F"/>
              </a:solidFill>
              <a:latin typeface="Open Sans"/>
              <a:ea typeface="Open Sans"/>
              <a:cs typeface="Open Sans"/>
              <a:sym typeface="Open Sans"/>
            </a:endParaRPr>
          </a:p>
        </p:txBody>
      </p:sp>
      <p:sp>
        <p:nvSpPr>
          <p:cNvPr id="746" name="Google Shape;746;p98"/>
          <p:cNvSpPr/>
          <p:nvPr/>
        </p:nvSpPr>
        <p:spPr>
          <a:xfrm>
            <a:off x="7936988" y="1358613"/>
            <a:ext cx="1097400" cy="378000"/>
          </a:xfrm>
          <a:prstGeom prst="rect">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lt1"/>
                </a:solidFill>
                <a:latin typeface="Open Sans"/>
                <a:ea typeface="Open Sans"/>
                <a:cs typeface="Open Sans"/>
                <a:sym typeface="Open Sans"/>
              </a:rPr>
              <a:t>Connect</a:t>
            </a:r>
            <a:endParaRPr b="1" sz="1200">
              <a:solidFill>
                <a:schemeClr val="lt1"/>
              </a:solidFill>
              <a:latin typeface="Open Sans"/>
              <a:ea typeface="Open Sans"/>
              <a:cs typeface="Open Sans"/>
              <a:sym typeface="Open Sans"/>
            </a:endParaRPr>
          </a:p>
        </p:txBody>
      </p:sp>
      <p:sp>
        <p:nvSpPr>
          <p:cNvPr id="747" name="Google Shape;747;p98"/>
          <p:cNvSpPr/>
          <p:nvPr/>
        </p:nvSpPr>
        <p:spPr>
          <a:xfrm>
            <a:off x="7936988" y="2277104"/>
            <a:ext cx="1097400" cy="378000"/>
          </a:xfrm>
          <a:prstGeom prst="rect">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lt1"/>
                </a:solidFill>
                <a:latin typeface="Open Sans"/>
                <a:ea typeface="Open Sans"/>
                <a:cs typeface="Open Sans"/>
                <a:sym typeface="Open Sans"/>
              </a:rPr>
              <a:t>Learn</a:t>
            </a:r>
            <a:endParaRPr b="1" sz="1200">
              <a:solidFill>
                <a:schemeClr val="lt1"/>
              </a:solidFill>
              <a:latin typeface="Open Sans"/>
              <a:ea typeface="Open Sans"/>
              <a:cs typeface="Open Sans"/>
              <a:sym typeface="Open Sans"/>
            </a:endParaRPr>
          </a:p>
        </p:txBody>
      </p:sp>
      <p:sp>
        <p:nvSpPr>
          <p:cNvPr id="748" name="Google Shape;748;p98"/>
          <p:cNvSpPr/>
          <p:nvPr/>
        </p:nvSpPr>
        <p:spPr>
          <a:xfrm>
            <a:off x="7936988" y="3195595"/>
            <a:ext cx="1097400" cy="378000"/>
          </a:xfrm>
          <a:prstGeom prst="rect">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lt1"/>
                </a:solidFill>
                <a:latin typeface="Open Sans"/>
                <a:ea typeface="Open Sans"/>
                <a:cs typeface="Open Sans"/>
                <a:sym typeface="Open Sans"/>
              </a:rPr>
              <a:t>Act</a:t>
            </a:r>
            <a:endParaRPr b="1" sz="1200">
              <a:solidFill>
                <a:schemeClr val="lt1"/>
              </a:solidFill>
              <a:latin typeface="Open Sans"/>
              <a:ea typeface="Open Sans"/>
              <a:cs typeface="Open Sans"/>
              <a:sym typeface="Open Sans"/>
            </a:endParaRPr>
          </a:p>
        </p:txBody>
      </p:sp>
      <p:sp>
        <p:nvSpPr>
          <p:cNvPr id="749" name="Google Shape;749;p98"/>
          <p:cNvSpPr/>
          <p:nvPr/>
        </p:nvSpPr>
        <p:spPr>
          <a:xfrm>
            <a:off x="7936988" y="4114086"/>
            <a:ext cx="1097400" cy="378000"/>
          </a:xfrm>
          <a:prstGeom prst="rect">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lt1"/>
                </a:solidFill>
                <a:latin typeface="Open Sans"/>
                <a:ea typeface="Open Sans"/>
                <a:cs typeface="Open Sans"/>
                <a:sym typeface="Open Sans"/>
              </a:rPr>
              <a:t>Lead</a:t>
            </a:r>
            <a:endParaRPr b="1" sz="1200">
              <a:solidFill>
                <a:schemeClr val="lt1"/>
              </a:solidFill>
              <a:latin typeface="Open Sans"/>
              <a:ea typeface="Open Sans"/>
              <a:cs typeface="Open Sans"/>
              <a:sym typeface="Open Sans"/>
            </a:endParaRPr>
          </a:p>
        </p:txBody>
      </p:sp>
      <p:sp>
        <p:nvSpPr>
          <p:cNvPr id="750" name="Google Shape;750;p98"/>
          <p:cNvSpPr txBox="1"/>
          <p:nvPr/>
        </p:nvSpPr>
        <p:spPr>
          <a:xfrm>
            <a:off x="2304973" y="3672200"/>
            <a:ext cx="5004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800" u="sng">
                <a:solidFill>
                  <a:srgbClr val="05AC3D"/>
                </a:solidFill>
              </a:rPr>
              <a:t>Encouraging collaboration and engage with policies that contribute to building resilient communities and actively address climate action in marginalized/vulnerable communities</a:t>
            </a:r>
            <a:endParaRPr b="1" i="1" sz="800" u="sng">
              <a:solidFill>
                <a:srgbClr val="05AC3D"/>
              </a:solidFill>
            </a:endParaRPr>
          </a:p>
        </p:txBody>
      </p:sp>
      <p:sp>
        <p:nvSpPr>
          <p:cNvPr id="751" name="Google Shape;751;p98"/>
          <p:cNvSpPr txBox="1"/>
          <p:nvPr>
            <p:ph idx="1" type="body"/>
          </p:nvPr>
        </p:nvSpPr>
        <p:spPr>
          <a:xfrm rot="-5400000">
            <a:off x="-1079675" y="3884206"/>
            <a:ext cx="2359800" cy="140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32944"/>
              </a:buClr>
              <a:buSzPts val="900"/>
              <a:buFont typeface="Arial"/>
              <a:buNone/>
            </a:pPr>
            <a:r>
              <a:rPr lang="en-GB" sz="900">
                <a:solidFill>
                  <a:schemeClr val="lt1"/>
                </a:solidFill>
                <a:latin typeface="Open Sans"/>
                <a:ea typeface="Open Sans"/>
                <a:cs typeface="Open Sans"/>
                <a:sym typeface="Open Sans"/>
              </a:rPr>
              <a:t>Climate Action Platform 2.0</a:t>
            </a:r>
            <a:endParaRPr i="0" sz="900" u="none" cap="none" strike="noStrike">
              <a:solidFill>
                <a:schemeClr val="lt1"/>
              </a:solidFill>
              <a:latin typeface="Open Sans"/>
              <a:ea typeface="Open Sans"/>
              <a:cs typeface="Open Sans"/>
              <a:sym typeface="Open Sans"/>
            </a:endParaRPr>
          </a:p>
        </p:txBody>
      </p:sp>
      <p:cxnSp>
        <p:nvCxnSpPr>
          <p:cNvPr id="752" name="Google Shape;752;p98"/>
          <p:cNvCxnSpPr/>
          <p:nvPr/>
        </p:nvCxnSpPr>
        <p:spPr>
          <a:xfrm>
            <a:off x="381000" y="2180900"/>
            <a:ext cx="7101000" cy="33000"/>
          </a:xfrm>
          <a:prstGeom prst="straightConnector1">
            <a:avLst/>
          </a:prstGeom>
          <a:noFill/>
          <a:ln cap="flat" cmpd="sng" w="9525">
            <a:solidFill>
              <a:srgbClr val="BEBEBE"/>
            </a:solidFill>
            <a:prstDash val="dash"/>
            <a:round/>
            <a:headEnd len="med" w="med" type="none"/>
            <a:tailEnd len="med" w="med" type="none"/>
          </a:ln>
        </p:spPr>
      </p:cxnSp>
      <p:pic>
        <p:nvPicPr>
          <p:cNvPr id="753" name="Google Shape;753;p98"/>
          <p:cNvPicPr preferRelativeResize="0"/>
          <p:nvPr/>
        </p:nvPicPr>
        <p:blipFill rotWithShape="1">
          <a:blip r:embed="rId6">
            <a:alphaModFix/>
          </a:blip>
          <a:srcRect b="25515" l="10059" r="7426" t="1689"/>
          <a:stretch/>
        </p:blipFill>
        <p:spPr>
          <a:xfrm>
            <a:off x="360142" y="954610"/>
            <a:ext cx="1097280" cy="1097280"/>
          </a:xfrm>
          <a:prstGeom prst="rect">
            <a:avLst/>
          </a:prstGeom>
          <a:noFill/>
          <a:ln>
            <a:noFill/>
          </a:ln>
        </p:spPr>
      </p:pic>
      <p:sp>
        <p:nvSpPr>
          <p:cNvPr id="754" name="Google Shape;754;p98"/>
          <p:cNvSpPr txBox="1"/>
          <p:nvPr/>
        </p:nvSpPr>
        <p:spPr>
          <a:xfrm>
            <a:off x="1509350" y="1333900"/>
            <a:ext cx="685500" cy="338700"/>
          </a:xfrm>
          <a:prstGeom prst="rect">
            <a:avLst/>
          </a:prstGeom>
          <a:noFill/>
          <a:ln>
            <a:noFill/>
          </a:ln>
        </p:spPr>
        <p:txBody>
          <a:bodyPr anchorCtr="0" anchor="ctr" bIns="0" lIns="0" spcFirstLastPara="1" rIns="0" wrap="square" tIns="0">
            <a:spAutoFit/>
          </a:bodyPr>
          <a:lstStyle/>
          <a:p>
            <a:pPr indent="0" lvl="0" marL="0" marR="0" rtl="0" algn="l">
              <a:spcBef>
                <a:spcPts val="0"/>
              </a:spcBef>
              <a:spcAft>
                <a:spcPts val="0"/>
              </a:spcAft>
              <a:buNone/>
            </a:pPr>
            <a:r>
              <a:rPr lang="en-GB" sz="1100">
                <a:solidFill>
                  <a:srgbClr val="032944"/>
                </a:solidFill>
                <a:latin typeface="Roboto Medium"/>
                <a:ea typeface="Roboto Medium"/>
                <a:cs typeface="Roboto Medium"/>
                <a:sym typeface="Roboto Medium"/>
              </a:rPr>
              <a:t>Climate</a:t>
            </a:r>
            <a:endParaRPr sz="1100">
              <a:solidFill>
                <a:srgbClr val="032944"/>
              </a:solidFill>
              <a:latin typeface="Roboto Medium"/>
              <a:ea typeface="Roboto Medium"/>
              <a:cs typeface="Roboto Medium"/>
              <a:sym typeface="Roboto Medium"/>
            </a:endParaRPr>
          </a:p>
          <a:p>
            <a:pPr indent="0" lvl="0" marL="0" marR="0" rtl="0" algn="l">
              <a:spcBef>
                <a:spcPts val="0"/>
              </a:spcBef>
              <a:spcAft>
                <a:spcPts val="0"/>
              </a:spcAft>
              <a:buNone/>
            </a:pPr>
            <a:r>
              <a:rPr lang="en-GB" sz="1100">
                <a:solidFill>
                  <a:srgbClr val="032944"/>
                </a:solidFill>
                <a:latin typeface="Roboto Medium"/>
                <a:ea typeface="Roboto Medium"/>
                <a:cs typeface="Roboto Medium"/>
                <a:sym typeface="Roboto Medium"/>
              </a:rPr>
              <a:t>Mitigation</a:t>
            </a:r>
            <a:endParaRPr sz="1100">
              <a:solidFill>
                <a:srgbClr val="032944"/>
              </a:solidFill>
            </a:endParaRPr>
          </a:p>
        </p:txBody>
      </p:sp>
      <p:sp>
        <p:nvSpPr>
          <p:cNvPr id="755" name="Google Shape;755;p98"/>
          <p:cNvSpPr txBox="1"/>
          <p:nvPr/>
        </p:nvSpPr>
        <p:spPr>
          <a:xfrm>
            <a:off x="2522488" y="1113613"/>
            <a:ext cx="1384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386CDA"/>
                </a:solidFill>
                <a:latin typeface="Open Sans"/>
                <a:ea typeface="Open Sans"/>
                <a:cs typeface="Open Sans"/>
                <a:sym typeface="Open Sans"/>
              </a:rPr>
              <a:t>Greenhouse Gas Emissions (GHG) </a:t>
            </a:r>
            <a:endParaRPr sz="800">
              <a:solidFill>
                <a:srgbClr val="386CDA"/>
              </a:solidFill>
            </a:endParaRPr>
          </a:p>
        </p:txBody>
      </p:sp>
      <p:sp>
        <p:nvSpPr>
          <p:cNvPr id="756" name="Google Shape;756;p98"/>
          <p:cNvSpPr txBox="1"/>
          <p:nvPr/>
        </p:nvSpPr>
        <p:spPr>
          <a:xfrm>
            <a:off x="2799088" y="1664688"/>
            <a:ext cx="944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386CDA"/>
                </a:solidFill>
                <a:latin typeface="Open Sans"/>
                <a:ea typeface="Open Sans"/>
                <a:cs typeface="Open Sans"/>
                <a:sym typeface="Open Sans"/>
              </a:rPr>
              <a:t>Low-Carbon Growth</a:t>
            </a:r>
            <a:endParaRPr sz="800">
              <a:solidFill>
                <a:srgbClr val="386CDA"/>
              </a:solidFill>
            </a:endParaRPr>
          </a:p>
        </p:txBody>
      </p:sp>
      <p:sp>
        <p:nvSpPr>
          <p:cNvPr id="757" name="Google Shape;757;p98"/>
          <p:cNvSpPr txBox="1"/>
          <p:nvPr/>
        </p:nvSpPr>
        <p:spPr>
          <a:xfrm>
            <a:off x="3743800" y="1297725"/>
            <a:ext cx="147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386CDA"/>
                </a:solidFill>
                <a:latin typeface="Open Sans"/>
                <a:ea typeface="Open Sans"/>
                <a:cs typeface="Open Sans"/>
                <a:sym typeface="Open Sans"/>
              </a:rPr>
              <a:t>Decarbonisation</a:t>
            </a:r>
            <a:endParaRPr sz="800">
              <a:solidFill>
                <a:srgbClr val="386CDA"/>
              </a:solidFill>
            </a:endParaRPr>
          </a:p>
        </p:txBody>
      </p:sp>
      <p:sp>
        <p:nvSpPr>
          <p:cNvPr id="758" name="Google Shape;758;p98"/>
          <p:cNvSpPr txBox="1"/>
          <p:nvPr/>
        </p:nvSpPr>
        <p:spPr>
          <a:xfrm>
            <a:off x="4786763" y="1811400"/>
            <a:ext cx="1475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386CDA"/>
                </a:solidFill>
                <a:latin typeface="Open Sans"/>
                <a:ea typeface="Open Sans"/>
                <a:cs typeface="Open Sans"/>
                <a:sym typeface="Open Sans"/>
              </a:rPr>
              <a:t>Waste Management </a:t>
            </a:r>
            <a:endParaRPr b="1" sz="800">
              <a:solidFill>
                <a:srgbClr val="386CDA"/>
              </a:solidFill>
              <a:latin typeface="Open Sans"/>
              <a:ea typeface="Open Sans"/>
              <a:cs typeface="Open Sans"/>
              <a:sym typeface="Open Sans"/>
            </a:endParaRPr>
          </a:p>
        </p:txBody>
      </p:sp>
      <p:sp>
        <p:nvSpPr>
          <p:cNvPr id="759" name="Google Shape;759;p98"/>
          <p:cNvSpPr txBox="1"/>
          <p:nvPr/>
        </p:nvSpPr>
        <p:spPr>
          <a:xfrm>
            <a:off x="5224946" y="1288350"/>
            <a:ext cx="1019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386CDA"/>
                </a:solidFill>
                <a:latin typeface="Open Sans"/>
                <a:ea typeface="Open Sans"/>
                <a:cs typeface="Open Sans"/>
                <a:sym typeface="Open Sans"/>
              </a:rPr>
              <a:t>Renewable Energy</a:t>
            </a:r>
            <a:endParaRPr sz="800">
              <a:solidFill>
                <a:srgbClr val="386CDA"/>
              </a:solidFill>
            </a:endParaRPr>
          </a:p>
        </p:txBody>
      </p:sp>
      <p:sp>
        <p:nvSpPr>
          <p:cNvPr id="760" name="Google Shape;760;p98"/>
          <p:cNvSpPr txBox="1"/>
          <p:nvPr/>
        </p:nvSpPr>
        <p:spPr>
          <a:xfrm>
            <a:off x="6363721" y="1658688"/>
            <a:ext cx="1019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386CDA"/>
                </a:solidFill>
                <a:latin typeface="Open Sans"/>
                <a:ea typeface="Open Sans"/>
                <a:cs typeface="Open Sans"/>
                <a:sym typeface="Open Sans"/>
              </a:rPr>
              <a:t>Forestry &amp; Land Use</a:t>
            </a:r>
            <a:endParaRPr sz="800">
              <a:solidFill>
                <a:srgbClr val="386CDA"/>
              </a:solidFill>
            </a:endParaRPr>
          </a:p>
        </p:txBody>
      </p:sp>
      <p:sp>
        <p:nvSpPr>
          <p:cNvPr id="761" name="Google Shape;761;p98"/>
          <p:cNvSpPr txBox="1"/>
          <p:nvPr/>
        </p:nvSpPr>
        <p:spPr>
          <a:xfrm>
            <a:off x="6363721" y="1182875"/>
            <a:ext cx="1019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386CDA"/>
                </a:solidFill>
                <a:latin typeface="Open Sans"/>
                <a:ea typeface="Open Sans"/>
                <a:cs typeface="Open Sans"/>
                <a:sym typeface="Open Sans"/>
              </a:rPr>
              <a:t>Food Systems</a:t>
            </a:r>
            <a:endParaRPr sz="800">
              <a:solidFill>
                <a:srgbClr val="386CDA"/>
              </a:solidFill>
            </a:endParaRPr>
          </a:p>
        </p:txBody>
      </p:sp>
      <p:sp>
        <p:nvSpPr>
          <p:cNvPr id="762" name="Google Shape;762;p98"/>
          <p:cNvSpPr txBox="1"/>
          <p:nvPr/>
        </p:nvSpPr>
        <p:spPr>
          <a:xfrm>
            <a:off x="2253050" y="765300"/>
            <a:ext cx="53766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800" u="sng">
                <a:solidFill>
                  <a:srgbClr val="4356E7"/>
                </a:solidFill>
              </a:rPr>
              <a:t>Advancing initiatives with strong potential to significantly reduce greenhouse gas (GHG) emissions within the current decade, particularly through active engagement with policies and large scale actions. </a:t>
            </a:r>
            <a:endParaRPr b="1" i="1" sz="800" u="sng">
              <a:solidFill>
                <a:srgbClr val="4356E7"/>
              </a:solidFill>
            </a:endParaRPr>
          </a:p>
        </p:txBody>
      </p:sp>
      <p:pic>
        <p:nvPicPr>
          <p:cNvPr id="763" name="Google Shape;763;p98"/>
          <p:cNvPicPr preferRelativeResize="0"/>
          <p:nvPr/>
        </p:nvPicPr>
        <p:blipFill rotWithShape="1">
          <a:blip r:embed="rId7">
            <a:alphaModFix/>
          </a:blip>
          <a:srcRect b="25827" l="15045" r="8080" t="2571"/>
          <a:stretch/>
        </p:blipFill>
        <p:spPr>
          <a:xfrm>
            <a:off x="360142" y="2377531"/>
            <a:ext cx="1097280" cy="1097280"/>
          </a:xfrm>
          <a:prstGeom prst="rect">
            <a:avLst/>
          </a:prstGeom>
          <a:noFill/>
          <a:ln>
            <a:noFill/>
          </a:ln>
        </p:spPr>
      </p:pic>
      <p:sp>
        <p:nvSpPr>
          <p:cNvPr id="764" name="Google Shape;764;p98"/>
          <p:cNvSpPr txBox="1"/>
          <p:nvPr/>
        </p:nvSpPr>
        <p:spPr>
          <a:xfrm>
            <a:off x="1509350" y="2756813"/>
            <a:ext cx="743700" cy="338700"/>
          </a:xfrm>
          <a:prstGeom prst="rect">
            <a:avLst/>
          </a:prstGeom>
          <a:noFill/>
          <a:ln>
            <a:noFill/>
          </a:ln>
        </p:spPr>
        <p:txBody>
          <a:bodyPr anchorCtr="0" anchor="ctr" bIns="0" lIns="0" spcFirstLastPara="1" rIns="0" wrap="square" tIns="0">
            <a:spAutoFit/>
          </a:bodyPr>
          <a:lstStyle/>
          <a:p>
            <a:pPr indent="0" lvl="0" marL="0" marR="0" rtl="0" algn="l">
              <a:spcBef>
                <a:spcPts val="0"/>
              </a:spcBef>
              <a:spcAft>
                <a:spcPts val="0"/>
              </a:spcAft>
              <a:buNone/>
            </a:pPr>
            <a:r>
              <a:rPr lang="en-GB" sz="1100">
                <a:solidFill>
                  <a:srgbClr val="032944"/>
                </a:solidFill>
                <a:latin typeface="Roboto Medium"/>
                <a:ea typeface="Roboto Medium"/>
                <a:cs typeface="Roboto Medium"/>
                <a:sym typeface="Roboto Medium"/>
              </a:rPr>
              <a:t>Climate</a:t>
            </a:r>
            <a:endParaRPr sz="1100">
              <a:solidFill>
                <a:srgbClr val="032944"/>
              </a:solidFill>
              <a:latin typeface="Roboto Medium"/>
              <a:ea typeface="Roboto Medium"/>
              <a:cs typeface="Roboto Medium"/>
              <a:sym typeface="Roboto Medium"/>
            </a:endParaRPr>
          </a:p>
          <a:p>
            <a:pPr indent="0" lvl="0" marL="0" marR="0" rtl="0" algn="l">
              <a:spcBef>
                <a:spcPts val="0"/>
              </a:spcBef>
              <a:spcAft>
                <a:spcPts val="0"/>
              </a:spcAft>
              <a:buNone/>
            </a:pPr>
            <a:r>
              <a:rPr lang="en-GB" sz="1100">
                <a:solidFill>
                  <a:srgbClr val="032944"/>
                </a:solidFill>
                <a:latin typeface="Roboto Medium"/>
                <a:ea typeface="Roboto Medium"/>
                <a:cs typeface="Roboto Medium"/>
                <a:sym typeface="Roboto Medium"/>
              </a:rPr>
              <a:t>Adaptation</a:t>
            </a:r>
            <a:endParaRPr sz="1100">
              <a:solidFill>
                <a:srgbClr val="032944"/>
              </a:solidFill>
            </a:endParaRPr>
          </a:p>
        </p:txBody>
      </p:sp>
      <p:sp>
        <p:nvSpPr>
          <p:cNvPr id="765" name="Google Shape;765;p98"/>
          <p:cNvSpPr txBox="1"/>
          <p:nvPr/>
        </p:nvSpPr>
        <p:spPr>
          <a:xfrm>
            <a:off x="2520646" y="2711588"/>
            <a:ext cx="1019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solidFill>
                <a:srgbClr val="386CDA"/>
              </a:solidFill>
            </a:endParaRPr>
          </a:p>
        </p:txBody>
      </p:sp>
      <p:sp>
        <p:nvSpPr>
          <p:cNvPr id="766" name="Google Shape;766;p98"/>
          <p:cNvSpPr txBox="1"/>
          <p:nvPr/>
        </p:nvSpPr>
        <p:spPr>
          <a:xfrm>
            <a:off x="2768925" y="2833262"/>
            <a:ext cx="988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DE433C"/>
                </a:solidFill>
              </a:rPr>
              <a:t>Nature-Based </a:t>
            </a:r>
            <a:endParaRPr b="1" sz="800">
              <a:solidFill>
                <a:srgbClr val="DE433C"/>
              </a:solidFill>
            </a:endParaRPr>
          </a:p>
          <a:p>
            <a:pPr indent="0" lvl="0" marL="0" rtl="0" algn="l">
              <a:spcBef>
                <a:spcPts val="0"/>
              </a:spcBef>
              <a:spcAft>
                <a:spcPts val="0"/>
              </a:spcAft>
              <a:buNone/>
            </a:pPr>
            <a:r>
              <a:rPr b="1" lang="en-GB" sz="800">
                <a:solidFill>
                  <a:srgbClr val="DE433C"/>
                </a:solidFill>
              </a:rPr>
              <a:t>Solutions</a:t>
            </a:r>
            <a:endParaRPr b="1" sz="800">
              <a:solidFill>
                <a:srgbClr val="DE433C"/>
              </a:solidFill>
            </a:endParaRPr>
          </a:p>
        </p:txBody>
      </p:sp>
      <p:sp>
        <p:nvSpPr>
          <p:cNvPr id="767" name="Google Shape;767;p98"/>
          <p:cNvSpPr txBox="1"/>
          <p:nvPr/>
        </p:nvSpPr>
        <p:spPr>
          <a:xfrm>
            <a:off x="3362622" y="3213840"/>
            <a:ext cx="1283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DE433C"/>
                </a:solidFill>
              </a:rPr>
              <a:t>Climate Resilient Infrastructure</a:t>
            </a:r>
            <a:endParaRPr b="1" sz="800">
              <a:solidFill>
                <a:srgbClr val="DE433C"/>
              </a:solidFill>
            </a:endParaRPr>
          </a:p>
        </p:txBody>
      </p:sp>
      <p:sp>
        <p:nvSpPr>
          <p:cNvPr id="768" name="Google Shape;768;p98"/>
          <p:cNvSpPr txBox="1"/>
          <p:nvPr/>
        </p:nvSpPr>
        <p:spPr>
          <a:xfrm>
            <a:off x="4344928" y="2756821"/>
            <a:ext cx="886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DE433C"/>
                </a:solidFill>
              </a:rPr>
              <a:t>Ecosystem Restoration </a:t>
            </a:r>
            <a:endParaRPr b="1" sz="800">
              <a:solidFill>
                <a:srgbClr val="DE433C"/>
              </a:solidFill>
            </a:endParaRPr>
          </a:p>
        </p:txBody>
      </p:sp>
      <p:sp>
        <p:nvSpPr>
          <p:cNvPr id="769" name="Google Shape;769;p98"/>
          <p:cNvSpPr txBox="1"/>
          <p:nvPr/>
        </p:nvSpPr>
        <p:spPr>
          <a:xfrm>
            <a:off x="4912269" y="3166109"/>
            <a:ext cx="1283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DE433C"/>
                </a:solidFill>
              </a:rPr>
              <a:t>Resilient Agriculture/ Food Security</a:t>
            </a:r>
            <a:endParaRPr b="1" sz="800">
              <a:solidFill>
                <a:srgbClr val="DE433C"/>
              </a:solidFill>
            </a:endParaRPr>
          </a:p>
        </p:txBody>
      </p:sp>
      <p:sp>
        <p:nvSpPr>
          <p:cNvPr id="770" name="Google Shape;770;p98"/>
          <p:cNvSpPr txBox="1"/>
          <p:nvPr/>
        </p:nvSpPr>
        <p:spPr>
          <a:xfrm>
            <a:off x="5586341" y="2812085"/>
            <a:ext cx="1283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800">
                <a:solidFill>
                  <a:srgbClr val="DE433C"/>
                </a:solidFill>
              </a:rPr>
              <a:t>Water Management &amp; Flood Control</a:t>
            </a:r>
            <a:endParaRPr b="1" sz="800">
              <a:solidFill>
                <a:srgbClr val="DE433C"/>
              </a:solidFill>
            </a:endParaRPr>
          </a:p>
        </p:txBody>
      </p:sp>
      <p:sp>
        <p:nvSpPr>
          <p:cNvPr id="771" name="Google Shape;771;p98"/>
          <p:cNvSpPr txBox="1"/>
          <p:nvPr/>
        </p:nvSpPr>
        <p:spPr>
          <a:xfrm>
            <a:off x="2304973" y="2270225"/>
            <a:ext cx="5004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800" u="sng">
                <a:solidFill>
                  <a:srgbClr val="DE433C"/>
                </a:solidFill>
              </a:rPr>
              <a:t>Enabling AVPN Ecosystem actors to innovate and implement strategies to combat the vulnerability to the impacts of climate change</a:t>
            </a:r>
            <a:endParaRPr b="1" i="1" sz="800" u="sng">
              <a:solidFill>
                <a:srgbClr val="DE433C"/>
              </a:solidFill>
            </a:endParaRPr>
          </a:p>
        </p:txBody>
      </p:sp>
      <p:sp>
        <p:nvSpPr>
          <p:cNvPr id="772" name="Google Shape;772;p98"/>
          <p:cNvSpPr txBox="1"/>
          <p:nvPr/>
        </p:nvSpPr>
        <p:spPr>
          <a:xfrm>
            <a:off x="200400" y="67800"/>
            <a:ext cx="7466400" cy="71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1" lang="en-GB" sz="1000">
                <a:solidFill>
                  <a:srgbClr val="E42919"/>
                </a:solidFill>
                <a:latin typeface="Open Sans"/>
                <a:ea typeface="Open Sans"/>
                <a:cs typeface="Open Sans"/>
                <a:sym typeface="Open Sans"/>
              </a:rPr>
              <a:t>Driving Asian Leadership Toward the Climate Agenda</a:t>
            </a:r>
            <a:endParaRPr b="1" i="0" sz="1000" u="none" cap="none" strike="noStrike">
              <a:solidFill>
                <a:srgbClr val="E42919"/>
              </a:solidFill>
              <a:latin typeface="Open Sans"/>
              <a:ea typeface="Open Sans"/>
              <a:cs typeface="Open Sans"/>
              <a:sym typeface="Open Sans"/>
            </a:endParaRPr>
          </a:p>
          <a:p>
            <a:pPr indent="0" lvl="0" marL="0" marR="0" rtl="0" algn="l">
              <a:lnSpc>
                <a:spcPct val="100000"/>
              </a:lnSpc>
              <a:spcBef>
                <a:spcPts val="0"/>
              </a:spcBef>
              <a:spcAft>
                <a:spcPts val="0"/>
              </a:spcAft>
              <a:buNone/>
            </a:pPr>
            <a:r>
              <a:rPr lang="en-GB" sz="1600">
                <a:solidFill>
                  <a:srgbClr val="002944"/>
                </a:solidFill>
                <a:latin typeface="Open Sans SemiBold"/>
                <a:ea typeface="Open Sans SemiBold"/>
                <a:cs typeface="Open Sans SemiBold"/>
                <a:sym typeface="Open Sans SemiBold"/>
              </a:rPr>
              <a:t>We are the connective tissue between thought leadership, committed capital and project execution</a:t>
            </a:r>
            <a:endParaRPr sz="1900">
              <a:solidFill>
                <a:srgbClr val="002944"/>
              </a:solidFill>
              <a:latin typeface="Open Sans SemiBold"/>
              <a:ea typeface="Open Sans SemiBold"/>
              <a:cs typeface="Open Sans SemiBold"/>
              <a:sym typeface="Open Sans SemiBold"/>
            </a:endParaRPr>
          </a:p>
          <a:p>
            <a:pPr indent="0" lvl="0" marL="0" marR="0" rtl="0" algn="l">
              <a:lnSpc>
                <a:spcPct val="100000"/>
              </a:lnSpc>
              <a:spcBef>
                <a:spcPts val="0"/>
              </a:spcBef>
              <a:spcAft>
                <a:spcPts val="0"/>
              </a:spcAft>
              <a:buClr>
                <a:srgbClr val="000000"/>
              </a:buClr>
              <a:buSzPts val="2400"/>
              <a:buFont typeface="Arial"/>
              <a:buNone/>
            </a:pPr>
            <a:r>
              <a:t/>
            </a:r>
            <a:endParaRPr sz="2400">
              <a:solidFill>
                <a:srgbClr val="002944"/>
              </a:solidFill>
              <a:latin typeface="Open Sans SemiBold"/>
              <a:ea typeface="Open Sans SemiBold"/>
              <a:cs typeface="Open Sans SemiBold"/>
              <a:sym typeface="Open Sans SemiBold"/>
            </a:endParaRPr>
          </a:p>
        </p:txBody>
      </p:sp>
      <p:sp>
        <p:nvSpPr>
          <p:cNvPr id="773" name="Google Shape;773;p98"/>
          <p:cNvSpPr/>
          <p:nvPr/>
        </p:nvSpPr>
        <p:spPr>
          <a:xfrm>
            <a:off x="4930954" y="1238795"/>
            <a:ext cx="1233900" cy="538500"/>
          </a:xfrm>
          <a:prstGeom prst="flowChartConnector">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Light"/>
              <a:ea typeface="Roboto Light"/>
              <a:cs typeface="Roboto Light"/>
              <a:sym typeface="Robo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78" name="Shape 778"/>
        <p:cNvGrpSpPr/>
        <p:nvPr/>
      </p:nvGrpSpPr>
      <p:grpSpPr>
        <a:xfrm>
          <a:off x="0" y="0"/>
          <a:ext cx="0" cy="0"/>
          <a:chOff x="0" y="0"/>
          <a:chExt cx="0" cy="0"/>
        </a:xfrm>
      </p:grpSpPr>
      <p:pic>
        <p:nvPicPr>
          <p:cNvPr descr="preencoded.png" id="779" name="Google Shape;779;p99"/>
          <p:cNvPicPr preferRelativeResize="0"/>
          <p:nvPr/>
        </p:nvPicPr>
        <p:blipFill rotWithShape="1">
          <a:blip r:embed="rId3">
            <a:alphaModFix/>
          </a:blip>
          <a:srcRect b="0" l="0" r="0" t="0"/>
          <a:stretch/>
        </p:blipFill>
        <p:spPr>
          <a:xfrm>
            <a:off x="0" y="0"/>
            <a:ext cx="2051245" cy="2299271"/>
          </a:xfrm>
          <a:prstGeom prst="rect">
            <a:avLst/>
          </a:prstGeom>
          <a:noFill/>
          <a:ln>
            <a:noFill/>
          </a:ln>
        </p:spPr>
      </p:pic>
      <p:pic>
        <p:nvPicPr>
          <p:cNvPr descr="preencoded.png" id="780" name="Google Shape;780;p99"/>
          <p:cNvPicPr preferRelativeResize="0"/>
          <p:nvPr/>
        </p:nvPicPr>
        <p:blipFill rotWithShape="1">
          <a:blip r:embed="rId4">
            <a:alphaModFix/>
          </a:blip>
          <a:srcRect b="0" l="0" r="0" t="0"/>
          <a:stretch/>
        </p:blipFill>
        <p:spPr>
          <a:xfrm>
            <a:off x="0" y="0"/>
            <a:ext cx="1262125" cy="1510153"/>
          </a:xfrm>
          <a:prstGeom prst="rect">
            <a:avLst/>
          </a:prstGeom>
          <a:noFill/>
          <a:ln>
            <a:noFill/>
          </a:ln>
        </p:spPr>
      </p:pic>
      <p:sp>
        <p:nvSpPr>
          <p:cNvPr id="781" name="Google Shape;781;p99"/>
          <p:cNvSpPr/>
          <p:nvPr/>
        </p:nvSpPr>
        <p:spPr>
          <a:xfrm>
            <a:off x="4549700" y="2247450"/>
            <a:ext cx="4109700" cy="426000"/>
          </a:xfrm>
          <a:prstGeom prst="rect">
            <a:avLst/>
          </a:prstGeom>
          <a:noFill/>
          <a:ln>
            <a:noFill/>
          </a:ln>
        </p:spPr>
        <p:txBody>
          <a:bodyPr anchorCtr="0" anchor="t" bIns="0" lIns="0" spcFirstLastPara="1" rIns="0" wrap="square" tIns="0">
            <a:noAutofit/>
          </a:bodyPr>
          <a:lstStyle/>
          <a:p>
            <a:pPr indent="0" lvl="0" marL="0" marR="0" rtl="0" algn="l">
              <a:lnSpc>
                <a:spcPct val="121176"/>
              </a:lnSpc>
              <a:spcBef>
                <a:spcPts val="0"/>
              </a:spcBef>
              <a:spcAft>
                <a:spcPts val="0"/>
              </a:spcAft>
              <a:buClr>
                <a:srgbClr val="002944"/>
              </a:buClr>
              <a:buSzPts val="4900"/>
              <a:buFont typeface="Open Sans"/>
              <a:buNone/>
            </a:pPr>
            <a:r>
              <a:rPr b="1" lang="en-GB" sz="2400">
                <a:solidFill>
                  <a:srgbClr val="002944"/>
                </a:solidFill>
                <a:latin typeface="Open Sans"/>
                <a:ea typeface="Open Sans"/>
                <a:cs typeface="Open Sans"/>
                <a:sym typeface="Open Sans"/>
              </a:rPr>
              <a:t>Examples of Our Initiatives</a:t>
            </a:r>
            <a:endParaRPr b="1" sz="2900">
              <a:solidFill>
                <a:srgbClr val="002944"/>
              </a:solidFill>
              <a:latin typeface="Open Sans"/>
              <a:ea typeface="Open Sans"/>
              <a:cs typeface="Open Sans"/>
              <a:sym typeface="Open Sans"/>
            </a:endParaRPr>
          </a:p>
        </p:txBody>
      </p:sp>
      <p:pic>
        <p:nvPicPr>
          <p:cNvPr descr="preencoded.png" id="782" name="Google Shape;782;p99"/>
          <p:cNvPicPr preferRelativeResize="0"/>
          <p:nvPr/>
        </p:nvPicPr>
        <p:blipFill rotWithShape="1">
          <a:blip r:embed="rId5">
            <a:alphaModFix/>
          </a:blip>
          <a:srcRect b="0" l="0" r="0" t="0"/>
          <a:stretch/>
        </p:blipFill>
        <p:spPr>
          <a:xfrm>
            <a:off x="7694941" y="268601"/>
            <a:ext cx="1231825" cy="425924"/>
          </a:xfrm>
          <a:prstGeom prst="rect">
            <a:avLst/>
          </a:prstGeom>
          <a:noFill/>
          <a:ln>
            <a:noFill/>
          </a:ln>
        </p:spPr>
      </p:pic>
      <p:pic>
        <p:nvPicPr>
          <p:cNvPr descr="preencoded.png" id="783" name="Google Shape;783;p99"/>
          <p:cNvPicPr preferRelativeResize="0"/>
          <p:nvPr/>
        </p:nvPicPr>
        <p:blipFill rotWithShape="1">
          <a:blip r:embed="rId6">
            <a:alphaModFix/>
          </a:blip>
          <a:srcRect b="0" l="0" r="0" t="0"/>
          <a:stretch/>
        </p:blipFill>
        <p:spPr>
          <a:xfrm flipH="1">
            <a:off x="8413150" y="3453958"/>
            <a:ext cx="727450" cy="1708648"/>
          </a:xfrm>
          <a:prstGeom prst="rect">
            <a:avLst/>
          </a:prstGeom>
          <a:noFill/>
          <a:ln>
            <a:noFill/>
          </a:ln>
        </p:spPr>
      </p:pic>
      <p:cxnSp>
        <p:nvCxnSpPr>
          <p:cNvPr id="784" name="Google Shape;784;p99"/>
          <p:cNvCxnSpPr/>
          <p:nvPr/>
        </p:nvCxnSpPr>
        <p:spPr>
          <a:xfrm flipH="1" rot="10800000">
            <a:off x="4549700" y="2670694"/>
            <a:ext cx="4590900" cy="7500"/>
          </a:xfrm>
          <a:prstGeom prst="straightConnector1">
            <a:avLst/>
          </a:prstGeom>
          <a:noFill/>
          <a:ln cap="flat" cmpd="sng" w="19050">
            <a:solidFill>
              <a:srgbClr val="E42919"/>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100"/>
          <p:cNvSpPr/>
          <p:nvPr/>
        </p:nvSpPr>
        <p:spPr>
          <a:xfrm>
            <a:off x="5251301" y="1347493"/>
            <a:ext cx="3621900" cy="3123300"/>
          </a:xfrm>
          <a:prstGeom prst="roundRect">
            <a:avLst>
              <a:gd fmla="val 10297" name="adj"/>
            </a:avLst>
          </a:prstGeom>
          <a:solidFill>
            <a:srgbClr val="FFD451"/>
          </a:solid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002944"/>
              </a:solidFill>
              <a:latin typeface="Arial"/>
              <a:ea typeface="Arial"/>
              <a:cs typeface="Arial"/>
              <a:sym typeface="Arial"/>
            </a:endParaRPr>
          </a:p>
        </p:txBody>
      </p:sp>
      <p:sp>
        <p:nvSpPr>
          <p:cNvPr id="791" name="Google Shape;791;p100"/>
          <p:cNvSpPr txBox="1"/>
          <p:nvPr/>
        </p:nvSpPr>
        <p:spPr>
          <a:xfrm>
            <a:off x="5254750" y="1723425"/>
            <a:ext cx="3621900" cy="2770500"/>
          </a:xfrm>
          <a:prstGeom prst="rect">
            <a:avLst/>
          </a:prstGeom>
          <a:noFill/>
          <a:ln>
            <a:noFill/>
          </a:ln>
        </p:spPr>
        <p:txBody>
          <a:bodyPr anchorCtr="0" anchor="t" bIns="68575" lIns="68575" spcFirstLastPara="1" rIns="34275" wrap="square" tIns="68575">
            <a:spAutoFit/>
          </a:bodyPr>
          <a:lstStyle/>
          <a:p>
            <a:pPr indent="-153499" lvl="0" marL="269999" rtl="0" algn="l">
              <a:lnSpc>
                <a:spcPct val="115000"/>
              </a:lnSpc>
              <a:spcBef>
                <a:spcPts val="0"/>
              </a:spcBef>
              <a:spcAft>
                <a:spcPts val="0"/>
              </a:spcAft>
              <a:buSzPts val="1000"/>
              <a:buFont typeface="Open Sans"/>
              <a:buChar char="●"/>
            </a:pPr>
            <a:r>
              <a:rPr lang="en-GB" sz="1000">
                <a:latin typeface="Open Sans"/>
                <a:ea typeface="Open Sans"/>
                <a:cs typeface="Open Sans"/>
                <a:sym typeface="Open Sans"/>
              </a:rPr>
              <a:t>CEEW: Positioned green economy research (incl. RE pathways) for investment and regulatory audiences</a:t>
            </a:r>
            <a:endParaRPr sz="1000">
              <a:latin typeface="Open Sans"/>
              <a:ea typeface="Open Sans"/>
              <a:cs typeface="Open Sans"/>
              <a:sym typeface="Open Sans"/>
            </a:endParaRPr>
          </a:p>
          <a:p>
            <a:pPr indent="-153499" lvl="0" marL="269999" rtl="0" algn="l">
              <a:lnSpc>
                <a:spcPct val="115000"/>
              </a:lnSpc>
              <a:spcBef>
                <a:spcPts val="0"/>
              </a:spcBef>
              <a:spcAft>
                <a:spcPts val="0"/>
              </a:spcAft>
              <a:buSzPts val="1000"/>
              <a:buFont typeface="Open Sans"/>
              <a:buChar char="●"/>
            </a:pPr>
            <a:r>
              <a:rPr lang="en-GB" sz="1000">
                <a:latin typeface="Open Sans"/>
                <a:ea typeface="Open Sans"/>
                <a:cs typeface="Open Sans"/>
                <a:sym typeface="Open Sans"/>
              </a:rPr>
              <a:t>Development Alternatives: Piloted LC3 low-carbon cement with JK Lakshmi Group, moving from lab to commercial adoption</a:t>
            </a:r>
            <a:endParaRPr sz="1000">
              <a:latin typeface="Open Sans"/>
              <a:ea typeface="Open Sans"/>
              <a:cs typeface="Open Sans"/>
              <a:sym typeface="Open Sans"/>
            </a:endParaRPr>
          </a:p>
          <a:p>
            <a:pPr indent="-153499" lvl="0" marL="269999" rtl="0" algn="l">
              <a:lnSpc>
                <a:spcPct val="115000"/>
              </a:lnSpc>
              <a:spcBef>
                <a:spcPts val="0"/>
              </a:spcBef>
              <a:spcAft>
                <a:spcPts val="0"/>
              </a:spcAft>
              <a:buSzPts val="1000"/>
              <a:buFont typeface="Open Sans"/>
              <a:buChar char="●"/>
            </a:pPr>
            <a:r>
              <a:rPr lang="en-GB" sz="1000">
                <a:latin typeface="Open Sans"/>
                <a:ea typeface="Open Sans"/>
                <a:cs typeface="Open Sans"/>
                <a:sym typeface="Open Sans"/>
              </a:rPr>
              <a:t>IIHS: Policy-relevant research on building energy performance, improve urban sustainability standards</a:t>
            </a:r>
            <a:endParaRPr sz="1000">
              <a:latin typeface="Open Sans"/>
              <a:ea typeface="Open Sans"/>
              <a:cs typeface="Open Sans"/>
              <a:sym typeface="Open Sans"/>
            </a:endParaRPr>
          </a:p>
          <a:p>
            <a:pPr indent="-153499" lvl="0" marL="269999" rtl="0" algn="l">
              <a:lnSpc>
                <a:spcPct val="115000"/>
              </a:lnSpc>
              <a:spcBef>
                <a:spcPts val="0"/>
              </a:spcBef>
              <a:spcAft>
                <a:spcPts val="0"/>
              </a:spcAft>
              <a:buSzPts val="1000"/>
              <a:buFont typeface="Open Sans"/>
              <a:buChar char="●"/>
            </a:pPr>
            <a:r>
              <a:rPr lang="en-GB" sz="1000">
                <a:latin typeface="Open Sans"/>
                <a:ea typeface="Open Sans"/>
                <a:cs typeface="Open Sans"/>
                <a:sym typeface="Open Sans"/>
              </a:rPr>
              <a:t>IRADe: Inception workshop on low-carbon captive power options for the Indian aluminium industry, identifying RE-based alternatives to fossil fuel captive generation</a:t>
            </a:r>
            <a:endParaRPr sz="1000">
              <a:latin typeface="Open Sans"/>
              <a:ea typeface="Open Sans"/>
              <a:cs typeface="Open Sans"/>
              <a:sym typeface="Open Sans"/>
            </a:endParaRPr>
          </a:p>
          <a:p>
            <a:pPr indent="-153499" lvl="0" marL="269999" rtl="0" algn="l">
              <a:lnSpc>
                <a:spcPct val="115000"/>
              </a:lnSpc>
              <a:spcBef>
                <a:spcPts val="0"/>
              </a:spcBef>
              <a:spcAft>
                <a:spcPts val="0"/>
              </a:spcAft>
              <a:buSzPts val="1000"/>
              <a:buFont typeface="Open Sans"/>
              <a:buChar char="●"/>
            </a:pPr>
            <a:r>
              <a:rPr lang="en-GB" sz="1000">
                <a:latin typeface="Open Sans"/>
                <a:ea typeface="Open Sans"/>
                <a:cs typeface="Open Sans"/>
                <a:sym typeface="Open Sans"/>
              </a:rPr>
              <a:t>AEEE: Decarbonising horticulture cold chain launch and e-cart demonstration in Bihar, exploring last-mile delivery models and RE-powered cold chain scaling</a:t>
            </a:r>
            <a:endParaRPr sz="1000">
              <a:latin typeface="Open Sans"/>
              <a:ea typeface="Open Sans"/>
              <a:cs typeface="Open Sans"/>
              <a:sym typeface="Open Sans"/>
            </a:endParaRPr>
          </a:p>
          <a:p>
            <a:pPr indent="-153499" lvl="0" marL="269999" rtl="0" algn="l">
              <a:lnSpc>
                <a:spcPct val="115000"/>
              </a:lnSpc>
              <a:spcBef>
                <a:spcPts val="0"/>
              </a:spcBef>
              <a:spcAft>
                <a:spcPts val="0"/>
              </a:spcAft>
              <a:buSzPts val="1000"/>
              <a:buFont typeface="Open Sans"/>
              <a:buChar char="●"/>
            </a:pPr>
            <a:r>
              <a:rPr b="1" lang="en-GB" sz="1000">
                <a:latin typeface="Open Sans"/>
                <a:ea typeface="Open Sans"/>
                <a:cs typeface="Open Sans"/>
                <a:sym typeface="Open Sans"/>
              </a:rPr>
              <a:t>Collective abatement target: 100M tCO2e annually</a:t>
            </a:r>
            <a:endParaRPr b="1" sz="1000">
              <a:latin typeface="Open Sans"/>
              <a:ea typeface="Open Sans"/>
              <a:cs typeface="Open Sans"/>
              <a:sym typeface="Open Sans"/>
            </a:endParaRPr>
          </a:p>
        </p:txBody>
      </p:sp>
      <p:sp>
        <p:nvSpPr>
          <p:cNvPr id="792" name="Google Shape;792;p100"/>
          <p:cNvSpPr/>
          <p:nvPr/>
        </p:nvSpPr>
        <p:spPr>
          <a:xfrm>
            <a:off x="2687272" y="1347493"/>
            <a:ext cx="2193900" cy="3123300"/>
          </a:xfrm>
          <a:prstGeom prst="roundRect">
            <a:avLst>
              <a:gd fmla="val 10297" name="adj"/>
            </a:avLst>
          </a:prstGeom>
          <a:solidFill>
            <a:srgbClr val="FFD451"/>
          </a:solid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002944"/>
              </a:solidFill>
              <a:latin typeface="Arial"/>
              <a:ea typeface="Arial"/>
              <a:cs typeface="Arial"/>
              <a:sym typeface="Arial"/>
            </a:endParaRPr>
          </a:p>
        </p:txBody>
      </p:sp>
      <p:sp>
        <p:nvSpPr>
          <p:cNvPr id="793" name="Google Shape;793;p100"/>
          <p:cNvSpPr txBox="1"/>
          <p:nvPr/>
        </p:nvSpPr>
        <p:spPr>
          <a:xfrm>
            <a:off x="2687264" y="1721268"/>
            <a:ext cx="2193900" cy="2624400"/>
          </a:xfrm>
          <a:prstGeom prst="rect">
            <a:avLst/>
          </a:prstGeom>
          <a:noFill/>
          <a:ln>
            <a:noFill/>
          </a:ln>
        </p:spPr>
        <p:txBody>
          <a:bodyPr anchorCtr="0" anchor="t" bIns="68575" lIns="68575" spcFirstLastPara="1" rIns="34275" wrap="square" tIns="68575">
            <a:spAutoFit/>
          </a:bodyPr>
          <a:lstStyle/>
          <a:p>
            <a:pPr indent="-153499" lvl="0" marL="269999" rtl="0" algn="l">
              <a:lnSpc>
                <a:spcPct val="115000"/>
              </a:lnSpc>
              <a:spcBef>
                <a:spcPts val="0"/>
              </a:spcBef>
              <a:spcAft>
                <a:spcPts val="0"/>
              </a:spcAft>
              <a:buSzPts val="1000"/>
              <a:buFont typeface="Open Sans"/>
              <a:buChar char="●"/>
            </a:pPr>
            <a:r>
              <a:rPr lang="en-GB" sz="1000">
                <a:latin typeface="Open Sans"/>
                <a:ea typeface="Open Sans"/>
                <a:cs typeface="Open Sans"/>
                <a:sym typeface="Open Sans"/>
              </a:rPr>
              <a:t>Donor fund: unrestricted, multi-year grants enabling research-to-policy translation</a:t>
            </a:r>
            <a:endParaRPr sz="1000">
              <a:latin typeface="Open Sans"/>
              <a:ea typeface="Open Sans"/>
              <a:cs typeface="Open Sans"/>
              <a:sym typeface="Open Sans"/>
            </a:endParaRPr>
          </a:p>
          <a:p>
            <a:pPr indent="-153499" lvl="0" marL="269999" rtl="0" algn="l">
              <a:lnSpc>
                <a:spcPct val="115000"/>
              </a:lnSpc>
              <a:spcBef>
                <a:spcPts val="1000"/>
              </a:spcBef>
              <a:spcAft>
                <a:spcPts val="0"/>
              </a:spcAft>
              <a:buSzPts val="1000"/>
              <a:buFont typeface="Open Sans"/>
              <a:buChar char="●"/>
            </a:pPr>
            <a:r>
              <a:rPr lang="en-GB" sz="1000">
                <a:latin typeface="Open Sans"/>
                <a:ea typeface="Open Sans"/>
                <a:cs typeface="Open Sans"/>
                <a:sym typeface="Open Sans"/>
              </a:rPr>
              <a:t>Tailored technical assistance based on organisational needs</a:t>
            </a:r>
            <a:endParaRPr sz="1000">
              <a:latin typeface="Open Sans"/>
              <a:ea typeface="Open Sans"/>
              <a:cs typeface="Open Sans"/>
              <a:sym typeface="Open Sans"/>
            </a:endParaRPr>
          </a:p>
          <a:p>
            <a:pPr indent="-153499" lvl="0" marL="269999" rtl="0" algn="l">
              <a:lnSpc>
                <a:spcPct val="115000"/>
              </a:lnSpc>
              <a:spcBef>
                <a:spcPts val="1000"/>
              </a:spcBef>
              <a:spcAft>
                <a:spcPts val="0"/>
              </a:spcAft>
              <a:buSzPts val="1000"/>
              <a:buFont typeface="Open Sans"/>
              <a:buChar char="●"/>
            </a:pPr>
            <a:r>
              <a:rPr lang="en-GB" sz="1000">
                <a:latin typeface="Open Sans"/>
                <a:ea typeface="Open Sans"/>
                <a:cs typeface="Open Sans"/>
                <a:sym typeface="Open Sans"/>
              </a:rPr>
              <a:t>Knowledge-sharing forums connecting researchers with investors and policymakers</a:t>
            </a:r>
            <a:endParaRPr sz="1000">
              <a:latin typeface="Open Sans"/>
              <a:ea typeface="Open Sans"/>
              <a:cs typeface="Open Sans"/>
              <a:sym typeface="Open Sans"/>
            </a:endParaRPr>
          </a:p>
          <a:p>
            <a:pPr indent="-153499" lvl="0" marL="269999" rtl="0" algn="l">
              <a:lnSpc>
                <a:spcPct val="115000"/>
              </a:lnSpc>
              <a:spcBef>
                <a:spcPts val="1000"/>
              </a:spcBef>
              <a:spcAft>
                <a:spcPts val="1000"/>
              </a:spcAft>
              <a:buSzPts val="1000"/>
              <a:buFont typeface="Open Sans"/>
              <a:buChar char="●"/>
            </a:pPr>
            <a:r>
              <a:rPr lang="en-GB" sz="1000">
                <a:latin typeface="Open Sans"/>
                <a:ea typeface="Open Sans"/>
                <a:cs typeface="Open Sans"/>
                <a:sym typeface="Open Sans"/>
              </a:rPr>
              <a:t>Partner convenings to connect ecosystem actors across RE and decarbonisation (IRADe, AEEE)</a:t>
            </a:r>
            <a:endParaRPr sz="1000">
              <a:latin typeface="Open Sans"/>
              <a:ea typeface="Open Sans"/>
              <a:cs typeface="Open Sans"/>
              <a:sym typeface="Open Sans"/>
            </a:endParaRPr>
          </a:p>
        </p:txBody>
      </p:sp>
      <p:sp>
        <p:nvSpPr>
          <p:cNvPr id="794" name="Google Shape;794;p100"/>
          <p:cNvSpPr txBox="1"/>
          <p:nvPr/>
        </p:nvSpPr>
        <p:spPr>
          <a:xfrm>
            <a:off x="181375" y="0"/>
            <a:ext cx="7438500" cy="71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300"/>
              <a:buFont typeface="Arial"/>
              <a:buNone/>
            </a:pPr>
            <a:r>
              <a:rPr b="1" lang="en-GB" sz="2000">
                <a:solidFill>
                  <a:srgbClr val="032944"/>
                </a:solidFill>
                <a:latin typeface="Open Sans"/>
                <a:ea typeface="Open Sans"/>
                <a:cs typeface="Open Sans"/>
                <a:sym typeface="Open Sans"/>
              </a:rPr>
              <a:t>1. </a:t>
            </a:r>
            <a:r>
              <a:rPr b="1" lang="en-GB" sz="2000">
                <a:solidFill>
                  <a:srgbClr val="032944"/>
                </a:solidFill>
                <a:latin typeface="Open Sans"/>
                <a:ea typeface="Open Sans"/>
                <a:cs typeface="Open Sans"/>
                <a:sym typeface="Open Sans"/>
              </a:rPr>
              <a:t>Capacity building for local climate CSOs: </a:t>
            </a:r>
            <a:r>
              <a:rPr lang="en-GB" sz="1800">
                <a:solidFill>
                  <a:srgbClr val="032944"/>
                </a:solidFill>
                <a:latin typeface="Open Sans"/>
                <a:ea typeface="Open Sans"/>
                <a:cs typeface="Open Sans"/>
                <a:sym typeface="Open Sans"/>
              </a:rPr>
              <a:t>Supporting quality evidence generation and bridging policy and implementation</a:t>
            </a:r>
            <a:endParaRPr sz="1800" u="none" cap="none" strike="noStrike">
              <a:solidFill>
                <a:srgbClr val="032944"/>
              </a:solidFill>
              <a:latin typeface="Open Sans"/>
              <a:ea typeface="Open Sans"/>
              <a:cs typeface="Open Sans"/>
              <a:sym typeface="Open Sans"/>
            </a:endParaRPr>
          </a:p>
        </p:txBody>
      </p:sp>
      <p:pic>
        <p:nvPicPr>
          <p:cNvPr descr="preencoded.png" id="795" name="Google Shape;795;p100"/>
          <p:cNvPicPr preferRelativeResize="0"/>
          <p:nvPr/>
        </p:nvPicPr>
        <p:blipFill rotWithShape="1">
          <a:blip r:embed="rId3">
            <a:alphaModFix/>
          </a:blip>
          <a:srcRect b="0" l="0" r="0" t="0"/>
          <a:stretch/>
        </p:blipFill>
        <p:spPr>
          <a:xfrm>
            <a:off x="6956812" y="83736"/>
            <a:ext cx="2426738" cy="1347804"/>
          </a:xfrm>
          <a:prstGeom prst="rect">
            <a:avLst/>
          </a:prstGeom>
          <a:noFill/>
          <a:ln>
            <a:noFill/>
          </a:ln>
        </p:spPr>
      </p:pic>
      <p:pic>
        <p:nvPicPr>
          <p:cNvPr descr="preencoded.png" id="796" name="Google Shape;796;p100"/>
          <p:cNvPicPr preferRelativeResize="0"/>
          <p:nvPr/>
        </p:nvPicPr>
        <p:blipFill rotWithShape="1">
          <a:blip r:embed="rId4">
            <a:alphaModFix/>
          </a:blip>
          <a:srcRect b="0" l="0" r="0" t="0"/>
          <a:stretch/>
        </p:blipFill>
        <p:spPr>
          <a:xfrm>
            <a:off x="8334677" y="4708770"/>
            <a:ext cx="675957" cy="233729"/>
          </a:xfrm>
          <a:prstGeom prst="rect">
            <a:avLst/>
          </a:prstGeom>
          <a:noFill/>
          <a:ln>
            <a:noFill/>
          </a:ln>
        </p:spPr>
      </p:pic>
      <p:cxnSp>
        <p:nvCxnSpPr>
          <p:cNvPr id="797" name="Google Shape;797;p100"/>
          <p:cNvCxnSpPr/>
          <p:nvPr/>
        </p:nvCxnSpPr>
        <p:spPr>
          <a:xfrm>
            <a:off x="193162" y="610545"/>
            <a:ext cx="5571900" cy="0"/>
          </a:xfrm>
          <a:prstGeom prst="straightConnector1">
            <a:avLst/>
          </a:prstGeom>
          <a:noFill/>
          <a:ln cap="flat" cmpd="sng" w="21425">
            <a:solidFill>
              <a:srgbClr val="E32918"/>
            </a:solidFill>
            <a:prstDash val="solid"/>
            <a:round/>
            <a:headEnd len="sm" w="sm" type="none"/>
            <a:tailEnd len="sm" w="sm" type="none"/>
          </a:ln>
        </p:spPr>
      </p:cxnSp>
      <p:sp>
        <p:nvSpPr>
          <p:cNvPr id="798" name="Google Shape;798;p100"/>
          <p:cNvSpPr txBox="1"/>
          <p:nvPr/>
        </p:nvSpPr>
        <p:spPr>
          <a:xfrm>
            <a:off x="205650" y="720797"/>
            <a:ext cx="8732700" cy="754200"/>
          </a:xfrm>
          <a:prstGeom prst="rect">
            <a:avLst/>
          </a:prstGeom>
          <a:noFill/>
          <a:ln>
            <a:noFill/>
          </a:ln>
        </p:spPr>
        <p:txBody>
          <a:bodyPr anchorCtr="0" anchor="t" bIns="68575" lIns="68575" spcFirstLastPara="1" rIns="68575" wrap="square" tIns="68575">
            <a:spAutoFit/>
          </a:bodyPr>
          <a:lstStyle/>
          <a:p>
            <a:pPr indent="0" lvl="0" marL="0" marR="0" rtl="0" algn="just">
              <a:lnSpc>
                <a:spcPct val="100000"/>
              </a:lnSpc>
              <a:spcBef>
                <a:spcPts val="0"/>
              </a:spcBef>
              <a:spcAft>
                <a:spcPts val="0"/>
              </a:spcAft>
              <a:buClr>
                <a:srgbClr val="000000"/>
              </a:buClr>
              <a:buSzPts val="1000"/>
              <a:buFont typeface="Arial"/>
              <a:buNone/>
            </a:pPr>
            <a:r>
              <a:rPr lang="en-GB" sz="1000">
                <a:solidFill>
                  <a:schemeClr val="dk1"/>
                </a:solidFill>
                <a:latin typeface="Open Sans"/>
                <a:ea typeface="Open Sans"/>
                <a:cs typeface="Open Sans"/>
                <a:sym typeface="Open Sans"/>
              </a:rPr>
              <a:t>A </a:t>
            </a:r>
            <a:r>
              <a:rPr lang="en-GB" sz="1000">
                <a:solidFill>
                  <a:schemeClr val="dk1"/>
                </a:solidFill>
                <a:latin typeface="Open Sans"/>
                <a:ea typeface="Open Sans"/>
                <a:cs typeface="Open Sans"/>
                <a:sym typeface="Open Sans"/>
              </a:rPr>
              <a:t>strategic and collaborative </a:t>
            </a:r>
            <a:r>
              <a:rPr lang="en-GB" sz="1000">
                <a:solidFill>
                  <a:schemeClr val="dk1"/>
                </a:solidFill>
                <a:latin typeface="Open Sans"/>
                <a:ea typeface="Open Sans"/>
                <a:cs typeface="Open Sans"/>
                <a:sym typeface="Open Sans"/>
              </a:rPr>
              <a:t>philanthropic</a:t>
            </a:r>
            <a:r>
              <a:rPr lang="en-GB" sz="1000">
                <a:solidFill>
                  <a:schemeClr val="dk1"/>
                </a:solidFill>
                <a:latin typeface="Open Sans"/>
                <a:ea typeface="Open Sans"/>
                <a:cs typeface="Open Sans"/>
                <a:sym typeface="Open Sans"/>
              </a:rPr>
              <a:t> effort aimed to provide high-quality inputs, through validated research and learnings from technical partners to governments in two Asian economies – India and Indonesia, to develop and execute evidence based research and practices that reduce   greenhouse   gas   (GHG)   emissions   in   alignment   with   national &amp; international   climate commitments.</a:t>
            </a:r>
            <a:endParaRPr sz="1000">
              <a:solidFill>
                <a:schemeClr val="dk1"/>
              </a:solidFill>
              <a:latin typeface="Open Sans"/>
              <a:ea typeface="Open Sans"/>
              <a:cs typeface="Open Sans"/>
              <a:sym typeface="Open Sans"/>
            </a:endParaRPr>
          </a:p>
          <a:p>
            <a:pPr indent="0" lvl="0" marL="0" marR="0" rtl="0" algn="just">
              <a:lnSpc>
                <a:spcPct val="100000"/>
              </a:lnSpc>
              <a:spcBef>
                <a:spcPts val="0"/>
              </a:spcBef>
              <a:spcAft>
                <a:spcPts val="0"/>
              </a:spcAft>
              <a:buClr>
                <a:srgbClr val="000000"/>
              </a:buClr>
              <a:buSzPts val="1000"/>
              <a:buFont typeface="Arial"/>
              <a:buNone/>
            </a:pPr>
            <a:r>
              <a:t/>
            </a:r>
            <a:endParaRPr sz="1000">
              <a:solidFill>
                <a:schemeClr val="dk1"/>
              </a:solidFill>
              <a:latin typeface="Open Sans"/>
              <a:ea typeface="Open Sans"/>
              <a:cs typeface="Open Sans"/>
              <a:sym typeface="Open Sans"/>
            </a:endParaRPr>
          </a:p>
        </p:txBody>
      </p:sp>
      <p:sp>
        <p:nvSpPr>
          <p:cNvPr id="799" name="Google Shape;799;p100"/>
          <p:cNvSpPr/>
          <p:nvPr/>
        </p:nvSpPr>
        <p:spPr>
          <a:xfrm>
            <a:off x="190291" y="1347493"/>
            <a:ext cx="2193900" cy="3123300"/>
          </a:xfrm>
          <a:prstGeom prst="roundRect">
            <a:avLst>
              <a:gd fmla="val 10297" name="adj"/>
            </a:avLst>
          </a:prstGeom>
          <a:solidFill>
            <a:srgbClr val="FFD451"/>
          </a:solid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002944"/>
              </a:solidFill>
              <a:latin typeface="Arial"/>
              <a:ea typeface="Arial"/>
              <a:cs typeface="Arial"/>
              <a:sym typeface="Arial"/>
            </a:endParaRPr>
          </a:p>
        </p:txBody>
      </p:sp>
      <p:sp>
        <p:nvSpPr>
          <p:cNvPr id="800" name="Google Shape;800;p100"/>
          <p:cNvSpPr txBox="1"/>
          <p:nvPr/>
        </p:nvSpPr>
        <p:spPr>
          <a:xfrm>
            <a:off x="320347" y="1464905"/>
            <a:ext cx="1933800" cy="3078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000"/>
              <a:buFont typeface="Arial"/>
              <a:buNone/>
            </a:pPr>
            <a:r>
              <a:rPr b="1" lang="en-GB" sz="1100">
                <a:solidFill>
                  <a:schemeClr val="accent5"/>
                </a:solidFill>
                <a:latin typeface="Open Sans"/>
                <a:ea typeface="Open Sans"/>
                <a:cs typeface="Open Sans"/>
                <a:sym typeface="Open Sans"/>
              </a:rPr>
              <a:t>THE GAP</a:t>
            </a:r>
            <a:endParaRPr b="1" i="0" sz="1100" u="none" cap="none" strike="noStrike">
              <a:solidFill>
                <a:schemeClr val="accent5"/>
              </a:solidFill>
              <a:latin typeface="Open Sans"/>
              <a:ea typeface="Open Sans"/>
              <a:cs typeface="Open Sans"/>
              <a:sym typeface="Open Sans"/>
            </a:endParaRPr>
          </a:p>
        </p:txBody>
      </p:sp>
      <p:sp>
        <p:nvSpPr>
          <p:cNvPr id="801" name="Google Shape;801;p100"/>
          <p:cNvSpPr txBox="1"/>
          <p:nvPr/>
        </p:nvSpPr>
        <p:spPr>
          <a:xfrm>
            <a:off x="87725" y="1721268"/>
            <a:ext cx="2246700" cy="2673000"/>
          </a:xfrm>
          <a:prstGeom prst="rect">
            <a:avLst/>
          </a:prstGeom>
          <a:noFill/>
          <a:ln>
            <a:noFill/>
          </a:ln>
        </p:spPr>
        <p:txBody>
          <a:bodyPr anchorCtr="0" anchor="t" bIns="68575" lIns="68575" spcFirstLastPara="1" rIns="34275" wrap="square" tIns="68575">
            <a:spAutoFit/>
          </a:bodyPr>
          <a:lstStyle/>
          <a:p>
            <a:pPr indent="-153499" lvl="0" marL="269999" rtl="0" algn="l">
              <a:lnSpc>
                <a:spcPct val="115000"/>
              </a:lnSpc>
              <a:spcBef>
                <a:spcPts val="0"/>
              </a:spcBef>
              <a:spcAft>
                <a:spcPts val="0"/>
              </a:spcAft>
              <a:buSzPts val="1000"/>
              <a:buFont typeface="Open Sans"/>
              <a:buChar char="●"/>
            </a:pPr>
            <a:r>
              <a:rPr lang="en-GB" sz="1000">
                <a:latin typeface="Open Sans"/>
                <a:ea typeface="Open Sans"/>
                <a:cs typeface="Open Sans"/>
                <a:sym typeface="Open Sans"/>
              </a:rPr>
              <a:t>Climate CSOs growing across Asia but unevenly, most lack resources to drive change at scale</a:t>
            </a:r>
            <a:endParaRPr sz="1000">
              <a:latin typeface="Open Sans"/>
              <a:ea typeface="Open Sans"/>
              <a:cs typeface="Open Sans"/>
              <a:sym typeface="Open Sans"/>
            </a:endParaRPr>
          </a:p>
          <a:p>
            <a:pPr indent="-153499" lvl="0" marL="269999" rtl="0" algn="l">
              <a:lnSpc>
                <a:spcPct val="115000"/>
              </a:lnSpc>
              <a:spcBef>
                <a:spcPts val="1000"/>
              </a:spcBef>
              <a:spcAft>
                <a:spcPts val="0"/>
              </a:spcAft>
              <a:buSzPts val="1000"/>
              <a:buFont typeface="Open Sans"/>
              <a:buChar char="●"/>
            </a:pPr>
            <a:r>
              <a:rPr lang="en-GB" sz="1000">
                <a:latin typeface="Open Sans"/>
                <a:ea typeface="Open Sans"/>
                <a:cs typeface="Open Sans"/>
                <a:sym typeface="Open Sans"/>
              </a:rPr>
              <a:t>Strong technical evidence exists but is not reaching policy actors or capital providers in decision-ready form</a:t>
            </a:r>
            <a:endParaRPr sz="1000">
              <a:latin typeface="Open Sans"/>
              <a:ea typeface="Open Sans"/>
              <a:cs typeface="Open Sans"/>
              <a:sym typeface="Open Sans"/>
            </a:endParaRPr>
          </a:p>
          <a:p>
            <a:pPr indent="-153499" lvl="0" marL="269999" rtl="0" algn="l">
              <a:lnSpc>
                <a:spcPct val="115000"/>
              </a:lnSpc>
              <a:spcBef>
                <a:spcPts val="1000"/>
              </a:spcBef>
              <a:spcAft>
                <a:spcPts val="1000"/>
              </a:spcAft>
              <a:buSzPts val="1000"/>
              <a:buFont typeface="Open Sans"/>
              <a:buChar char="●"/>
            </a:pPr>
            <a:r>
              <a:rPr lang="en-GB" sz="1000">
                <a:latin typeface="Open Sans"/>
                <a:ea typeface="Open Sans"/>
                <a:cs typeface="Open Sans"/>
                <a:sym typeface="Open Sans"/>
              </a:rPr>
              <a:t>Limited pathways to translate climate research into investable narratives and regulatory signals, particularly for RE adoption</a:t>
            </a:r>
            <a:endParaRPr sz="1000">
              <a:latin typeface="Open Sans"/>
              <a:ea typeface="Open Sans"/>
              <a:cs typeface="Open Sans"/>
              <a:sym typeface="Open Sans"/>
            </a:endParaRPr>
          </a:p>
        </p:txBody>
      </p:sp>
      <p:sp>
        <p:nvSpPr>
          <p:cNvPr id="802" name="Google Shape;802;p100"/>
          <p:cNvSpPr txBox="1"/>
          <p:nvPr/>
        </p:nvSpPr>
        <p:spPr>
          <a:xfrm>
            <a:off x="2787542" y="1464905"/>
            <a:ext cx="1933800" cy="3078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000"/>
              <a:buFont typeface="Arial"/>
              <a:buNone/>
            </a:pPr>
            <a:r>
              <a:rPr b="1" lang="en-GB" sz="1100">
                <a:solidFill>
                  <a:schemeClr val="accent5"/>
                </a:solidFill>
                <a:latin typeface="Open Sans"/>
                <a:ea typeface="Open Sans"/>
                <a:cs typeface="Open Sans"/>
                <a:sym typeface="Open Sans"/>
              </a:rPr>
              <a:t>THE INTERVENTION</a:t>
            </a:r>
            <a:endParaRPr b="1" i="0" sz="1100" u="none" cap="none" strike="noStrike">
              <a:solidFill>
                <a:schemeClr val="accent5"/>
              </a:solidFill>
              <a:latin typeface="Open Sans"/>
              <a:ea typeface="Open Sans"/>
              <a:cs typeface="Open Sans"/>
              <a:sym typeface="Open Sans"/>
            </a:endParaRPr>
          </a:p>
        </p:txBody>
      </p:sp>
      <p:sp>
        <p:nvSpPr>
          <p:cNvPr id="803" name="Google Shape;803;p100"/>
          <p:cNvSpPr txBox="1"/>
          <p:nvPr/>
        </p:nvSpPr>
        <p:spPr>
          <a:xfrm>
            <a:off x="6102256" y="1464905"/>
            <a:ext cx="1933800" cy="3078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000"/>
              <a:buFont typeface="Arial"/>
              <a:buNone/>
            </a:pPr>
            <a:r>
              <a:rPr b="1" lang="en-GB" sz="1100">
                <a:solidFill>
                  <a:schemeClr val="accent5"/>
                </a:solidFill>
                <a:latin typeface="Open Sans"/>
                <a:ea typeface="Open Sans"/>
                <a:cs typeface="Open Sans"/>
                <a:sym typeface="Open Sans"/>
              </a:rPr>
              <a:t>EXAMPLES &amp; IMPACT</a:t>
            </a:r>
            <a:endParaRPr b="1" i="0" sz="1100" u="none" cap="none" strike="noStrike">
              <a:solidFill>
                <a:schemeClr val="accent5"/>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101"/>
          <p:cNvSpPr/>
          <p:nvPr/>
        </p:nvSpPr>
        <p:spPr>
          <a:xfrm>
            <a:off x="5612200" y="1347500"/>
            <a:ext cx="3261000" cy="3123300"/>
          </a:xfrm>
          <a:prstGeom prst="roundRect">
            <a:avLst>
              <a:gd fmla="val 10297" name="adj"/>
            </a:avLst>
          </a:prstGeom>
          <a:solidFill>
            <a:srgbClr val="FFD451"/>
          </a:solid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002944"/>
              </a:solidFill>
              <a:latin typeface="Arial"/>
              <a:ea typeface="Arial"/>
              <a:cs typeface="Arial"/>
              <a:sym typeface="Arial"/>
            </a:endParaRPr>
          </a:p>
        </p:txBody>
      </p:sp>
      <p:sp>
        <p:nvSpPr>
          <p:cNvPr id="810" name="Google Shape;810;p101"/>
          <p:cNvSpPr txBox="1"/>
          <p:nvPr/>
        </p:nvSpPr>
        <p:spPr>
          <a:xfrm>
            <a:off x="5765050" y="1723425"/>
            <a:ext cx="3111300" cy="2544900"/>
          </a:xfrm>
          <a:prstGeom prst="rect">
            <a:avLst/>
          </a:prstGeom>
          <a:noFill/>
          <a:ln>
            <a:noFill/>
          </a:ln>
        </p:spPr>
        <p:txBody>
          <a:bodyPr anchorCtr="0" anchor="t" bIns="68575" lIns="68575" spcFirstLastPara="1" rIns="34275" wrap="square" tIns="68575">
            <a:spAutoFit/>
          </a:bodyPr>
          <a:lstStyle/>
          <a:p>
            <a:pPr indent="-153499" lvl="0" marL="269999" rtl="0" algn="l">
              <a:lnSpc>
                <a:spcPct val="115000"/>
              </a:lnSpc>
              <a:spcBef>
                <a:spcPts val="0"/>
              </a:spcBef>
              <a:spcAft>
                <a:spcPts val="0"/>
              </a:spcAft>
              <a:buSzPts val="1000"/>
              <a:buFont typeface="Open Sans"/>
              <a:buChar char="●"/>
            </a:pPr>
            <a:r>
              <a:rPr lang="en-GB" sz="1000">
                <a:latin typeface="Open Sans"/>
                <a:ea typeface="Open Sans"/>
                <a:cs typeface="Open Sans"/>
                <a:sym typeface="Open Sans"/>
              </a:rPr>
              <a:t>Capital and Partner Mobilisation: UP MoU: USD 325M expected mobilisation over 5 years. Initial focus: rooftop solar for industrial parks (Gautam Buddh Nagar, Ghaziabad), agri-voltaic solutions in polyhouses, solarisation of agricultural feeders, transition of diesel irrigation pumps to solar</a:t>
            </a:r>
            <a:endParaRPr sz="1000">
              <a:latin typeface="Open Sans"/>
              <a:ea typeface="Open Sans"/>
              <a:cs typeface="Open Sans"/>
              <a:sym typeface="Open Sans"/>
            </a:endParaRPr>
          </a:p>
          <a:p>
            <a:pPr indent="-153499" lvl="0" marL="269999" rtl="0" algn="l">
              <a:lnSpc>
                <a:spcPct val="115000"/>
              </a:lnSpc>
              <a:spcBef>
                <a:spcPts val="1000"/>
              </a:spcBef>
              <a:spcAft>
                <a:spcPts val="1000"/>
              </a:spcAft>
              <a:buSzPts val="1000"/>
              <a:buFont typeface="Open Sans"/>
              <a:buChar char="●"/>
            </a:pPr>
            <a:r>
              <a:rPr lang="en-GB" sz="1000">
                <a:latin typeface="Open Sans"/>
                <a:ea typeface="Open Sans"/>
                <a:cs typeface="Open Sans"/>
                <a:sym typeface="Open Sans"/>
              </a:rPr>
              <a:t>Direct Deployment: 2 examples of rooftop solar (3.5kW and 35 kW systems) in Maharashtra for farmer associations (FPOs); supported district-wide pipeline development including 35 project design documents representing 220kW solar pipeline. </a:t>
            </a:r>
            <a:endParaRPr sz="1000">
              <a:latin typeface="Open Sans"/>
              <a:ea typeface="Open Sans"/>
              <a:cs typeface="Open Sans"/>
              <a:sym typeface="Open Sans"/>
            </a:endParaRPr>
          </a:p>
        </p:txBody>
      </p:sp>
      <p:sp>
        <p:nvSpPr>
          <p:cNvPr id="811" name="Google Shape;811;p101"/>
          <p:cNvSpPr/>
          <p:nvPr/>
        </p:nvSpPr>
        <p:spPr>
          <a:xfrm>
            <a:off x="2634475" y="1347500"/>
            <a:ext cx="2866800" cy="3123300"/>
          </a:xfrm>
          <a:prstGeom prst="roundRect">
            <a:avLst>
              <a:gd fmla="val 10297" name="adj"/>
            </a:avLst>
          </a:prstGeom>
          <a:solidFill>
            <a:srgbClr val="FFD451"/>
          </a:solid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002944"/>
              </a:solidFill>
              <a:latin typeface="Arial"/>
              <a:ea typeface="Arial"/>
              <a:cs typeface="Arial"/>
              <a:sym typeface="Arial"/>
            </a:endParaRPr>
          </a:p>
        </p:txBody>
      </p:sp>
      <p:sp>
        <p:nvSpPr>
          <p:cNvPr id="812" name="Google Shape;812;p101"/>
          <p:cNvSpPr txBox="1"/>
          <p:nvPr/>
        </p:nvSpPr>
        <p:spPr>
          <a:xfrm>
            <a:off x="2512776" y="1721275"/>
            <a:ext cx="2988600" cy="2801400"/>
          </a:xfrm>
          <a:prstGeom prst="rect">
            <a:avLst/>
          </a:prstGeom>
          <a:noFill/>
          <a:ln>
            <a:noFill/>
          </a:ln>
        </p:spPr>
        <p:txBody>
          <a:bodyPr anchorCtr="0" anchor="t" bIns="68575" lIns="68575" spcFirstLastPara="1" rIns="34275" wrap="square" tIns="68575">
            <a:spAutoFit/>
          </a:bodyPr>
          <a:lstStyle/>
          <a:p>
            <a:pPr indent="-153499" lvl="0" marL="269999" rtl="0" algn="l">
              <a:lnSpc>
                <a:spcPct val="115000"/>
              </a:lnSpc>
              <a:spcBef>
                <a:spcPts val="0"/>
              </a:spcBef>
              <a:spcAft>
                <a:spcPts val="0"/>
              </a:spcAft>
              <a:buSzPts val="1000"/>
              <a:buFont typeface="Open Sans"/>
              <a:buChar char="●"/>
            </a:pPr>
            <a:r>
              <a:rPr lang="en-GB" sz="1000">
                <a:latin typeface="Open Sans"/>
                <a:ea typeface="Open Sans"/>
                <a:cs typeface="Open Sans"/>
                <a:sym typeface="Open Sans"/>
              </a:rPr>
              <a:t>Leverage investment potential by  designing viability gap funding and blended finance structures and providing subsidies and capital investment.</a:t>
            </a:r>
            <a:endParaRPr sz="1000">
              <a:latin typeface="Open Sans"/>
              <a:ea typeface="Open Sans"/>
              <a:cs typeface="Open Sans"/>
              <a:sym typeface="Open Sans"/>
            </a:endParaRPr>
          </a:p>
          <a:p>
            <a:pPr indent="-153499" lvl="0" marL="269999" rtl="0" algn="l">
              <a:lnSpc>
                <a:spcPct val="115000"/>
              </a:lnSpc>
              <a:spcBef>
                <a:spcPts val="1000"/>
              </a:spcBef>
              <a:spcAft>
                <a:spcPts val="0"/>
              </a:spcAft>
              <a:buSzPts val="1000"/>
              <a:buFont typeface="Open Sans"/>
              <a:buChar char="●"/>
            </a:pPr>
            <a:r>
              <a:rPr lang="en-GB" sz="1000">
                <a:latin typeface="Open Sans"/>
                <a:ea typeface="Open Sans"/>
                <a:cs typeface="Open Sans"/>
                <a:sym typeface="Open Sans"/>
              </a:rPr>
              <a:t>Facilitate public/private partnerships and city/state grantee agreements.</a:t>
            </a:r>
            <a:endParaRPr sz="1000">
              <a:latin typeface="Open Sans"/>
              <a:ea typeface="Open Sans"/>
              <a:cs typeface="Open Sans"/>
              <a:sym typeface="Open Sans"/>
            </a:endParaRPr>
          </a:p>
          <a:p>
            <a:pPr indent="-153499" lvl="0" marL="269999" rtl="0" algn="l">
              <a:lnSpc>
                <a:spcPct val="115000"/>
              </a:lnSpc>
              <a:spcBef>
                <a:spcPts val="1000"/>
              </a:spcBef>
              <a:spcAft>
                <a:spcPts val="0"/>
              </a:spcAft>
              <a:buSzPts val="1000"/>
              <a:buFont typeface="Open Sans"/>
              <a:buChar char="●"/>
            </a:pPr>
            <a:r>
              <a:rPr lang="en-GB" sz="1000">
                <a:latin typeface="Open Sans"/>
                <a:ea typeface="Open Sans"/>
                <a:cs typeface="Open Sans"/>
                <a:sym typeface="Open Sans"/>
              </a:rPr>
              <a:t>Support the scaling of research/ solutions; provide technical assistance and digital tools to implement actionable climate solutions.</a:t>
            </a:r>
            <a:endParaRPr sz="1000">
              <a:latin typeface="Open Sans"/>
              <a:ea typeface="Open Sans"/>
              <a:cs typeface="Open Sans"/>
              <a:sym typeface="Open Sans"/>
            </a:endParaRPr>
          </a:p>
          <a:p>
            <a:pPr indent="-153499" lvl="0" marL="269999" rtl="0" algn="l">
              <a:lnSpc>
                <a:spcPct val="115000"/>
              </a:lnSpc>
              <a:spcBef>
                <a:spcPts val="1000"/>
              </a:spcBef>
              <a:spcAft>
                <a:spcPts val="1000"/>
              </a:spcAft>
              <a:buSzPts val="1000"/>
              <a:buFont typeface="Open Sans"/>
              <a:buChar char="●"/>
            </a:pPr>
            <a:r>
              <a:rPr lang="en-GB" sz="1000">
                <a:latin typeface="Open Sans"/>
                <a:ea typeface="Open Sans"/>
                <a:cs typeface="Open Sans"/>
                <a:sym typeface="Open Sans"/>
              </a:rPr>
              <a:t>Provide  strategic advisory, policy support and design compliance incentives to trigger structural shifts.</a:t>
            </a:r>
            <a:endParaRPr sz="1000">
              <a:latin typeface="Open Sans"/>
              <a:ea typeface="Open Sans"/>
              <a:cs typeface="Open Sans"/>
              <a:sym typeface="Open Sans"/>
            </a:endParaRPr>
          </a:p>
        </p:txBody>
      </p:sp>
      <p:sp>
        <p:nvSpPr>
          <p:cNvPr id="813" name="Google Shape;813;p101"/>
          <p:cNvSpPr txBox="1"/>
          <p:nvPr/>
        </p:nvSpPr>
        <p:spPr>
          <a:xfrm>
            <a:off x="181375" y="0"/>
            <a:ext cx="7438500" cy="714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GB" sz="2000">
                <a:solidFill>
                  <a:srgbClr val="032944"/>
                </a:solidFill>
                <a:latin typeface="Open Sans"/>
                <a:ea typeface="Open Sans"/>
                <a:cs typeface="Open Sans"/>
                <a:sym typeface="Open Sans"/>
              </a:rPr>
              <a:t>2. Facilitating clean growth investment: </a:t>
            </a:r>
            <a:r>
              <a:rPr lang="en-GB" sz="1900">
                <a:solidFill>
                  <a:srgbClr val="032944"/>
                </a:solidFill>
                <a:latin typeface="Open Sans"/>
                <a:ea typeface="Open Sans"/>
                <a:cs typeface="Open Sans"/>
                <a:sym typeface="Open Sans"/>
              </a:rPr>
              <a:t>subnational funding vehicles, partnerships, pipelines</a:t>
            </a:r>
            <a:endParaRPr b="1" sz="2000">
              <a:solidFill>
                <a:srgbClr val="032944"/>
              </a:solidFill>
              <a:latin typeface="Open Sans"/>
              <a:ea typeface="Open Sans"/>
              <a:cs typeface="Open Sans"/>
              <a:sym typeface="Open Sans"/>
            </a:endParaRPr>
          </a:p>
        </p:txBody>
      </p:sp>
      <p:pic>
        <p:nvPicPr>
          <p:cNvPr descr="preencoded.png" id="814" name="Google Shape;814;p101"/>
          <p:cNvPicPr preferRelativeResize="0"/>
          <p:nvPr/>
        </p:nvPicPr>
        <p:blipFill rotWithShape="1">
          <a:blip r:embed="rId3">
            <a:alphaModFix/>
          </a:blip>
          <a:srcRect b="0" l="0" r="0" t="0"/>
          <a:stretch/>
        </p:blipFill>
        <p:spPr>
          <a:xfrm>
            <a:off x="6956812" y="83736"/>
            <a:ext cx="2426738" cy="1347804"/>
          </a:xfrm>
          <a:prstGeom prst="rect">
            <a:avLst/>
          </a:prstGeom>
          <a:noFill/>
          <a:ln>
            <a:noFill/>
          </a:ln>
        </p:spPr>
      </p:pic>
      <p:pic>
        <p:nvPicPr>
          <p:cNvPr descr="preencoded.png" id="815" name="Google Shape;815;p101"/>
          <p:cNvPicPr preferRelativeResize="0"/>
          <p:nvPr/>
        </p:nvPicPr>
        <p:blipFill rotWithShape="1">
          <a:blip r:embed="rId4">
            <a:alphaModFix/>
          </a:blip>
          <a:srcRect b="0" l="0" r="0" t="0"/>
          <a:stretch/>
        </p:blipFill>
        <p:spPr>
          <a:xfrm>
            <a:off x="8334677" y="4708770"/>
            <a:ext cx="675957" cy="233729"/>
          </a:xfrm>
          <a:prstGeom prst="rect">
            <a:avLst/>
          </a:prstGeom>
          <a:noFill/>
          <a:ln>
            <a:noFill/>
          </a:ln>
        </p:spPr>
      </p:pic>
      <p:cxnSp>
        <p:nvCxnSpPr>
          <p:cNvPr id="816" name="Google Shape;816;p101"/>
          <p:cNvCxnSpPr/>
          <p:nvPr/>
        </p:nvCxnSpPr>
        <p:spPr>
          <a:xfrm>
            <a:off x="193162" y="610545"/>
            <a:ext cx="5571900" cy="0"/>
          </a:xfrm>
          <a:prstGeom prst="straightConnector1">
            <a:avLst/>
          </a:prstGeom>
          <a:noFill/>
          <a:ln cap="flat" cmpd="sng" w="21425">
            <a:solidFill>
              <a:srgbClr val="E32918"/>
            </a:solidFill>
            <a:prstDash val="solid"/>
            <a:round/>
            <a:headEnd len="sm" w="sm" type="none"/>
            <a:tailEnd len="sm" w="sm" type="none"/>
          </a:ln>
        </p:spPr>
      </p:cxnSp>
      <p:sp>
        <p:nvSpPr>
          <p:cNvPr id="817" name="Google Shape;817;p101"/>
          <p:cNvSpPr txBox="1"/>
          <p:nvPr/>
        </p:nvSpPr>
        <p:spPr>
          <a:xfrm>
            <a:off x="205650" y="720797"/>
            <a:ext cx="8732700" cy="754200"/>
          </a:xfrm>
          <a:prstGeom prst="rect">
            <a:avLst/>
          </a:prstGeom>
          <a:noFill/>
          <a:ln>
            <a:noFill/>
          </a:ln>
        </p:spPr>
        <p:txBody>
          <a:bodyPr anchorCtr="0" anchor="t" bIns="68575" lIns="68575" spcFirstLastPara="1" rIns="68575" wrap="square" tIns="68575">
            <a:spAutoFit/>
          </a:bodyPr>
          <a:lstStyle/>
          <a:p>
            <a:pPr indent="0" lvl="0" marL="0" rtl="0" algn="just">
              <a:spcBef>
                <a:spcPts val="0"/>
              </a:spcBef>
              <a:spcAft>
                <a:spcPts val="0"/>
              </a:spcAft>
              <a:buClr>
                <a:schemeClr val="dk1"/>
              </a:buClr>
              <a:buSzPts val="1000"/>
              <a:buFont typeface="Arial"/>
              <a:buNone/>
            </a:pPr>
            <a:r>
              <a:rPr lang="en-GB" sz="1000">
                <a:solidFill>
                  <a:schemeClr val="dk1"/>
                </a:solidFill>
                <a:latin typeface="Open Sans"/>
                <a:ea typeface="Open Sans"/>
                <a:cs typeface="Open Sans"/>
                <a:sym typeface="Open Sans"/>
              </a:rPr>
              <a:t>This initiative aims to build institutional muscle and momentum in several South Asian states as they takes steps to lower the intensity of its emissions. It enables convergence across key sectors such as energy, industry, transport, buildings, and agriculture, with a focus on emission mitigation, job creation, vulnerability reduction, and broader co-benefits.</a:t>
            </a:r>
            <a:endParaRPr sz="1000">
              <a:solidFill>
                <a:schemeClr val="dk1"/>
              </a:solidFill>
              <a:latin typeface="Open Sans"/>
              <a:ea typeface="Open Sans"/>
              <a:cs typeface="Open Sans"/>
              <a:sym typeface="Open Sans"/>
            </a:endParaRPr>
          </a:p>
          <a:p>
            <a:pPr indent="0" lvl="0" marL="0" marR="0" rtl="0" algn="just">
              <a:lnSpc>
                <a:spcPct val="100000"/>
              </a:lnSpc>
              <a:spcBef>
                <a:spcPts val="0"/>
              </a:spcBef>
              <a:spcAft>
                <a:spcPts val="0"/>
              </a:spcAft>
              <a:buClr>
                <a:srgbClr val="000000"/>
              </a:buClr>
              <a:buSzPts val="1000"/>
              <a:buFont typeface="Arial"/>
              <a:buNone/>
            </a:pPr>
            <a:r>
              <a:t/>
            </a:r>
            <a:endParaRPr sz="1000">
              <a:solidFill>
                <a:schemeClr val="dk1"/>
              </a:solidFill>
              <a:latin typeface="Open Sans"/>
              <a:ea typeface="Open Sans"/>
              <a:cs typeface="Open Sans"/>
              <a:sym typeface="Open Sans"/>
            </a:endParaRPr>
          </a:p>
        </p:txBody>
      </p:sp>
      <p:sp>
        <p:nvSpPr>
          <p:cNvPr id="818" name="Google Shape;818;p101"/>
          <p:cNvSpPr/>
          <p:nvPr/>
        </p:nvSpPr>
        <p:spPr>
          <a:xfrm>
            <a:off x="190291" y="1347493"/>
            <a:ext cx="2193900" cy="3123300"/>
          </a:xfrm>
          <a:prstGeom prst="roundRect">
            <a:avLst>
              <a:gd fmla="val 10297" name="adj"/>
            </a:avLst>
          </a:prstGeom>
          <a:solidFill>
            <a:srgbClr val="FFD451"/>
          </a:solid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002944"/>
              </a:solidFill>
              <a:latin typeface="Arial"/>
              <a:ea typeface="Arial"/>
              <a:cs typeface="Arial"/>
              <a:sym typeface="Arial"/>
            </a:endParaRPr>
          </a:p>
        </p:txBody>
      </p:sp>
      <p:sp>
        <p:nvSpPr>
          <p:cNvPr id="819" name="Google Shape;819;p101"/>
          <p:cNvSpPr txBox="1"/>
          <p:nvPr/>
        </p:nvSpPr>
        <p:spPr>
          <a:xfrm>
            <a:off x="320347" y="1464905"/>
            <a:ext cx="1933800" cy="3078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000"/>
              <a:buFont typeface="Arial"/>
              <a:buNone/>
            </a:pPr>
            <a:r>
              <a:rPr b="1" lang="en-GB" sz="1100">
                <a:solidFill>
                  <a:schemeClr val="accent5"/>
                </a:solidFill>
                <a:latin typeface="Open Sans"/>
                <a:ea typeface="Open Sans"/>
                <a:cs typeface="Open Sans"/>
                <a:sym typeface="Open Sans"/>
              </a:rPr>
              <a:t>THE GAP</a:t>
            </a:r>
            <a:endParaRPr b="1" i="0" sz="1100" u="none" cap="none" strike="noStrike">
              <a:solidFill>
                <a:schemeClr val="accent5"/>
              </a:solidFill>
              <a:latin typeface="Open Sans"/>
              <a:ea typeface="Open Sans"/>
              <a:cs typeface="Open Sans"/>
              <a:sym typeface="Open Sans"/>
            </a:endParaRPr>
          </a:p>
        </p:txBody>
      </p:sp>
      <p:sp>
        <p:nvSpPr>
          <p:cNvPr id="820" name="Google Shape;820;p101"/>
          <p:cNvSpPr txBox="1"/>
          <p:nvPr/>
        </p:nvSpPr>
        <p:spPr>
          <a:xfrm>
            <a:off x="87725" y="1721275"/>
            <a:ext cx="2058900" cy="2673000"/>
          </a:xfrm>
          <a:prstGeom prst="rect">
            <a:avLst/>
          </a:prstGeom>
          <a:noFill/>
          <a:ln>
            <a:noFill/>
          </a:ln>
        </p:spPr>
        <p:txBody>
          <a:bodyPr anchorCtr="0" anchor="t" bIns="68575" lIns="68575" spcFirstLastPara="1" rIns="34275" wrap="square" tIns="68575">
            <a:spAutoFit/>
          </a:bodyPr>
          <a:lstStyle/>
          <a:p>
            <a:pPr indent="-153499" lvl="0" marL="269999" rtl="0" algn="l">
              <a:lnSpc>
                <a:spcPct val="115000"/>
              </a:lnSpc>
              <a:spcBef>
                <a:spcPts val="0"/>
              </a:spcBef>
              <a:spcAft>
                <a:spcPts val="0"/>
              </a:spcAft>
              <a:buSzPts val="1000"/>
              <a:buFont typeface="Open Sans"/>
              <a:buChar char="●"/>
            </a:pPr>
            <a:r>
              <a:rPr lang="en-GB" sz="1000">
                <a:latin typeface="Open Sans"/>
                <a:ea typeface="Open Sans"/>
                <a:cs typeface="Open Sans"/>
                <a:sym typeface="Open Sans"/>
              </a:rPr>
              <a:t>Subnational climate finance overwhelmingly public, straining limited state budgets</a:t>
            </a:r>
            <a:endParaRPr sz="1000">
              <a:latin typeface="Open Sans"/>
              <a:ea typeface="Open Sans"/>
              <a:cs typeface="Open Sans"/>
              <a:sym typeface="Open Sans"/>
            </a:endParaRPr>
          </a:p>
          <a:p>
            <a:pPr indent="-153499" lvl="0" marL="269999" rtl="0" algn="l">
              <a:lnSpc>
                <a:spcPct val="115000"/>
              </a:lnSpc>
              <a:spcBef>
                <a:spcPts val="1000"/>
              </a:spcBef>
              <a:spcAft>
                <a:spcPts val="0"/>
              </a:spcAft>
              <a:buSzPts val="1000"/>
              <a:buFont typeface="Open Sans"/>
              <a:buChar char="●"/>
            </a:pPr>
            <a:r>
              <a:rPr lang="en-GB" sz="1000">
                <a:latin typeface="Open Sans"/>
                <a:ea typeface="Open Sans"/>
                <a:cs typeface="Open Sans"/>
                <a:sym typeface="Open Sans"/>
              </a:rPr>
              <a:t>No established models for private and philanthropic capital to de-risk distributed RE and clean growth at the state level</a:t>
            </a:r>
            <a:endParaRPr sz="1000">
              <a:latin typeface="Open Sans"/>
              <a:ea typeface="Open Sans"/>
              <a:cs typeface="Open Sans"/>
              <a:sym typeface="Open Sans"/>
            </a:endParaRPr>
          </a:p>
          <a:p>
            <a:pPr indent="-153499" lvl="0" marL="269999" rtl="0" algn="l">
              <a:lnSpc>
                <a:spcPct val="115000"/>
              </a:lnSpc>
              <a:spcBef>
                <a:spcPts val="1000"/>
              </a:spcBef>
              <a:spcAft>
                <a:spcPts val="1000"/>
              </a:spcAft>
              <a:buSzPts val="1000"/>
              <a:buFont typeface="Open Sans"/>
              <a:buChar char="●"/>
            </a:pPr>
            <a:r>
              <a:rPr lang="en-GB" sz="1000">
                <a:latin typeface="Open Sans"/>
                <a:ea typeface="Open Sans"/>
                <a:cs typeface="Open Sans"/>
                <a:sym typeface="Open Sans"/>
              </a:rPr>
              <a:t>Rural enterprises and SMEs lack access to RE financing despite clear economic and environmental benefits	</a:t>
            </a:r>
            <a:endParaRPr sz="1000">
              <a:latin typeface="Open Sans"/>
              <a:ea typeface="Open Sans"/>
              <a:cs typeface="Open Sans"/>
              <a:sym typeface="Open Sans"/>
            </a:endParaRPr>
          </a:p>
        </p:txBody>
      </p:sp>
      <p:sp>
        <p:nvSpPr>
          <p:cNvPr id="821" name="Google Shape;821;p101"/>
          <p:cNvSpPr txBox="1"/>
          <p:nvPr/>
        </p:nvSpPr>
        <p:spPr>
          <a:xfrm>
            <a:off x="3107717" y="1464905"/>
            <a:ext cx="1933800" cy="3078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000"/>
              <a:buFont typeface="Arial"/>
              <a:buNone/>
            </a:pPr>
            <a:r>
              <a:rPr b="1" lang="en-GB" sz="1100">
                <a:solidFill>
                  <a:schemeClr val="accent5"/>
                </a:solidFill>
                <a:latin typeface="Open Sans"/>
                <a:ea typeface="Open Sans"/>
                <a:cs typeface="Open Sans"/>
                <a:sym typeface="Open Sans"/>
              </a:rPr>
              <a:t>THE INTERVENTION</a:t>
            </a:r>
            <a:endParaRPr b="1" i="0" sz="1100" u="none" cap="none" strike="noStrike">
              <a:solidFill>
                <a:schemeClr val="accent5"/>
              </a:solidFill>
              <a:latin typeface="Open Sans"/>
              <a:ea typeface="Open Sans"/>
              <a:cs typeface="Open Sans"/>
              <a:sym typeface="Open Sans"/>
            </a:endParaRPr>
          </a:p>
        </p:txBody>
      </p:sp>
      <p:sp>
        <p:nvSpPr>
          <p:cNvPr id="822" name="Google Shape;822;p101"/>
          <p:cNvSpPr txBox="1"/>
          <p:nvPr/>
        </p:nvSpPr>
        <p:spPr>
          <a:xfrm>
            <a:off x="6353806" y="1464905"/>
            <a:ext cx="1933800" cy="3078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000"/>
              <a:buFont typeface="Arial"/>
              <a:buNone/>
            </a:pPr>
            <a:r>
              <a:rPr b="1" lang="en-GB" sz="1100">
                <a:solidFill>
                  <a:schemeClr val="accent5"/>
                </a:solidFill>
                <a:latin typeface="Open Sans"/>
                <a:ea typeface="Open Sans"/>
                <a:cs typeface="Open Sans"/>
                <a:sym typeface="Open Sans"/>
              </a:rPr>
              <a:t>EXAMPLES &amp; IMPACT</a:t>
            </a:r>
            <a:endParaRPr b="1" i="0" sz="1100" u="none" cap="none" strike="noStrike">
              <a:solidFill>
                <a:schemeClr val="accent5"/>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佈景主題">
  <a:themeElements>
    <a:clrScheme name="自訂 10">
      <a:dk1>
        <a:srgbClr val="555555"/>
      </a:dk1>
      <a:lt1>
        <a:srgbClr val="FFFFFF"/>
      </a:lt1>
      <a:dk2>
        <a:srgbClr val="285E7E"/>
      </a:dk2>
      <a:lt2>
        <a:srgbClr val="F2F2F2"/>
      </a:lt2>
      <a:accent1>
        <a:srgbClr val="0086B0"/>
      </a:accent1>
      <a:accent2>
        <a:srgbClr val="00698A"/>
      </a:accent2>
      <a:accent3>
        <a:srgbClr val="00B2F5"/>
      </a:accent3>
      <a:accent4>
        <a:srgbClr val="00D8FF"/>
      </a:accent4>
      <a:accent5>
        <a:srgbClr val="6E6F73"/>
      </a:accent5>
      <a:accent6>
        <a:srgbClr val="30BB9D"/>
      </a:accent6>
      <a:hlink>
        <a:srgbClr val="929292"/>
      </a:hlink>
      <a:folHlink>
        <a:srgbClr val="0250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05 10 2018 Presentation Template">
  <a:themeElements>
    <a:clrScheme name="AVPN Colours">
      <a:dk1>
        <a:srgbClr val="363636"/>
      </a:dk1>
      <a:lt1>
        <a:srgbClr val="FFFFFF"/>
      </a:lt1>
      <a:dk2>
        <a:srgbClr val="002944"/>
      </a:dk2>
      <a:lt2>
        <a:srgbClr val="FFFFFF"/>
      </a:lt2>
      <a:accent1>
        <a:srgbClr val="E42919"/>
      </a:accent1>
      <a:accent2>
        <a:srgbClr val="C00000"/>
      </a:accent2>
      <a:accent3>
        <a:srgbClr val="D6D6D6"/>
      </a:accent3>
      <a:accent4>
        <a:srgbClr val="002944"/>
      </a:accent4>
      <a:accent5>
        <a:srgbClr val="007B69"/>
      </a:accent5>
      <a:accent6>
        <a:srgbClr val="39627A"/>
      </a:accent6>
      <a:hlink>
        <a:srgbClr val="0092B1"/>
      </a:hlink>
      <a:folHlink>
        <a:srgbClr val="33333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Custom 8">
      <a:dk1>
        <a:srgbClr val="262526"/>
      </a:dk1>
      <a:lt1>
        <a:srgbClr val="FFFFFF"/>
      </a:lt1>
      <a:dk2>
        <a:srgbClr val="262626"/>
      </a:dk2>
      <a:lt2>
        <a:srgbClr val="D4D4D4"/>
      </a:lt2>
      <a:accent1>
        <a:srgbClr val="A6A6A6"/>
      </a:accent1>
      <a:accent2>
        <a:srgbClr val="7E7E7E"/>
      </a:accent2>
      <a:accent3>
        <a:srgbClr val="595959"/>
      </a:accent3>
      <a:accent4>
        <a:srgbClr val="404040"/>
      </a:accent4>
      <a:accent5>
        <a:srgbClr val="262626"/>
      </a:accent5>
      <a:accent6>
        <a:srgbClr val="DC1F34"/>
      </a:accent6>
      <a:hlink>
        <a:srgbClr val="118BE6"/>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B75098B646DE4097F5C31FAFBF570E" ma:contentTypeVersion="16" ma:contentTypeDescription="Create a new document." ma:contentTypeScope="" ma:versionID="f19b1e2ce1d399d1ec9861ea031527a2">
  <xsd:schema xmlns:xsd="http://www.w3.org/2001/XMLSchema" xmlns:xs="http://www.w3.org/2001/XMLSchema" xmlns:p="http://schemas.microsoft.com/office/2006/metadata/properties" xmlns:ns2="92b4574e-1b66-4583-8953-f83a72ae8083" xmlns:ns3="ea190b23-c4ab-4b12-82bf-8e43a6579cc0" targetNamespace="http://schemas.microsoft.com/office/2006/metadata/properties" ma:root="true" ma:fieldsID="f0030c71b204d9b56c23442c2671f839" ns2:_="" ns3:_="">
    <xsd:import namespace="92b4574e-1b66-4583-8953-f83a72ae8083"/>
    <xsd:import namespace="ea190b23-c4ab-4b12-82bf-8e43a6579c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b4574e-1b66-4583-8953-f83a72ae80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886fda9-e8e3-48af-b393-2436e4830b5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190b23-c4ab-4b12-82bf-8e43a6579cc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b5e296f-0b65-464a-b7bb-5875fd9dcef8}" ma:internalName="TaxCatchAll" ma:showField="CatchAllData" ma:web="ea190b23-c4ab-4b12-82bf-8e43a6579cc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2b4574e-1b66-4583-8953-f83a72ae8083">
      <Terms xmlns="http://schemas.microsoft.com/office/infopath/2007/PartnerControls"/>
    </lcf76f155ced4ddcb4097134ff3c332f>
    <TaxCatchAll xmlns="ea190b23-c4ab-4b12-82bf-8e43a6579cc0" xsi:nil="true"/>
  </documentManagement>
</p:properties>
</file>

<file path=customXml/itemProps1.xml><?xml version="1.0" encoding="utf-8"?>
<ds:datastoreItem xmlns:ds="http://schemas.openxmlformats.org/officeDocument/2006/customXml" ds:itemID="{6B439F4B-5C79-4D23-96CE-6AA212253C2F}"/>
</file>

<file path=customXml/itemProps2.xml><?xml version="1.0" encoding="utf-8"?>
<ds:datastoreItem xmlns:ds="http://schemas.openxmlformats.org/officeDocument/2006/customXml" ds:itemID="{A816D0A7-A458-4AF1-ABCD-4FFBB25F68C0}"/>
</file>

<file path=customXml/itemProps3.xml><?xml version="1.0" encoding="utf-8"?>
<ds:datastoreItem xmlns:ds="http://schemas.openxmlformats.org/officeDocument/2006/customXml" ds:itemID="{1B7D9A0E-BDD6-4D6B-9A0C-E43E2B378B9D}"/>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0x010100A9B75098B646DE4097F5C31FAFBF570E</vt:lpwstr>
  </property>
</Properties>
</file>