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  <p:sldMasterId id="2147483705" r:id="rId5"/>
  </p:sldMasterIdLst>
  <p:notesMasterIdLst>
    <p:notesMasterId r:id="rId12"/>
  </p:notesMasterIdLst>
  <p:handoutMasterIdLst>
    <p:handoutMasterId r:id="rId13"/>
  </p:handoutMasterIdLst>
  <p:sldIdLst>
    <p:sldId id="338" r:id="rId6"/>
    <p:sldId id="323" r:id="rId7"/>
    <p:sldId id="337" r:id="rId8"/>
    <p:sldId id="325" r:id="rId9"/>
    <p:sldId id="326" r:id="rId10"/>
    <p:sldId id="327" r:id="rId11"/>
  </p:sldIdLst>
  <p:sldSz cx="12192000" cy="6858000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BB95D6-7D7C-2D97-B7AD-35ED29495EB7}" name="Phawida JONGSUWANWATTANA" initials="PJ" userId="S::phawida.j@aperc.or.jp::7bb773c6-8c8a-4e89-a8a6-84005134296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penter, Victoria" initials="CV" lastIdx="8" clrIdx="0">
    <p:extLst>
      <p:ext uri="{19B8F6BF-5375-455C-9EA6-DF929625EA0E}">
        <p15:presenceInfo xmlns:p15="http://schemas.microsoft.com/office/powerpoint/2012/main" userId="S-1-5-21-1598628964-66618551-2827047353-416596" providerId="AD"/>
      </p:ext>
    </p:extLst>
  </p:cmAuthor>
  <p:cmAuthor id="2" name="michael .sinocruz" initials="m." lastIdx="10" clrIdx="1"/>
  <p:cmAuthor id="3" name="luiｓ .camacho" initials="l." lastIdx="2" clrIdx="2">
    <p:extLst>
      <p:ext uri="{19B8F6BF-5375-455C-9EA6-DF929625EA0E}">
        <p15:presenceInfo xmlns:p15="http://schemas.microsoft.com/office/powerpoint/2012/main" userId="luiｓ .camac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2339BF-B543-48E1-9650-353C586BED11}" v="6" dt="2026-03-29T14:25:59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09" autoAdjust="0"/>
  </p:normalViewPr>
  <p:slideViewPr>
    <p:cSldViewPr snapToGrid="0">
      <p:cViewPr varScale="1">
        <p:scale>
          <a:sx n="57" d="100"/>
          <a:sy n="57" d="100"/>
        </p:scale>
        <p:origin x="9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vira  GELINDON" userId="233fa48b-407a-4693-9e68-0f3d163bd797" providerId="ADAL" clId="{824E9F7C-3607-4ADA-9C00-C9FB2C206DD5}"/>
    <pc:docChg chg="custSel addSld delSld modSld">
      <pc:chgData name="Elvira  GELINDON" userId="233fa48b-407a-4693-9e68-0f3d163bd797" providerId="ADAL" clId="{824E9F7C-3607-4ADA-9C00-C9FB2C206DD5}" dt="2026-03-29T14:29:54.143" v="227" actId="113"/>
      <pc:docMkLst>
        <pc:docMk/>
      </pc:docMkLst>
      <pc:sldChg chg="del">
        <pc:chgData name="Elvira  GELINDON" userId="233fa48b-407a-4693-9e68-0f3d163bd797" providerId="ADAL" clId="{824E9F7C-3607-4ADA-9C00-C9FB2C206DD5}" dt="2026-03-29T14:09:19.481" v="1" actId="47"/>
        <pc:sldMkLst>
          <pc:docMk/>
          <pc:sldMk cId="3207022072" sldId="321"/>
        </pc:sldMkLst>
      </pc:sldChg>
      <pc:sldChg chg="modSp">
        <pc:chgData name="Elvira  GELINDON" userId="233fa48b-407a-4693-9e68-0f3d163bd797" providerId="ADAL" clId="{824E9F7C-3607-4ADA-9C00-C9FB2C206DD5}" dt="2026-03-29T14:10:32.041" v="15" actId="12100"/>
        <pc:sldMkLst>
          <pc:docMk/>
          <pc:sldMk cId="3785943475" sldId="323"/>
        </pc:sldMkLst>
        <pc:graphicFrameChg chg="mod">
          <ac:chgData name="Elvira  GELINDON" userId="233fa48b-407a-4693-9e68-0f3d163bd797" providerId="ADAL" clId="{824E9F7C-3607-4ADA-9C00-C9FB2C206DD5}" dt="2026-03-29T14:10:32.041" v="15" actId="12100"/>
          <ac:graphicFrameMkLst>
            <pc:docMk/>
            <pc:sldMk cId="3785943475" sldId="323"/>
            <ac:graphicFrameMk id="8" creationId="{81026A7D-68DF-7223-DE90-549DA679BD92}"/>
          </ac:graphicFrameMkLst>
        </pc:graphicFrameChg>
      </pc:sldChg>
      <pc:sldChg chg="modSp mod">
        <pc:chgData name="Elvira  GELINDON" userId="233fa48b-407a-4693-9e68-0f3d163bd797" providerId="ADAL" clId="{824E9F7C-3607-4ADA-9C00-C9FB2C206DD5}" dt="2026-03-29T14:29:54.143" v="227" actId="113"/>
        <pc:sldMkLst>
          <pc:docMk/>
          <pc:sldMk cId="3647121295" sldId="325"/>
        </pc:sldMkLst>
        <pc:spChg chg="mod">
          <ac:chgData name="Elvira  GELINDON" userId="233fa48b-407a-4693-9e68-0f3d163bd797" providerId="ADAL" clId="{824E9F7C-3607-4ADA-9C00-C9FB2C206DD5}" dt="2026-03-29T14:29:54.143" v="227" actId="113"/>
          <ac:spMkLst>
            <pc:docMk/>
            <pc:sldMk cId="3647121295" sldId="325"/>
            <ac:spMk id="5" creationId="{53948006-BD75-1943-003B-E0EAD3E8C10B}"/>
          </ac:spMkLst>
        </pc:spChg>
        <pc:spChg chg="mod">
          <ac:chgData name="Elvira  GELINDON" userId="233fa48b-407a-4693-9e68-0f3d163bd797" providerId="ADAL" clId="{824E9F7C-3607-4ADA-9C00-C9FB2C206DD5}" dt="2026-03-29T14:22:42.065" v="187" actId="1076"/>
          <ac:spMkLst>
            <pc:docMk/>
            <pc:sldMk cId="3647121295" sldId="325"/>
            <ac:spMk id="29" creationId="{834B0EB5-7547-1EFE-5319-3146AF87A0C0}"/>
          </ac:spMkLst>
        </pc:spChg>
        <pc:picChg chg="mod">
          <ac:chgData name="Elvira  GELINDON" userId="233fa48b-407a-4693-9e68-0f3d163bd797" providerId="ADAL" clId="{824E9F7C-3607-4ADA-9C00-C9FB2C206DD5}" dt="2026-03-29T14:29:20.580" v="223" actId="14100"/>
          <ac:picMkLst>
            <pc:docMk/>
            <pc:sldMk cId="3647121295" sldId="325"/>
            <ac:picMk id="8" creationId="{D5DBAC83-7767-7FEC-81B3-846D6B5EBCC9}"/>
          </ac:picMkLst>
        </pc:picChg>
      </pc:sldChg>
      <pc:sldChg chg="addSp delSp modSp mod">
        <pc:chgData name="Elvira  GELINDON" userId="233fa48b-407a-4693-9e68-0f3d163bd797" providerId="ADAL" clId="{824E9F7C-3607-4ADA-9C00-C9FB2C206DD5}" dt="2026-03-29T14:26:03.332" v="199" actId="1076"/>
        <pc:sldMkLst>
          <pc:docMk/>
          <pc:sldMk cId="2555535497" sldId="326"/>
        </pc:sldMkLst>
        <pc:spChg chg="mod">
          <ac:chgData name="Elvira  GELINDON" userId="233fa48b-407a-4693-9e68-0f3d163bd797" providerId="ADAL" clId="{824E9F7C-3607-4ADA-9C00-C9FB2C206DD5}" dt="2026-03-29T14:25:01.400" v="196" actId="14100"/>
          <ac:spMkLst>
            <pc:docMk/>
            <pc:sldMk cId="2555535497" sldId="326"/>
            <ac:spMk id="17" creationId="{6B605DB6-CDC7-4D8E-DFAB-F4CDAC45BB44}"/>
          </ac:spMkLst>
        </pc:spChg>
        <pc:picChg chg="add mod">
          <ac:chgData name="Elvira  GELINDON" userId="233fa48b-407a-4693-9e68-0f3d163bd797" providerId="ADAL" clId="{824E9F7C-3607-4ADA-9C00-C9FB2C206DD5}" dt="2026-03-29T14:26:03.332" v="199" actId="1076"/>
          <ac:picMkLst>
            <pc:docMk/>
            <pc:sldMk cId="2555535497" sldId="326"/>
            <ac:picMk id="3" creationId="{078814D2-E97F-12C2-C924-F42A09C15627}"/>
          </ac:picMkLst>
        </pc:picChg>
        <pc:picChg chg="del">
          <ac:chgData name="Elvira  GELINDON" userId="233fa48b-407a-4693-9e68-0f3d163bd797" providerId="ADAL" clId="{824E9F7C-3607-4ADA-9C00-C9FB2C206DD5}" dt="2026-03-29T14:25:52.506" v="197" actId="478"/>
          <ac:picMkLst>
            <pc:docMk/>
            <pc:sldMk cId="2555535497" sldId="326"/>
            <ac:picMk id="12" creationId="{29F37413-F018-2A8C-EA74-4E7A00298D2B}"/>
          </ac:picMkLst>
        </pc:picChg>
      </pc:sldChg>
      <pc:sldChg chg="addSp delSp modSp mod">
        <pc:chgData name="Elvira  GELINDON" userId="233fa48b-407a-4693-9e68-0f3d163bd797" providerId="ADAL" clId="{824E9F7C-3607-4ADA-9C00-C9FB2C206DD5}" dt="2026-03-29T14:29:00.772" v="220" actId="113"/>
        <pc:sldMkLst>
          <pc:docMk/>
          <pc:sldMk cId="3788228771" sldId="337"/>
        </pc:sldMkLst>
        <pc:spChg chg="mod">
          <ac:chgData name="Elvira  GELINDON" userId="233fa48b-407a-4693-9e68-0f3d163bd797" providerId="ADAL" clId="{824E9F7C-3607-4ADA-9C00-C9FB2C206DD5}" dt="2026-03-29T14:29:00.772" v="220" actId="113"/>
          <ac:spMkLst>
            <pc:docMk/>
            <pc:sldMk cId="3788228771" sldId="337"/>
            <ac:spMk id="27" creationId="{F3C3E456-0568-C0EE-5F6B-91199E64ECBA}"/>
          </ac:spMkLst>
        </pc:spChg>
        <pc:picChg chg="add del mod">
          <ac:chgData name="Elvira  GELINDON" userId="233fa48b-407a-4693-9e68-0f3d163bd797" providerId="ADAL" clId="{824E9F7C-3607-4ADA-9C00-C9FB2C206DD5}" dt="2026-03-29T14:26:16.461" v="200" actId="478"/>
          <ac:picMkLst>
            <pc:docMk/>
            <pc:sldMk cId="3788228771" sldId="337"/>
            <ac:picMk id="5" creationId="{8AA62C56-477C-0EBF-B487-1B01532E740F}"/>
          </ac:picMkLst>
        </pc:picChg>
        <pc:picChg chg="del">
          <ac:chgData name="Elvira  GELINDON" userId="233fa48b-407a-4693-9e68-0f3d163bd797" providerId="ADAL" clId="{824E9F7C-3607-4ADA-9C00-C9FB2C206DD5}" dt="2026-03-29T14:13:21.298" v="16" actId="478"/>
          <ac:picMkLst>
            <pc:docMk/>
            <pc:sldMk cId="3788228771" sldId="337"/>
            <ac:picMk id="6" creationId="{E4E57083-A48D-62C4-5D76-86D50B8C8F10}"/>
          </ac:picMkLst>
        </pc:picChg>
        <pc:picChg chg="add mod">
          <ac:chgData name="Elvira  GELINDON" userId="233fa48b-407a-4693-9e68-0f3d163bd797" providerId="ADAL" clId="{824E9F7C-3607-4ADA-9C00-C9FB2C206DD5}" dt="2026-03-29T14:28:23.829" v="214" actId="1076"/>
          <ac:picMkLst>
            <pc:docMk/>
            <pc:sldMk cId="3788228771" sldId="337"/>
            <ac:picMk id="8" creationId="{C7CED123-F468-75CD-C124-7568CBE49E95}"/>
          </ac:picMkLst>
        </pc:picChg>
      </pc:sldChg>
      <pc:sldChg chg="modSp add mod">
        <pc:chgData name="Elvira  GELINDON" userId="233fa48b-407a-4693-9e68-0f3d163bd797" providerId="ADAL" clId="{824E9F7C-3607-4ADA-9C00-C9FB2C206DD5}" dt="2026-03-29T14:09:26.829" v="12" actId="20577"/>
        <pc:sldMkLst>
          <pc:docMk/>
          <pc:sldMk cId="2018501268" sldId="338"/>
        </pc:sldMkLst>
        <pc:spChg chg="mod">
          <ac:chgData name="Elvira  GELINDON" userId="233fa48b-407a-4693-9e68-0f3d163bd797" providerId="ADAL" clId="{824E9F7C-3607-4ADA-9C00-C9FB2C206DD5}" dt="2026-03-29T14:09:26.829" v="12" actId="20577"/>
          <ac:spMkLst>
            <pc:docMk/>
            <pc:sldMk cId="2018501268" sldId="338"/>
            <ac:spMk id="6" creationId="{3991D5E3-FB6B-241A-76CD-21055400EB1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C2240-1012-4DE3-9278-B2C4D9A623F2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7472AFA-2289-418C-869F-871D540EB946}">
      <dgm:prSet/>
      <dgm:spPr/>
      <dgm:t>
        <a:bodyPr/>
        <a:lstStyle/>
        <a:p>
          <a:r>
            <a:rPr kumimoji="1" lang="en-AU" b="0" dirty="0"/>
            <a:t>At the workshop</a:t>
          </a:r>
          <a:endParaRPr lang="en-US" dirty="0"/>
        </a:p>
      </dgm:t>
    </dgm:pt>
    <dgm:pt modelId="{3365D253-9B68-46E0-849F-B710315FC473}" type="parTrans" cxnId="{956BD923-2626-4237-A989-802A69BB24E3}">
      <dgm:prSet/>
      <dgm:spPr/>
      <dgm:t>
        <a:bodyPr/>
        <a:lstStyle/>
        <a:p>
          <a:endParaRPr lang="en-US"/>
        </a:p>
      </dgm:t>
    </dgm:pt>
    <dgm:pt modelId="{49BA92E0-85EE-4412-92A5-FC665E94C130}" type="sibTrans" cxnId="{956BD923-2626-4237-A989-802A69BB24E3}">
      <dgm:prSet/>
      <dgm:spPr/>
      <dgm:t>
        <a:bodyPr/>
        <a:lstStyle/>
        <a:p>
          <a:endParaRPr lang="en-US"/>
        </a:p>
      </dgm:t>
    </dgm:pt>
    <dgm:pt modelId="{0603D537-D2F9-4500-893E-3C043C856CD8}">
      <dgm:prSet/>
      <dgm:spPr/>
      <dgm:t>
        <a:bodyPr/>
        <a:lstStyle/>
        <a:p>
          <a:r>
            <a:rPr lang="en-US" dirty="0"/>
            <a:t>After the workshop</a:t>
          </a:r>
        </a:p>
      </dgm:t>
    </dgm:pt>
    <dgm:pt modelId="{46BE508D-9908-4C3B-8678-A2F1B98D41A2}" type="parTrans" cxnId="{2532212C-0A36-4BC1-A55B-FB8212EAA008}">
      <dgm:prSet/>
      <dgm:spPr/>
      <dgm:t>
        <a:bodyPr/>
        <a:lstStyle/>
        <a:p>
          <a:endParaRPr lang="en-US"/>
        </a:p>
      </dgm:t>
    </dgm:pt>
    <dgm:pt modelId="{1DC2B901-3BDA-4095-AB8B-A84776DA6097}" type="sibTrans" cxnId="{2532212C-0A36-4BC1-A55B-FB8212EAA008}">
      <dgm:prSet/>
      <dgm:spPr/>
      <dgm:t>
        <a:bodyPr/>
        <a:lstStyle/>
        <a:p>
          <a:endParaRPr lang="en-US"/>
        </a:p>
      </dgm:t>
    </dgm:pt>
    <dgm:pt modelId="{56E31383-D52E-4B88-AF45-B390CDE1BC89}">
      <dgm:prSet/>
      <dgm:spPr/>
      <dgm:t>
        <a:bodyPr/>
        <a:lstStyle/>
        <a:p>
          <a:r>
            <a:rPr lang="en-US" dirty="0"/>
            <a:t>Final thoughts</a:t>
          </a:r>
        </a:p>
      </dgm:t>
    </dgm:pt>
    <dgm:pt modelId="{7DAA58F5-BBCB-4E4B-88CC-4493F5C88DE8}" type="parTrans" cxnId="{364BCF91-D10C-40B6-9221-0F54DEE77E28}">
      <dgm:prSet/>
      <dgm:spPr/>
      <dgm:t>
        <a:bodyPr/>
        <a:lstStyle/>
        <a:p>
          <a:endParaRPr lang="en-US"/>
        </a:p>
      </dgm:t>
    </dgm:pt>
    <dgm:pt modelId="{61D1DF83-8E21-4E4B-BAB4-3FC1BDDAF9F9}" type="sibTrans" cxnId="{364BCF91-D10C-40B6-9221-0F54DEE77E28}">
      <dgm:prSet/>
      <dgm:spPr/>
      <dgm:t>
        <a:bodyPr/>
        <a:lstStyle/>
        <a:p>
          <a:endParaRPr lang="en-US"/>
        </a:p>
      </dgm:t>
    </dgm:pt>
    <dgm:pt modelId="{8D63D780-1C3F-4905-8B00-E9E676842F22}" type="pres">
      <dgm:prSet presAssocID="{820C2240-1012-4DE3-9278-B2C4D9A623F2}" presName="linear" presStyleCnt="0">
        <dgm:presLayoutVars>
          <dgm:dir/>
          <dgm:animLvl val="lvl"/>
          <dgm:resizeHandles val="exact"/>
        </dgm:presLayoutVars>
      </dgm:prSet>
      <dgm:spPr/>
    </dgm:pt>
    <dgm:pt modelId="{ABFCCE48-38A6-4530-914D-004C16578573}" type="pres">
      <dgm:prSet presAssocID="{47472AFA-2289-418C-869F-871D540EB946}" presName="parentLin" presStyleCnt="0"/>
      <dgm:spPr/>
    </dgm:pt>
    <dgm:pt modelId="{06BBF5AA-EFD8-4A50-BDAD-BB818F287FD4}" type="pres">
      <dgm:prSet presAssocID="{47472AFA-2289-418C-869F-871D540EB946}" presName="parentLeftMargin" presStyleLbl="node1" presStyleIdx="0" presStyleCnt="3"/>
      <dgm:spPr/>
    </dgm:pt>
    <dgm:pt modelId="{6C939996-FB04-4806-A219-1FBDD60E2729}" type="pres">
      <dgm:prSet presAssocID="{47472AFA-2289-418C-869F-871D540EB94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091D763-889E-4602-BDD2-0838FDC14ABB}" type="pres">
      <dgm:prSet presAssocID="{47472AFA-2289-418C-869F-871D540EB946}" presName="negativeSpace" presStyleCnt="0"/>
      <dgm:spPr/>
    </dgm:pt>
    <dgm:pt modelId="{AA1DA766-2C2D-47B3-A852-E14B7B7C0031}" type="pres">
      <dgm:prSet presAssocID="{47472AFA-2289-418C-869F-871D540EB946}" presName="childText" presStyleLbl="conFgAcc1" presStyleIdx="0" presStyleCnt="3">
        <dgm:presLayoutVars>
          <dgm:bulletEnabled val="1"/>
        </dgm:presLayoutVars>
      </dgm:prSet>
      <dgm:spPr/>
    </dgm:pt>
    <dgm:pt modelId="{EAB9BADC-9206-4610-B854-A2BC54C5A888}" type="pres">
      <dgm:prSet presAssocID="{49BA92E0-85EE-4412-92A5-FC665E94C130}" presName="spaceBetweenRectangles" presStyleCnt="0"/>
      <dgm:spPr/>
    </dgm:pt>
    <dgm:pt modelId="{F34261B0-7B09-42A6-8E50-A82712085FCC}" type="pres">
      <dgm:prSet presAssocID="{0603D537-D2F9-4500-893E-3C043C856CD8}" presName="parentLin" presStyleCnt="0"/>
      <dgm:spPr/>
    </dgm:pt>
    <dgm:pt modelId="{C27CD7DE-5BDB-4228-96A8-C25DAD812AA1}" type="pres">
      <dgm:prSet presAssocID="{0603D537-D2F9-4500-893E-3C043C856CD8}" presName="parentLeftMargin" presStyleLbl="node1" presStyleIdx="0" presStyleCnt="3"/>
      <dgm:spPr/>
    </dgm:pt>
    <dgm:pt modelId="{75F9A156-7D4A-44F4-8094-40311E958766}" type="pres">
      <dgm:prSet presAssocID="{0603D537-D2F9-4500-893E-3C043C856CD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A680846-91C0-4589-9048-4E6B56679F1D}" type="pres">
      <dgm:prSet presAssocID="{0603D537-D2F9-4500-893E-3C043C856CD8}" presName="negativeSpace" presStyleCnt="0"/>
      <dgm:spPr/>
    </dgm:pt>
    <dgm:pt modelId="{908A60B2-9483-4F8A-9B06-2FCB257B4995}" type="pres">
      <dgm:prSet presAssocID="{0603D537-D2F9-4500-893E-3C043C856CD8}" presName="childText" presStyleLbl="conFgAcc1" presStyleIdx="1" presStyleCnt="3">
        <dgm:presLayoutVars>
          <dgm:bulletEnabled val="1"/>
        </dgm:presLayoutVars>
      </dgm:prSet>
      <dgm:spPr/>
    </dgm:pt>
    <dgm:pt modelId="{E3C16FCA-CC59-4E01-9543-ED4B2B7D2464}" type="pres">
      <dgm:prSet presAssocID="{1DC2B901-3BDA-4095-AB8B-A84776DA6097}" presName="spaceBetweenRectangles" presStyleCnt="0"/>
      <dgm:spPr/>
    </dgm:pt>
    <dgm:pt modelId="{E3449865-9813-42D8-8C12-4C8E6031700D}" type="pres">
      <dgm:prSet presAssocID="{56E31383-D52E-4B88-AF45-B390CDE1BC89}" presName="parentLin" presStyleCnt="0"/>
      <dgm:spPr/>
    </dgm:pt>
    <dgm:pt modelId="{1886899A-AA94-4397-BF79-400A084F949A}" type="pres">
      <dgm:prSet presAssocID="{56E31383-D52E-4B88-AF45-B390CDE1BC89}" presName="parentLeftMargin" presStyleLbl="node1" presStyleIdx="1" presStyleCnt="3"/>
      <dgm:spPr/>
    </dgm:pt>
    <dgm:pt modelId="{FF1D0E4B-E057-4BF1-B098-DFABA433042D}" type="pres">
      <dgm:prSet presAssocID="{56E31383-D52E-4B88-AF45-B390CDE1BC8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4DCD187-DD64-4893-B8A4-4E722F0EEFD1}" type="pres">
      <dgm:prSet presAssocID="{56E31383-D52E-4B88-AF45-B390CDE1BC89}" presName="negativeSpace" presStyleCnt="0"/>
      <dgm:spPr/>
    </dgm:pt>
    <dgm:pt modelId="{2C979315-2294-41CC-A500-F680A721656B}" type="pres">
      <dgm:prSet presAssocID="{56E31383-D52E-4B88-AF45-B390CDE1BC8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56BD923-2626-4237-A989-802A69BB24E3}" srcId="{820C2240-1012-4DE3-9278-B2C4D9A623F2}" destId="{47472AFA-2289-418C-869F-871D540EB946}" srcOrd="0" destOrd="0" parTransId="{3365D253-9B68-46E0-849F-B710315FC473}" sibTransId="{49BA92E0-85EE-4412-92A5-FC665E94C130}"/>
    <dgm:cxn modelId="{2532212C-0A36-4BC1-A55B-FB8212EAA008}" srcId="{820C2240-1012-4DE3-9278-B2C4D9A623F2}" destId="{0603D537-D2F9-4500-893E-3C043C856CD8}" srcOrd="1" destOrd="0" parTransId="{46BE508D-9908-4C3B-8678-A2F1B98D41A2}" sibTransId="{1DC2B901-3BDA-4095-AB8B-A84776DA6097}"/>
    <dgm:cxn modelId="{5C374343-DEFF-43AA-8660-60E24EB0CF94}" type="presOf" srcId="{47472AFA-2289-418C-869F-871D540EB946}" destId="{06BBF5AA-EFD8-4A50-BDAD-BB818F287FD4}" srcOrd="0" destOrd="0" presId="urn:microsoft.com/office/officeart/2005/8/layout/list1"/>
    <dgm:cxn modelId="{124F9649-3A76-4E46-A1BF-F3F8EB1053F0}" type="presOf" srcId="{56E31383-D52E-4B88-AF45-B390CDE1BC89}" destId="{1886899A-AA94-4397-BF79-400A084F949A}" srcOrd="0" destOrd="0" presId="urn:microsoft.com/office/officeart/2005/8/layout/list1"/>
    <dgm:cxn modelId="{D2A89E8B-4F1D-48D4-B9DC-B84AC2B3E6FC}" type="presOf" srcId="{56E31383-D52E-4B88-AF45-B390CDE1BC89}" destId="{FF1D0E4B-E057-4BF1-B098-DFABA433042D}" srcOrd="1" destOrd="0" presId="urn:microsoft.com/office/officeart/2005/8/layout/list1"/>
    <dgm:cxn modelId="{CE88F58E-924C-45A2-AAC8-43C2B616E1CE}" type="presOf" srcId="{0603D537-D2F9-4500-893E-3C043C856CD8}" destId="{75F9A156-7D4A-44F4-8094-40311E958766}" srcOrd="1" destOrd="0" presId="urn:microsoft.com/office/officeart/2005/8/layout/list1"/>
    <dgm:cxn modelId="{364BCF91-D10C-40B6-9221-0F54DEE77E28}" srcId="{820C2240-1012-4DE3-9278-B2C4D9A623F2}" destId="{56E31383-D52E-4B88-AF45-B390CDE1BC89}" srcOrd="2" destOrd="0" parTransId="{7DAA58F5-BBCB-4E4B-88CC-4493F5C88DE8}" sibTransId="{61D1DF83-8E21-4E4B-BAB4-3FC1BDDAF9F9}"/>
    <dgm:cxn modelId="{46EB2B97-AF84-4F93-B155-A90793045429}" type="presOf" srcId="{47472AFA-2289-418C-869F-871D540EB946}" destId="{6C939996-FB04-4806-A219-1FBDD60E2729}" srcOrd="1" destOrd="0" presId="urn:microsoft.com/office/officeart/2005/8/layout/list1"/>
    <dgm:cxn modelId="{C8C834BC-0871-4B80-AF6A-DC3DD1FF1D8B}" type="presOf" srcId="{0603D537-D2F9-4500-893E-3C043C856CD8}" destId="{C27CD7DE-5BDB-4228-96A8-C25DAD812AA1}" srcOrd="0" destOrd="0" presId="urn:microsoft.com/office/officeart/2005/8/layout/list1"/>
    <dgm:cxn modelId="{B7BDD2F3-881E-47BD-B00E-859BD097999B}" type="presOf" srcId="{820C2240-1012-4DE3-9278-B2C4D9A623F2}" destId="{8D63D780-1C3F-4905-8B00-E9E676842F22}" srcOrd="0" destOrd="0" presId="urn:microsoft.com/office/officeart/2005/8/layout/list1"/>
    <dgm:cxn modelId="{1789F714-EF57-487F-90F6-8763AB596803}" type="presParOf" srcId="{8D63D780-1C3F-4905-8B00-E9E676842F22}" destId="{ABFCCE48-38A6-4530-914D-004C16578573}" srcOrd="0" destOrd="0" presId="urn:microsoft.com/office/officeart/2005/8/layout/list1"/>
    <dgm:cxn modelId="{2DBF132C-0BD9-4A7E-9756-F0F5C133BC41}" type="presParOf" srcId="{ABFCCE48-38A6-4530-914D-004C16578573}" destId="{06BBF5AA-EFD8-4A50-BDAD-BB818F287FD4}" srcOrd="0" destOrd="0" presId="urn:microsoft.com/office/officeart/2005/8/layout/list1"/>
    <dgm:cxn modelId="{43EF3450-BAEC-4B27-878F-2410250F5EF2}" type="presParOf" srcId="{ABFCCE48-38A6-4530-914D-004C16578573}" destId="{6C939996-FB04-4806-A219-1FBDD60E2729}" srcOrd="1" destOrd="0" presId="urn:microsoft.com/office/officeart/2005/8/layout/list1"/>
    <dgm:cxn modelId="{419A30E6-2AAD-4C4E-8ACD-840843C168FA}" type="presParOf" srcId="{8D63D780-1C3F-4905-8B00-E9E676842F22}" destId="{2091D763-889E-4602-BDD2-0838FDC14ABB}" srcOrd="1" destOrd="0" presId="urn:microsoft.com/office/officeart/2005/8/layout/list1"/>
    <dgm:cxn modelId="{A823BE15-7810-4B5F-878F-8A641ECB4703}" type="presParOf" srcId="{8D63D780-1C3F-4905-8B00-E9E676842F22}" destId="{AA1DA766-2C2D-47B3-A852-E14B7B7C0031}" srcOrd="2" destOrd="0" presId="urn:microsoft.com/office/officeart/2005/8/layout/list1"/>
    <dgm:cxn modelId="{24FE78F9-2170-4014-A444-85AC5B2C5B3D}" type="presParOf" srcId="{8D63D780-1C3F-4905-8B00-E9E676842F22}" destId="{EAB9BADC-9206-4610-B854-A2BC54C5A888}" srcOrd="3" destOrd="0" presId="urn:microsoft.com/office/officeart/2005/8/layout/list1"/>
    <dgm:cxn modelId="{CE80E063-3F13-43C7-B08B-02802178C91F}" type="presParOf" srcId="{8D63D780-1C3F-4905-8B00-E9E676842F22}" destId="{F34261B0-7B09-42A6-8E50-A82712085FCC}" srcOrd="4" destOrd="0" presId="urn:microsoft.com/office/officeart/2005/8/layout/list1"/>
    <dgm:cxn modelId="{342BDCB5-BCA9-4013-B25B-A68F375F1B4A}" type="presParOf" srcId="{F34261B0-7B09-42A6-8E50-A82712085FCC}" destId="{C27CD7DE-5BDB-4228-96A8-C25DAD812AA1}" srcOrd="0" destOrd="0" presId="urn:microsoft.com/office/officeart/2005/8/layout/list1"/>
    <dgm:cxn modelId="{7AD07462-6B0B-4E5B-BED2-35B4D139075A}" type="presParOf" srcId="{F34261B0-7B09-42A6-8E50-A82712085FCC}" destId="{75F9A156-7D4A-44F4-8094-40311E958766}" srcOrd="1" destOrd="0" presId="urn:microsoft.com/office/officeart/2005/8/layout/list1"/>
    <dgm:cxn modelId="{553B0C92-E089-40A3-BFC0-6D1456971606}" type="presParOf" srcId="{8D63D780-1C3F-4905-8B00-E9E676842F22}" destId="{0A680846-91C0-4589-9048-4E6B56679F1D}" srcOrd="5" destOrd="0" presId="urn:microsoft.com/office/officeart/2005/8/layout/list1"/>
    <dgm:cxn modelId="{1E42B0BD-E86E-4852-8D70-335DC5343BD4}" type="presParOf" srcId="{8D63D780-1C3F-4905-8B00-E9E676842F22}" destId="{908A60B2-9483-4F8A-9B06-2FCB257B4995}" srcOrd="6" destOrd="0" presId="urn:microsoft.com/office/officeart/2005/8/layout/list1"/>
    <dgm:cxn modelId="{B1B563FE-1997-46C1-9123-A2C361D9AD50}" type="presParOf" srcId="{8D63D780-1C3F-4905-8B00-E9E676842F22}" destId="{E3C16FCA-CC59-4E01-9543-ED4B2B7D2464}" srcOrd="7" destOrd="0" presId="urn:microsoft.com/office/officeart/2005/8/layout/list1"/>
    <dgm:cxn modelId="{33F37DF7-6AB0-4E69-88A7-4676DB2770CB}" type="presParOf" srcId="{8D63D780-1C3F-4905-8B00-E9E676842F22}" destId="{E3449865-9813-42D8-8C12-4C8E6031700D}" srcOrd="8" destOrd="0" presId="urn:microsoft.com/office/officeart/2005/8/layout/list1"/>
    <dgm:cxn modelId="{8F77494F-4476-4D56-8C92-79DAF305917B}" type="presParOf" srcId="{E3449865-9813-42D8-8C12-4C8E6031700D}" destId="{1886899A-AA94-4397-BF79-400A084F949A}" srcOrd="0" destOrd="0" presId="urn:microsoft.com/office/officeart/2005/8/layout/list1"/>
    <dgm:cxn modelId="{28B0B4B7-3E7C-476E-917D-BE85D4E433D7}" type="presParOf" srcId="{E3449865-9813-42D8-8C12-4C8E6031700D}" destId="{FF1D0E4B-E057-4BF1-B098-DFABA433042D}" srcOrd="1" destOrd="0" presId="urn:microsoft.com/office/officeart/2005/8/layout/list1"/>
    <dgm:cxn modelId="{F968D235-46B7-4160-866F-FCB1F2E7865A}" type="presParOf" srcId="{8D63D780-1C3F-4905-8B00-E9E676842F22}" destId="{74DCD187-DD64-4893-B8A4-4E722F0EEFD1}" srcOrd="9" destOrd="0" presId="urn:microsoft.com/office/officeart/2005/8/layout/list1"/>
    <dgm:cxn modelId="{262E140D-82B7-4232-BAE4-D011668F5418}" type="presParOf" srcId="{8D63D780-1C3F-4905-8B00-E9E676842F22}" destId="{2C979315-2294-41CC-A500-F680A72165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DA766-2C2D-47B3-A852-E14B7B7C0031}">
      <dsp:nvSpPr>
        <dsp:cNvPr id="0" name=""/>
        <dsp:cNvSpPr/>
      </dsp:nvSpPr>
      <dsp:spPr>
        <a:xfrm>
          <a:off x="0" y="563311"/>
          <a:ext cx="1132840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39996-FB04-4806-A219-1FBDD60E2729}">
      <dsp:nvSpPr>
        <dsp:cNvPr id="0" name=""/>
        <dsp:cNvSpPr/>
      </dsp:nvSpPr>
      <dsp:spPr>
        <a:xfrm>
          <a:off x="566420" y="17191"/>
          <a:ext cx="7929880" cy="1092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731" tIns="0" rIns="299731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AU" sz="3700" b="0" kern="1200" dirty="0"/>
            <a:t>At the workshop</a:t>
          </a:r>
          <a:endParaRPr lang="en-US" sz="3700" kern="1200" dirty="0"/>
        </a:p>
      </dsp:txBody>
      <dsp:txXfrm>
        <a:off x="619739" y="70510"/>
        <a:ext cx="7823242" cy="985602"/>
      </dsp:txXfrm>
    </dsp:sp>
    <dsp:sp modelId="{908A60B2-9483-4F8A-9B06-2FCB257B4995}">
      <dsp:nvSpPr>
        <dsp:cNvPr id="0" name=""/>
        <dsp:cNvSpPr/>
      </dsp:nvSpPr>
      <dsp:spPr>
        <a:xfrm>
          <a:off x="0" y="2241631"/>
          <a:ext cx="1132840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9A156-7D4A-44F4-8094-40311E958766}">
      <dsp:nvSpPr>
        <dsp:cNvPr id="0" name=""/>
        <dsp:cNvSpPr/>
      </dsp:nvSpPr>
      <dsp:spPr>
        <a:xfrm>
          <a:off x="566420" y="1695511"/>
          <a:ext cx="7929880" cy="1092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731" tIns="0" rIns="299731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After the workshop</a:t>
          </a:r>
        </a:p>
      </dsp:txBody>
      <dsp:txXfrm>
        <a:off x="619739" y="1748830"/>
        <a:ext cx="7823242" cy="985602"/>
      </dsp:txXfrm>
    </dsp:sp>
    <dsp:sp modelId="{2C979315-2294-41CC-A500-F680A721656B}">
      <dsp:nvSpPr>
        <dsp:cNvPr id="0" name=""/>
        <dsp:cNvSpPr/>
      </dsp:nvSpPr>
      <dsp:spPr>
        <a:xfrm>
          <a:off x="0" y="3919951"/>
          <a:ext cx="1132840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D0E4B-E057-4BF1-B098-DFABA433042D}">
      <dsp:nvSpPr>
        <dsp:cNvPr id="0" name=""/>
        <dsp:cNvSpPr/>
      </dsp:nvSpPr>
      <dsp:spPr>
        <a:xfrm>
          <a:off x="566420" y="3373831"/>
          <a:ext cx="7929880" cy="1092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731" tIns="0" rIns="299731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Final thoughts</a:t>
          </a:r>
        </a:p>
      </dsp:txBody>
      <dsp:txXfrm>
        <a:off x="619739" y="3427150"/>
        <a:ext cx="7823242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74" cy="4671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697" y="0"/>
            <a:ext cx="3042573" cy="4671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74D6A-7649-4022-BE83-AC3BBCB723FB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8757"/>
            <a:ext cx="3042574" cy="4671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697" y="8838757"/>
            <a:ext cx="3042573" cy="4671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14130-6CE9-4BE4-B2B2-09AC63013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76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74" cy="4671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697" y="0"/>
            <a:ext cx="3042573" cy="4671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3CD4E-6AD2-46E5-AB60-3E513BD1A0C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497" y="4478524"/>
            <a:ext cx="5616933" cy="36639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8757"/>
            <a:ext cx="3042574" cy="4671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697" y="8838757"/>
            <a:ext cx="3042573" cy="4671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95E69-6619-4CED-A9B8-67CA6D7D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4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95E69-6619-4CED-A9B8-67CA6D7DE2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2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95E69-6619-4CED-A9B8-67CA6D7DE2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6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719A-558F-7056-2B2D-14C879870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62729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C3D98-A632-6AE8-3A7E-1863308C2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61731"/>
            <a:ext cx="9144000" cy="1090613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7D50C0E6-D21C-A88B-5C0C-3DE1B0C6C2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85" y="202204"/>
            <a:ext cx="1433063" cy="829672"/>
          </a:xfrm>
          <a:prstGeom prst="rect">
            <a:avLst/>
          </a:prstGeom>
        </p:spPr>
      </p:pic>
      <p:pic>
        <p:nvPicPr>
          <p:cNvPr id="5" name="図 13">
            <a:extLst>
              <a:ext uri="{FF2B5EF4-FFF2-40B4-BE49-F238E27FC236}">
                <a16:creationId xmlns:a16="http://schemas.microsoft.com/office/drawing/2014/main" id="{C15456DA-D3C9-405E-3DFB-ADD18B73A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816" y="273309"/>
            <a:ext cx="1666352" cy="58899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DF315AA-81DE-7DA1-982B-A3C99869B7C7}"/>
              </a:ext>
            </a:extLst>
          </p:cNvPr>
          <p:cNvGrpSpPr/>
          <p:nvPr/>
        </p:nvGrpSpPr>
        <p:grpSpPr>
          <a:xfrm>
            <a:off x="1" y="4652344"/>
            <a:ext cx="12192000" cy="2225534"/>
            <a:chOff x="1" y="4652344"/>
            <a:chExt cx="12192000" cy="2225534"/>
          </a:xfrm>
        </p:grpSpPr>
        <p:pic>
          <p:nvPicPr>
            <p:cNvPr id="14" name="Picture 13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D62B8CED-8569-D807-6A20-55FA3F31A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227" t="-616" r="77184" b="616"/>
            <a:stretch/>
          </p:blipFill>
          <p:spPr>
            <a:xfrm>
              <a:off x="10600608" y="4652344"/>
              <a:ext cx="1410905" cy="2205656"/>
            </a:xfrm>
            <a:custGeom>
              <a:avLst/>
              <a:gdLst>
                <a:gd name="connsiteX0" fmla="*/ 269056 w 1076225"/>
                <a:gd name="connsiteY0" fmla="*/ 0 h 1697355"/>
                <a:gd name="connsiteX1" fmla="*/ 1076225 w 1076225"/>
                <a:gd name="connsiteY1" fmla="*/ 0 h 1697355"/>
                <a:gd name="connsiteX2" fmla="*/ 1074567 w 1076225"/>
                <a:gd name="connsiteY2" fmla="*/ 10459 h 1697355"/>
                <a:gd name="connsiteX3" fmla="*/ 375500 w 1076225"/>
                <a:gd name="connsiteY3" fmla="*/ 10459 h 1697355"/>
                <a:gd name="connsiteX4" fmla="*/ 375500 w 1076225"/>
                <a:gd name="connsiteY4" fmla="*/ 1697355 h 1697355"/>
                <a:gd name="connsiteX5" fmla="*/ 0 w 1076225"/>
                <a:gd name="connsiteY5" fmla="*/ 1697355 h 1697355"/>
                <a:gd name="connsiteX6" fmla="*/ 269056 w 1076225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225" h="1697355">
                  <a:moveTo>
                    <a:pt x="269056" y="0"/>
                  </a:moveTo>
                  <a:lnTo>
                    <a:pt x="1076225" y="0"/>
                  </a:lnTo>
                  <a:lnTo>
                    <a:pt x="1074567" y="10459"/>
                  </a:lnTo>
                  <a:lnTo>
                    <a:pt x="375500" y="10459"/>
                  </a:lnTo>
                  <a:lnTo>
                    <a:pt x="375500" y="1697355"/>
                  </a:lnTo>
                  <a:lnTo>
                    <a:pt x="0" y="1697355"/>
                  </a:lnTo>
                  <a:lnTo>
                    <a:pt x="269056" y="0"/>
                  </a:lnTo>
                  <a:close/>
                </a:path>
              </a:pathLst>
            </a:cu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CEFB33-4A04-30AA-2037-789B4126E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687"/>
            <a:stretch>
              <a:fillRect/>
            </a:stretch>
          </p:blipFill>
          <p:spPr>
            <a:xfrm>
              <a:off x="1" y="4672221"/>
              <a:ext cx="3322562" cy="2205657"/>
            </a:xfrm>
            <a:custGeom>
              <a:avLst/>
              <a:gdLst>
                <a:gd name="connsiteX0" fmla="*/ 0 w 2544171"/>
                <a:gd name="connsiteY0" fmla="*/ 0 h 1697355"/>
                <a:gd name="connsiteX1" fmla="*/ 2544171 w 2544171"/>
                <a:gd name="connsiteY1" fmla="*/ 0 h 1697355"/>
                <a:gd name="connsiteX2" fmla="*/ 2275115 w 2544171"/>
                <a:gd name="connsiteY2" fmla="*/ 1697355 h 1697355"/>
                <a:gd name="connsiteX3" fmla="*/ 0 w 2544171"/>
                <a:gd name="connsiteY3" fmla="*/ 1697355 h 1697355"/>
                <a:gd name="connsiteX4" fmla="*/ 0 w 2544171"/>
                <a:gd name="connsiteY4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171" h="1697355">
                  <a:moveTo>
                    <a:pt x="0" y="0"/>
                  </a:moveTo>
                  <a:lnTo>
                    <a:pt x="2544171" y="0"/>
                  </a:lnTo>
                  <a:lnTo>
                    <a:pt x="2275115" y="1697355"/>
                  </a:lnTo>
                  <a:lnTo>
                    <a:pt x="0" y="1697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1" name="Picture 10" descr="A picture containing text, sky, outdoor, nature&#10;&#10;Description automatically generated">
              <a:extLst>
                <a:ext uri="{FF2B5EF4-FFF2-40B4-BE49-F238E27FC236}">
                  <a16:creationId xmlns:a16="http://schemas.microsoft.com/office/drawing/2014/main" id="{743988DC-8190-9F1D-124D-1F5433843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2535"/>
            <a:stretch/>
          </p:blipFill>
          <p:spPr>
            <a:xfrm>
              <a:off x="2641684" y="4672221"/>
              <a:ext cx="3492370" cy="2205657"/>
            </a:xfrm>
            <a:custGeom>
              <a:avLst/>
              <a:gdLst>
                <a:gd name="connsiteX0" fmla="*/ 597508 w 2674197"/>
                <a:gd name="connsiteY0" fmla="*/ 0 h 1697355"/>
                <a:gd name="connsiteX1" fmla="*/ 2674197 w 2674197"/>
                <a:gd name="connsiteY1" fmla="*/ 0 h 1697355"/>
                <a:gd name="connsiteX2" fmla="*/ 2405141 w 2674197"/>
                <a:gd name="connsiteY2" fmla="*/ 1697355 h 1697355"/>
                <a:gd name="connsiteX3" fmla="*/ 0 w 2674197"/>
                <a:gd name="connsiteY3" fmla="*/ 1697355 h 1697355"/>
                <a:gd name="connsiteX4" fmla="*/ 0 w 2674197"/>
                <a:gd name="connsiteY4" fmla="*/ 1697353 h 1697355"/>
                <a:gd name="connsiteX5" fmla="*/ 328452 w 2674197"/>
                <a:gd name="connsiteY5" fmla="*/ 1697353 h 1697355"/>
                <a:gd name="connsiteX6" fmla="*/ 597508 w 2674197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4197" h="1697355">
                  <a:moveTo>
                    <a:pt x="597508" y="0"/>
                  </a:moveTo>
                  <a:lnTo>
                    <a:pt x="2674197" y="0"/>
                  </a:lnTo>
                  <a:lnTo>
                    <a:pt x="2405141" y="1697355"/>
                  </a:lnTo>
                  <a:lnTo>
                    <a:pt x="0" y="1697355"/>
                  </a:lnTo>
                  <a:lnTo>
                    <a:pt x="0" y="1697353"/>
                  </a:lnTo>
                  <a:lnTo>
                    <a:pt x="328452" y="1697353"/>
                  </a:lnTo>
                  <a:lnTo>
                    <a:pt x="597508" y="0"/>
                  </a:lnTo>
                  <a:close/>
                </a:path>
              </a:pathLst>
            </a:custGeom>
          </p:spPr>
        </p:pic>
        <p:pic>
          <p:nvPicPr>
            <p:cNvPr id="20" name="Picture 19" descr="A couple of ships in the water&#10;&#10;Description automatically generated with low confidence">
              <a:extLst>
                <a:ext uri="{FF2B5EF4-FFF2-40B4-BE49-F238E27FC236}">
                  <a16:creationId xmlns:a16="http://schemas.microsoft.com/office/drawing/2014/main" id="{64587836-C7BB-220C-909B-9D3B5B98F0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3"/>
            <a:stretch/>
          </p:blipFill>
          <p:spPr>
            <a:xfrm>
              <a:off x="5885897" y="4672221"/>
              <a:ext cx="3087572" cy="2205657"/>
            </a:xfrm>
            <a:custGeom>
              <a:avLst/>
              <a:gdLst>
                <a:gd name="connsiteX0" fmla="*/ 341850 w 3099453"/>
                <a:gd name="connsiteY0" fmla="*/ 0 h 2205656"/>
                <a:gd name="connsiteX1" fmla="*/ 3099453 w 3099453"/>
                <a:gd name="connsiteY1" fmla="*/ 0 h 2205656"/>
                <a:gd name="connsiteX2" fmla="*/ 3099453 w 3099453"/>
                <a:gd name="connsiteY2" fmla="*/ 37338 h 2205656"/>
                <a:gd name="connsiteX3" fmla="*/ 2752698 w 3099453"/>
                <a:gd name="connsiteY3" fmla="*/ 2205652 h 2205656"/>
                <a:gd name="connsiteX4" fmla="*/ 3099453 w 3099453"/>
                <a:gd name="connsiteY4" fmla="*/ 2205652 h 2205656"/>
                <a:gd name="connsiteX5" fmla="*/ 3099453 w 3099453"/>
                <a:gd name="connsiteY5" fmla="*/ 2205656 h 2205656"/>
                <a:gd name="connsiteX6" fmla="*/ 0 w 3099453"/>
                <a:gd name="connsiteY6" fmla="*/ 2205656 h 2205656"/>
                <a:gd name="connsiteX7" fmla="*/ 350664 w 3099453"/>
                <a:gd name="connsiteY7" fmla="*/ 12895 h 2205656"/>
                <a:gd name="connsiteX8" fmla="*/ 338627 w 3099453"/>
                <a:gd name="connsiteY8" fmla="*/ 12895 h 220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9453" h="2205656">
                  <a:moveTo>
                    <a:pt x="341850" y="0"/>
                  </a:moveTo>
                  <a:lnTo>
                    <a:pt x="3099453" y="0"/>
                  </a:lnTo>
                  <a:lnTo>
                    <a:pt x="3099453" y="37338"/>
                  </a:lnTo>
                  <a:lnTo>
                    <a:pt x="2752698" y="2205652"/>
                  </a:lnTo>
                  <a:lnTo>
                    <a:pt x="3099453" y="2205652"/>
                  </a:lnTo>
                  <a:lnTo>
                    <a:pt x="3099453" y="2205656"/>
                  </a:lnTo>
                  <a:lnTo>
                    <a:pt x="0" y="2205656"/>
                  </a:lnTo>
                  <a:lnTo>
                    <a:pt x="350664" y="12895"/>
                  </a:lnTo>
                  <a:lnTo>
                    <a:pt x="338627" y="12895"/>
                  </a:lnTo>
                  <a:close/>
                </a:path>
              </a:pathLst>
            </a:custGeom>
          </p:spPr>
        </p:pic>
        <p:pic>
          <p:nvPicPr>
            <p:cNvPr id="15" name="Picture 14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5EEE32EF-DD77-2E83-661A-A8D01C7E3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1239" y="4672221"/>
              <a:ext cx="4010762" cy="2205657"/>
            </a:xfrm>
            <a:custGeom>
              <a:avLst/>
              <a:gdLst>
                <a:gd name="connsiteX0" fmla="*/ 699067 w 3071143"/>
                <a:gd name="connsiteY0" fmla="*/ 0 h 1697355"/>
                <a:gd name="connsiteX1" fmla="*/ 3071143 w 3071143"/>
                <a:gd name="connsiteY1" fmla="*/ 0 h 1697355"/>
                <a:gd name="connsiteX2" fmla="*/ 3071143 w 3071143"/>
                <a:gd name="connsiteY2" fmla="*/ 1697355 h 1697355"/>
                <a:gd name="connsiteX3" fmla="*/ 0 w 3071143"/>
                <a:gd name="connsiteY3" fmla="*/ 1697355 h 1697355"/>
                <a:gd name="connsiteX4" fmla="*/ 0 w 3071143"/>
                <a:gd name="connsiteY4" fmla="*/ 1686896 h 1697355"/>
                <a:gd name="connsiteX5" fmla="*/ 431669 w 3071143"/>
                <a:gd name="connsiteY5" fmla="*/ 1686896 h 1697355"/>
                <a:gd name="connsiteX6" fmla="*/ 699067 w 3071143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1143" h="1697355">
                  <a:moveTo>
                    <a:pt x="699067" y="0"/>
                  </a:moveTo>
                  <a:lnTo>
                    <a:pt x="3071143" y="0"/>
                  </a:lnTo>
                  <a:lnTo>
                    <a:pt x="3071143" y="1697355"/>
                  </a:lnTo>
                  <a:lnTo>
                    <a:pt x="0" y="1697355"/>
                  </a:lnTo>
                  <a:lnTo>
                    <a:pt x="0" y="1686896"/>
                  </a:lnTo>
                  <a:lnTo>
                    <a:pt x="431669" y="1686896"/>
                  </a:lnTo>
                  <a:lnTo>
                    <a:pt x="699067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578897092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13">
            <a:extLst>
              <a:ext uri="{FF2B5EF4-FFF2-40B4-BE49-F238E27FC236}">
                <a16:creationId xmlns:a16="http://schemas.microsoft.com/office/drawing/2014/main" id="{D9DBB8A0-0D94-641C-8437-0F9060ACB26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981200" y="1283834"/>
            <a:ext cx="8229600" cy="3556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indent="-342900"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</a:pPr>
            <a:r>
              <a:rPr lang="en-US"/>
              <a:t>Click icon to add chart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706C-A146-C366-4B00-707B085B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6399B-E970-48CA-821C-EAB94E252A21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0164A-13A3-C071-B8E1-9A6C4B1C12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5333999"/>
            <a:ext cx="11328400" cy="8926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図 13">
            <a:extLst>
              <a:ext uri="{FF2B5EF4-FFF2-40B4-BE49-F238E27FC236}">
                <a16:creationId xmlns:a16="http://schemas.microsoft.com/office/drawing/2014/main" id="{1B037D4B-1203-9C69-F2DE-3A629BB9DC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356350"/>
            <a:ext cx="1033311" cy="365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AC469A-C765-4FE3-A39D-1B7C696E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4CBE5281-4044-40B3-625F-5D58239788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8720" y="4871067"/>
            <a:ext cx="3942080" cy="261576"/>
          </a:xfrm>
        </p:spPr>
        <p:txBody>
          <a:bodyPr>
            <a:normAutofit/>
          </a:bodyPr>
          <a:lstStyle>
            <a:lvl1pPr marL="0" indent="0">
              <a:buNone/>
              <a:defRPr sz="1100" i="1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kumimoji="1" lang="en-US" altLang="ja-JP"/>
              <a:t>Source: </a:t>
            </a:r>
            <a:endParaRPr kumimoji="1" lang="ja-JP" altLang="en-US"/>
          </a:p>
        </p:txBody>
      </p:sp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B2DFCACC-DF30-AF86-44A2-C24F602718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81200" y="922316"/>
            <a:ext cx="8229600" cy="331037"/>
          </a:xfr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altLang="ja-JP"/>
              <a:t>Chart/table name</a:t>
            </a:r>
          </a:p>
          <a:p>
            <a:pPr lvl="0"/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287904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13">
            <a:extLst>
              <a:ext uri="{FF2B5EF4-FFF2-40B4-BE49-F238E27FC236}">
                <a16:creationId xmlns:a16="http://schemas.microsoft.com/office/drawing/2014/main" id="{D9DBB8A0-0D94-641C-8437-0F9060ACB26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981200" y="1111322"/>
            <a:ext cx="8229600" cy="3729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indent="-342900"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</a:pPr>
            <a:r>
              <a:rPr lang="en-US"/>
              <a:t>Click icon to add chart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706C-A146-C366-4B00-707B085B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6399B-E970-48CA-821C-EAB94E252A21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0164A-13A3-C071-B8E1-9A6C4B1C12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5102163"/>
            <a:ext cx="11328400" cy="1124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図 13">
            <a:extLst>
              <a:ext uri="{FF2B5EF4-FFF2-40B4-BE49-F238E27FC236}">
                <a16:creationId xmlns:a16="http://schemas.microsoft.com/office/drawing/2014/main" id="{1B037D4B-1203-9C69-F2DE-3A629BB9DC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356350"/>
            <a:ext cx="1033311" cy="365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AC469A-C765-4FE3-A39D-1B7C696E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313629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706C-A146-C366-4B00-707B085B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6399B-E970-48CA-821C-EAB94E252A21}" type="slidenum">
              <a:rPr lang="en-AU" smtClean="0"/>
              <a:t>‹#›</a:t>
            </a:fld>
            <a:endParaRPr lang="en-AU"/>
          </a:p>
        </p:txBody>
      </p:sp>
      <p:pic>
        <p:nvPicPr>
          <p:cNvPr id="3" name="図 13">
            <a:extLst>
              <a:ext uri="{FF2B5EF4-FFF2-40B4-BE49-F238E27FC236}">
                <a16:creationId xmlns:a16="http://schemas.microsoft.com/office/drawing/2014/main" id="{1B037D4B-1203-9C69-F2DE-3A629BB9DC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356350"/>
            <a:ext cx="1033311" cy="365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AC469A-C765-4FE3-A39D-1B7C696E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E9280E-ABEB-2986-4159-2C8377CBF7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800" y="5196361"/>
            <a:ext cx="11328400" cy="1001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1600" b="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hart Placeholder 13">
            <a:extLst>
              <a:ext uri="{FF2B5EF4-FFF2-40B4-BE49-F238E27FC236}">
                <a16:creationId xmlns:a16="http://schemas.microsoft.com/office/drawing/2014/main" id="{1B4F39D2-5DF3-6BDD-44FC-D577AF5939B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981200" y="1111322"/>
            <a:ext cx="8229600" cy="3729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indent="-342900"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</a:pPr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71008605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706C-A146-C366-4B00-707B085B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6399B-E970-48CA-821C-EAB94E252A21}" type="slidenum">
              <a:rPr lang="en-AU" smtClean="0"/>
              <a:t>‹#›</a:t>
            </a:fld>
            <a:endParaRPr lang="en-AU"/>
          </a:p>
        </p:txBody>
      </p:sp>
      <p:pic>
        <p:nvPicPr>
          <p:cNvPr id="3" name="図 13">
            <a:extLst>
              <a:ext uri="{FF2B5EF4-FFF2-40B4-BE49-F238E27FC236}">
                <a16:creationId xmlns:a16="http://schemas.microsoft.com/office/drawing/2014/main" id="{04E79978-6EEB-9C6E-06D0-F9768915FE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356350"/>
            <a:ext cx="1033311" cy="365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BC87C6-5A09-A326-FB73-8E5AF33E3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94712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719A-558F-7056-2B2D-14C8798708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62729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AU"/>
              <a:t>Thank you.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C3D98-A632-6AE8-3A7E-1863308C2C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61731"/>
            <a:ext cx="9144000" cy="1090613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https://aperc.or.jp</a:t>
            </a:r>
          </a:p>
          <a:p>
            <a:endParaRPr lang="en-US"/>
          </a:p>
        </p:txBody>
      </p:sp>
      <p:pic>
        <p:nvPicPr>
          <p:cNvPr id="5" name="図 13">
            <a:extLst>
              <a:ext uri="{FF2B5EF4-FFF2-40B4-BE49-F238E27FC236}">
                <a16:creationId xmlns:a16="http://schemas.microsoft.com/office/drawing/2014/main" id="{C15456DA-D3C9-405E-3DFB-ADD18B73AC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816" y="273309"/>
            <a:ext cx="1666352" cy="5889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DE83D28-6E9C-3208-91CD-5953196215C1}"/>
              </a:ext>
            </a:extLst>
          </p:cNvPr>
          <p:cNvGrpSpPr/>
          <p:nvPr/>
        </p:nvGrpSpPr>
        <p:grpSpPr>
          <a:xfrm>
            <a:off x="1" y="4652344"/>
            <a:ext cx="12192000" cy="2225534"/>
            <a:chOff x="1" y="4652344"/>
            <a:chExt cx="12192000" cy="2225534"/>
          </a:xfrm>
        </p:grpSpPr>
        <p:pic>
          <p:nvPicPr>
            <p:cNvPr id="14" name="Picture 13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D62B8CED-8569-D807-6A20-55FA3F31A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227" t="-616" r="77184" b="616"/>
            <a:stretch/>
          </p:blipFill>
          <p:spPr>
            <a:xfrm>
              <a:off x="10600608" y="4652344"/>
              <a:ext cx="1410905" cy="2205656"/>
            </a:xfrm>
            <a:custGeom>
              <a:avLst/>
              <a:gdLst>
                <a:gd name="connsiteX0" fmla="*/ 269056 w 1076225"/>
                <a:gd name="connsiteY0" fmla="*/ 0 h 1697355"/>
                <a:gd name="connsiteX1" fmla="*/ 1076225 w 1076225"/>
                <a:gd name="connsiteY1" fmla="*/ 0 h 1697355"/>
                <a:gd name="connsiteX2" fmla="*/ 1074567 w 1076225"/>
                <a:gd name="connsiteY2" fmla="*/ 10459 h 1697355"/>
                <a:gd name="connsiteX3" fmla="*/ 375500 w 1076225"/>
                <a:gd name="connsiteY3" fmla="*/ 10459 h 1697355"/>
                <a:gd name="connsiteX4" fmla="*/ 375500 w 1076225"/>
                <a:gd name="connsiteY4" fmla="*/ 1697355 h 1697355"/>
                <a:gd name="connsiteX5" fmla="*/ 0 w 1076225"/>
                <a:gd name="connsiteY5" fmla="*/ 1697355 h 1697355"/>
                <a:gd name="connsiteX6" fmla="*/ 269056 w 1076225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225" h="1697355">
                  <a:moveTo>
                    <a:pt x="269056" y="0"/>
                  </a:moveTo>
                  <a:lnTo>
                    <a:pt x="1076225" y="0"/>
                  </a:lnTo>
                  <a:lnTo>
                    <a:pt x="1074567" y="10459"/>
                  </a:lnTo>
                  <a:lnTo>
                    <a:pt x="375500" y="10459"/>
                  </a:lnTo>
                  <a:lnTo>
                    <a:pt x="375500" y="1697355"/>
                  </a:lnTo>
                  <a:lnTo>
                    <a:pt x="0" y="1697355"/>
                  </a:lnTo>
                  <a:lnTo>
                    <a:pt x="269056" y="0"/>
                  </a:lnTo>
                  <a:close/>
                </a:path>
              </a:pathLst>
            </a:cu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26D1A2-23CB-FF81-F809-14FA231AF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687"/>
            <a:stretch>
              <a:fillRect/>
            </a:stretch>
          </p:blipFill>
          <p:spPr>
            <a:xfrm>
              <a:off x="1" y="4672221"/>
              <a:ext cx="3322562" cy="2205657"/>
            </a:xfrm>
            <a:custGeom>
              <a:avLst/>
              <a:gdLst>
                <a:gd name="connsiteX0" fmla="*/ 0 w 2544171"/>
                <a:gd name="connsiteY0" fmla="*/ 0 h 1697355"/>
                <a:gd name="connsiteX1" fmla="*/ 2544171 w 2544171"/>
                <a:gd name="connsiteY1" fmla="*/ 0 h 1697355"/>
                <a:gd name="connsiteX2" fmla="*/ 2275115 w 2544171"/>
                <a:gd name="connsiteY2" fmla="*/ 1697355 h 1697355"/>
                <a:gd name="connsiteX3" fmla="*/ 0 w 2544171"/>
                <a:gd name="connsiteY3" fmla="*/ 1697355 h 1697355"/>
                <a:gd name="connsiteX4" fmla="*/ 0 w 2544171"/>
                <a:gd name="connsiteY4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171" h="1697355">
                  <a:moveTo>
                    <a:pt x="0" y="0"/>
                  </a:moveTo>
                  <a:lnTo>
                    <a:pt x="2544171" y="0"/>
                  </a:lnTo>
                  <a:lnTo>
                    <a:pt x="2275115" y="1697355"/>
                  </a:lnTo>
                  <a:lnTo>
                    <a:pt x="0" y="1697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8" name="Picture 7" descr="A picture containing text, sky, outdoor, nature&#10;&#10;Description automatically generated">
              <a:extLst>
                <a:ext uri="{FF2B5EF4-FFF2-40B4-BE49-F238E27FC236}">
                  <a16:creationId xmlns:a16="http://schemas.microsoft.com/office/drawing/2014/main" id="{7305F016-793B-8F22-B5E4-8A2BFCDF8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2535"/>
            <a:stretch/>
          </p:blipFill>
          <p:spPr>
            <a:xfrm>
              <a:off x="2641684" y="4672221"/>
              <a:ext cx="3492370" cy="2205657"/>
            </a:xfrm>
            <a:custGeom>
              <a:avLst/>
              <a:gdLst>
                <a:gd name="connsiteX0" fmla="*/ 597508 w 2674197"/>
                <a:gd name="connsiteY0" fmla="*/ 0 h 1697355"/>
                <a:gd name="connsiteX1" fmla="*/ 2674197 w 2674197"/>
                <a:gd name="connsiteY1" fmla="*/ 0 h 1697355"/>
                <a:gd name="connsiteX2" fmla="*/ 2405141 w 2674197"/>
                <a:gd name="connsiteY2" fmla="*/ 1697355 h 1697355"/>
                <a:gd name="connsiteX3" fmla="*/ 0 w 2674197"/>
                <a:gd name="connsiteY3" fmla="*/ 1697355 h 1697355"/>
                <a:gd name="connsiteX4" fmla="*/ 0 w 2674197"/>
                <a:gd name="connsiteY4" fmla="*/ 1697353 h 1697355"/>
                <a:gd name="connsiteX5" fmla="*/ 328452 w 2674197"/>
                <a:gd name="connsiteY5" fmla="*/ 1697353 h 1697355"/>
                <a:gd name="connsiteX6" fmla="*/ 597508 w 2674197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4197" h="1697355">
                  <a:moveTo>
                    <a:pt x="597508" y="0"/>
                  </a:moveTo>
                  <a:lnTo>
                    <a:pt x="2674197" y="0"/>
                  </a:lnTo>
                  <a:lnTo>
                    <a:pt x="2405141" y="1697355"/>
                  </a:lnTo>
                  <a:lnTo>
                    <a:pt x="0" y="1697355"/>
                  </a:lnTo>
                  <a:lnTo>
                    <a:pt x="0" y="1697353"/>
                  </a:lnTo>
                  <a:lnTo>
                    <a:pt x="328452" y="1697353"/>
                  </a:lnTo>
                  <a:lnTo>
                    <a:pt x="597508" y="0"/>
                  </a:lnTo>
                  <a:close/>
                </a:path>
              </a:pathLst>
            </a:custGeom>
          </p:spPr>
        </p:pic>
        <p:pic>
          <p:nvPicPr>
            <p:cNvPr id="10" name="Picture 9" descr="A couple of ships in the water&#10;&#10;Description automatically generated with low confidence">
              <a:extLst>
                <a:ext uri="{FF2B5EF4-FFF2-40B4-BE49-F238E27FC236}">
                  <a16:creationId xmlns:a16="http://schemas.microsoft.com/office/drawing/2014/main" id="{16BA1724-D71E-8866-9DF6-A40ECF0C5D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3"/>
            <a:stretch/>
          </p:blipFill>
          <p:spPr>
            <a:xfrm>
              <a:off x="5885897" y="4672221"/>
              <a:ext cx="3087572" cy="2205657"/>
            </a:xfrm>
            <a:custGeom>
              <a:avLst/>
              <a:gdLst>
                <a:gd name="connsiteX0" fmla="*/ 341850 w 3099453"/>
                <a:gd name="connsiteY0" fmla="*/ 0 h 2205656"/>
                <a:gd name="connsiteX1" fmla="*/ 3099453 w 3099453"/>
                <a:gd name="connsiteY1" fmla="*/ 0 h 2205656"/>
                <a:gd name="connsiteX2" fmla="*/ 3099453 w 3099453"/>
                <a:gd name="connsiteY2" fmla="*/ 37338 h 2205656"/>
                <a:gd name="connsiteX3" fmla="*/ 2752698 w 3099453"/>
                <a:gd name="connsiteY3" fmla="*/ 2205652 h 2205656"/>
                <a:gd name="connsiteX4" fmla="*/ 3099453 w 3099453"/>
                <a:gd name="connsiteY4" fmla="*/ 2205652 h 2205656"/>
                <a:gd name="connsiteX5" fmla="*/ 3099453 w 3099453"/>
                <a:gd name="connsiteY5" fmla="*/ 2205656 h 2205656"/>
                <a:gd name="connsiteX6" fmla="*/ 0 w 3099453"/>
                <a:gd name="connsiteY6" fmla="*/ 2205656 h 2205656"/>
                <a:gd name="connsiteX7" fmla="*/ 350664 w 3099453"/>
                <a:gd name="connsiteY7" fmla="*/ 12895 h 2205656"/>
                <a:gd name="connsiteX8" fmla="*/ 338627 w 3099453"/>
                <a:gd name="connsiteY8" fmla="*/ 12895 h 220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9453" h="2205656">
                  <a:moveTo>
                    <a:pt x="341850" y="0"/>
                  </a:moveTo>
                  <a:lnTo>
                    <a:pt x="3099453" y="0"/>
                  </a:lnTo>
                  <a:lnTo>
                    <a:pt x="3099453" y="37338"/>
                  </a:lnTo>
                  <a:lnTo>
                    <a:pt x="2752698" y="2205652"/>
                  </a:lnTo>
                  <a:lnTo>
                    <a:pt x="3099453" y="2205652"/>
                  </a:lnTo>
                  <a:lnTo>
                    <a:pt x="3099453" y="2205656"/>
                  </a:lnTo>
                  <a:lnTo>
                    <a:pt x="0" y="2205656"/>
                  </a:lnTo>
                  <a:lnTo>
                    <a:pt x="350664" y="12895"/>
                  </a:lnTo>
                  <a:lnTo>
                    <a:pt x="338627" y="12895"/>
                  </a:lnTo>
                  <a:close/>
                </a:path>
              </a:pathLst>
            </a:custGeom>
          </p:spPr>
        </p:pic>
        <p:pic>
          <p:nvPicPr>
            <p:cNvPr id="12" name="Picture 11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3468B75B-EB04-F3D8-A9C5-2CC885AB0F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1239" y="4672221"/>
              <a:ext cx="4010762" cy="2205657"/>
            </a:xfrm>
            <a:custGeom>
              <a:avLst/>
              <a:gdLst>
                <a:gd name="connsiteX0" fmla="*/ 699067 w 3071143"/>
                <a:gd name="connsiteY0" fmla="*/ 0 h 1697355"/>
                <a:gd name="connsiteX1" fmla="*/ 3071143 w 3071143"/>
                <a:gd name="connsiteY1" fmla="*/ 0 h 1697355"/>
                <a:gd name="connsiteX2" fmla="*/ 3071143 w 3071143"/>
                <a:gd name="connsiteY2" fmla="*/ 1697355 h 1697355"/>
                <a:gd name="connsiteX3" fmla="*/ 0 w 3071143"/>
                <a:gd name="connsiteY3" fmla="*/ 1697355 h 1697355"/>
                <a:gd name="connsiteX4" fmla="*/ 0 w 3071143"/>
                <a:gd name="connsiteY4" fmla="*/ 1686896 h 1697355"/>
                <a:gd name="connsiteX5" fmla="*/ 431669 w 3071143"/>
                <a:gd name="connsiteY5" fmla="*/ 1686896 h 1697355"/>
                <a:gd name="connsiteX6" fmla="*/ 699067 w 3071143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1143" h="1697355">
                  <a:moveTo>
                    <a:pt x="699067" y="0"/>
                  </a:moveTo>
                  <a:lnTo>
                    <a:pt x="3071143" y="0"/>
                  </a:lnTo>
                  <a:lnTo>
                    <a:pt x="3071143" y="1697355"/>
                  </a:lnTo>
                  <a:lnTo>
                    <a:pt x="0" y="1697355"/>
                  </a:lnTo>
                  <a:lnTo>
                    <a:pt x="0" y="1686896"/>
                  </a:lnTo>
                  <a:lnTo>
                    <a:pt x="431669" y="1686896"/>
                  </a:lnTo>
                  <a:lnTo>
                    <a:pt x="699067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9093726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719A-558F-7056-2B2D-14C8798708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62729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AU" altLang="ja-JP"/>
              <a:t>Thank you.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C3D98-A632-6AE8-3A7E-1863308C2C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61731"/>
            <a:ext cx="9144000" cy="1090613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/>
              <a:t>https://aperc.or.jp</a:t>
            </a:r>
          </a:p>
          <a:p>
            <a:endParaRPr lang="en-US"/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7D50C0E6-D21C-A88B-5C0C-3DE1B0C6C2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85" y="202204"/>
            <a:ext cx="1433063" cy="829672"/>
          </a:xfrm>
          <a:prstGeom prst="rect">
            <a:avLst/>
          </a:prstGeom>
        </p:spPr>
      </p:pic>
      <p:pic>
        <p:nvPicPr>
          <p:cNvPr id="5" name="図 13">
            <a:extLst>
              <a:ext uri="{FF2B5EF4-FFF2-40B4-BE49-F238E27FC236}">
                <a16:creationId xmlns:a16="http://schemas.microsoft.com/office/drawing/2014/main" id="{C15456DA-D3C9-405E-3DFB-ADD18B73A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816" y="273309"/>
            <a:ext cx="1666352" cy="58899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DF315AA-81DE-7DA1-982B-A3C99869B7C7}"/>
              </a:ext>
            </a:extLst>
          </p:cNvPr>
          <p:cNvGrpSpPr/>
          <p:nvPr/>
        </p:nvGrpSpPr>
        <p:grpSpPr>
          <a:xfrm>
            <a:off x="1" y="4652344"/>
            <a:ext cx="12192000" cy="2225534"/>
            <a:chOff x="1" y="4652344"/>
            <a:chExt cx="12192000" cy="2225534"/>
          </a:xfrm>
        </p:grpSpPr>
        <p:pic>
          <p:nvPicPr>
            <p:cNvPr id="14" name="Picture 13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D62B8CED-8569-D807-6A20-55FA3F31A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227" t="-616" r="77184" b="616"/>
            <a:stretch/>
          </p:blipFill>
          <p:spPr>
            <a:xfrm>
              <a:off x="10600608" y="4652344"/>
              <a:ext cx="1410905" cy="2205656"/>
            </a:xfrm>
            <a:custGeom>
              <a:avLst/>
              <a:gdLst>
                <a:gd name="connsiteX0" fmla="*/ 269056 w 1076225"/>
                <a:gd name="connsiteY0" fmla="*/ 0 h 1697355"/>
                <a:gd name="connsiteX1" fmla="*/ 1076225 w 1076225"/>
                <a:gd name="connsiteY1" fmla="*/ 0 h 1697355"/>
                <a:gd name="connsiteX2" fmla="*/ 1074567 w 1076225"/>
                <a:gd name="connsiteY2" fmla="*/ 10459 h 1697355"/>
                <a:gd name="connsiteX3" fmla="*/ 375500 w 1076225"/>
                <a:gd name="connsiteY3" fmla="*/ 10459 h 1697355"/>
                <a:gd name="connsiteX4" fmla="*/ 375500 w 1076225"/>
                <a:gd name="connsiteY4" fmla="*/ 1697355 h 1697355"/>
                <a:gd name="connsiteX5" fmla="*/ 0 w 1076225"/>
                <a:gd name="connsiteY5" fmla="*/ 1697355 h 1697355"/>
                <a:gd name="connsiteX6" fmla="*/ 269056 w 1076225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225" h="1697355">
                  <a:moveTo>
                    <a:pt x="269056" y="0"/>
                  </a:moveTo>
                  <a:lnTo>
                    <a:pt x="1076225" y="0"/>
                  </a:lnTo>
                  <a:lnTo>
                    <a:pt x="1074567" y="10459"/>
                  </a:lnTo>
                  <a:lnTo>
                    <a:pt x="375500" y="10459"/>
                  </a:lnTo>
                  <a:lnTo>
                    <a:pt x="375500" y="1697355"/>
                  </a:lnTo>
                  <a:lnTo>
                    <a:pt x="0" y="1697355"/>
                  </a:lnTo>
                  <a:lnTo>
                    <a:pt x="269056" y="0"/>
                  </a:lnTo>
                  <a:close/>
                </a:path>
              </a:pathLst>
            </a:cu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CEFB33-4A04-30AA-2037-789B4126E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687"/>
            <a:stretch>
              <a:fillRect/>
            </a:stretch>
          </p:blipFill>
          <p:spPr>
            <a:xfrm>
              <a:off x="1" y="4672221"/>
              <a:ext cx="3322562" cy="2205657"/>
            </a:xfrm>
            <a:custGeom>
              <a:avLst/>
              <a:gdLst>
                <a:gd name="connsiteX0" fmla="*/ 0 w 2544171"/>
                <a:gd name="connsiteY0" fmla="*/ 0 h 1697355"/>
                <a:gd name="connsiteX1" fmla="*/ 2544171 w 2544171"/>
                <a:gd name="connsiteY1" fmla="*/ 0 h 1697355"/>
                <a:gd name="connsiteX2" fmla="*/ 2275115 w 2544171"/>
                <a:gd name="connsiteY2" fmla="*/ 1697355 h 1697355"/>
                <a:gd name="connsiteX3" fmla="*/ 0 w 2544171"/>
                <a:gd name="connsiteY3" fmla="*/ 1697355 h 1697355"/>
                <a:gd name="connsiteX4" fmla="*/ 0 w 2544171"/>
                <a:gd name="connsiteY4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171" h="1697355">
                  <a:moveTo>
                    <a:pt x="0" y="0"/>
                  </a:moveTo>
                  <a:lnTo>
                    <a:pt x="2544171" y="0"/>
                  </a:lnTo>
                  <a:lnTo>
                    <a:pt x="2275115" y="1697355"/>
                  </a:lnTo>
                  <a:lnTo>
                    <a:pt x="0" y="1697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1" name="Picture 10" descr="A picture containing text, sky, outdoor, nature&#10;&#10;Description automatically generated">
              <a:extLst>
                <a:ext uri="{FF2B5EF4-FFF2-40B4-BE49-F238E27FC236}">
                  <a16:creationId xmlns:a16="http://schemas.microsoft.com/office/drawing/2014/main" id="{743988DC-8190-9F1D-124D-1F5433843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2535"/>
            <a:stretch/>
          </p:blipFill>
          <p:spPr>
            <a:xfrm>
              <a:off x="2641684" y="4672221"/>
              <a:ext cx="3492370" cy="2205657"/>
            </a:xfrm>
            <a:custGeom>
              <a:avLst/>
              <a:gdLst>
                <a:gd name="connsiteX0" fmla="*/ 597508 w 2674197"/>
                <a:gd name="connsiteY0" fmla="*/ 0 h 1697355"/>
                <a:gd name="connsiteX1" fmla="*/ 2674197 w 2674197"/>
                <a:gd name="connsiteY1" fmla="*/ 0 h 1697355"/>
                <a:gd name="connsiteX2" fmla="*/ 2405141 w 2674197"/>
                <a:gd name="connsiteY2" fmla="*/ 1697355 h 1697355"/>
                <a:gd name="connsiteX3" fmla="*/ 0 w 2674197"/>
                <a:gd name="connsiteY3" fmla="*/ 1697355 h 1697355"/>
                <a:gd name="connsiteX4" fmla="*/ 0 w 2674197"/>
                <a:gd name="connsiteY4" fmla="*/ 1697353 h 1697355"/>
                <a:gd name="connsiteX5" fmla="*/ 328452 w 2674197"/>
                <a:gd name="connsiteY5" fmla="*/ 1697353 h 1697355"/>
                <a:gd name="connsiteX6" fmla="*/ 597508 w 2674197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4197" h="1697355">
                  <a:moveTo>
                    <a:pt x="597508" y="0"/>
                  </a:moveTo>
                  <a:lnTo>
                    <a:pt x="2674197" y="0"/>
                  </a:lnTo>
                  <a:lnTo>
                    <a:pt x="2405141" y="1697355"/>
                  </a:lnTo>
                  <a:lnTo>
                    <a:pt x="0" y="1697355"/>
                  </a:lnTo>
                  <a:lnTo>
                    <a:pt x="0" y="1697353"/>
                  </a:lnTo>
                  <a:lnTo>
                    <a:pt x="328452" y="1697353"/>
                  </a:lnTo>
                  <a:lnTo>
                    <a:pt x="597508" y="0"/>
                  </a:lnTo>
                  <a:close/>
                </a:path>
              </a:pathLst>
            </a:custGeom>
          </p:spPr>
        </p:pic>
        <p:pic>
          <p:nvPicPr>
            <p:cNvPr id="20" name="Picture 19" descr="A couple of ships in the water&#10;&#10;Description automatically generated with low confidence">
              <a:extLst>
                <a:ext uri="{FF2B5EF4-FFF2-40B4-BE49-F238E27FC236}">
                  <a16:creationId xmlns:a16="http://schemas.microsoft.com/office/drawing/2014/main" id="{64587836-C7BB-220C-909B-9D3B5B98F0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3"/>
            <a:stretch/>
          </p:blipFill>
          <p:spPr>
            <a:xfrm>
              <a:off x="5885897" y="4672221"/>
              <a:ext cx="3087572" cy="2205657"/>
            </a:xfrm>
            <a:custGeom>
              <a:avLst/>
              <a:gdLst>
                <a:gd name="connsiteX0" fmla="*/ 341850 w 3099453"/>
                <a:gd name="connsiteY0" fmla="*/ 0 h 2205656"/>
                <a:gd name="connsiteX1" fmla="*/ 3099453 w 3099453"/>
                <a:gd name="connsiteY1" fmla="*/ 0 h 2205656"/>
                <a:gd name="connsiteX2" fmla="*/ 3099453 w 3099453"/>
                <a:gd name="connsiteY2" fmla="*/ 37338 h 2205656"/>
                <a:gd name="connsiteX3" fmla="*/ 2752698 w 3099453"/>
                <a:gd name="connsiteY3" fmla="*/ 2205652 h 2205656"/>
                <a:gd name="connsiteX4" fmla="*/ 3099453 w 3099453"/>
                <a:gd name="connsiteY4" fmla="*/ 2205652 h 2205656"/>
                <a:gd name="connsiteX5" fmla="*/ 3099453 w 3099453"/>
                <a:gd name="connsiteY5" fmla="*/ 2205656 h 2205656"/>
                <a:gd name="connsiteX6" fmla="*/ 0 w 3099453"/>
                <a:gd name="connsiteY6" fmla="*/ 2205656 h 2205656"/>
                <a:gd name="connsiteX7" fmla="*/ 350664 w 3099453"/>
                <a:gd name="connsiteY7" fmla="*/ 12895 h 2205656"/>
                <a:gd name="connsiteX8" fmla="*/ 338627 w 3099453"/>
                <a:gd name="connsiteY8" fmla="*/ 12895 h 220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9453" h="2205656">
                  <a:moveTo>
                    <a:pt x="341850" y="0"/>
                  </a:moveTo>
                  <a:lnTo>
                    <a:pt x="3099453" y="0"/>
                  </a:lnTo>
                  <a:lnTo>
                    <a:pt x="3099453" y="37338"/>
                  </a:lnTo>
                  <a:lnTo>
                    <a:pt x="2752698" y="2205652"/>
                  </a:lnTo>
                  <a:lnTo>
                    <a:pt x="3099453" y="2205652"/>
                  </a:lnTo>
                  <a:lnTo>
                    <a:pt x="3099453" y="2205656"/>
                  </a:lnTo>
                  <a:lnTo>
                    <a:pt x="0" y="2205656"/>
                  </a:lnTo>
                  <a:lnTo>
                    <a:pt x="350664" y="12895"/>
                  </a:lnTo>
                  <a:lnTo>
                    <a:pt x="338627" y="12895"/>
                  </a:lnTo>
                  <a:close/>
                </a:path>
              </a:pathLst>
            </a:custGeom>
          </p:spPr>
        </p:pic>
        <p:pic>
          <p:nvPicPr>
            <p:cNvPr id="15" name="Picture 14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5EEE32EF-DD77-2E83-661A-A8D01C7E3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1239" y="4672221"/>
              <a:ext cx="4010762" cy="2205657"/>
            </a:xfrm>
            <a:custGeom>
              <a:avLst/>
              <a:gdLst>
                <a:gd name="connsiteX0" fmla="*/ 699067 w 3071143"/>
                <a:gd name="connsiteY0" fmla="*/ 0 h 1697355"/>
                <a:gd name="connsiteX1" fmla="*/ 3071143 w 3071143"/>
                <a:gd name="connsiteY1" fmla="*/ 0 h 1697355"/>
                <a:gd name="connsiteX2" fmla="*/ 3071143 w 3071143"/>
                <a:gd name="connsiteY2" fmla="*/ 1697355 h 1697355"/>
                <a:gd name="connsiteX3" fmla="*/ 0 w 3071143"/>
                <a:gd name="connsiteY3" fmla="*/ 1697355 h 1697355"/>
                <a:gd name="connsiteX4" fmla="*/ 0 w 3071143"/>
                <a:gd name="connsiteY4" fmla="*/ 1686896 h 1697355"/>
                <a:gd name="connsiteX5" fmla="*/ 431669 w 3071143"/>
                <a:gd name="connsiteY5" fmla="*/ 1686896 h 1697355"/>
                <a:gd name="connsiteX6" fmla="*/ 699067 w 3071143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1143" h="1697355">
                  <a:moveTo>
                    <a:pt x="699067" y="0"/>
                  </a:moveTo>
                  <a:lnTo>
                    <a:pt x="3071143" y="0"/>
                  </a:lnTo>
                  <a:lnTo>
                    <a:pt x="3071143" y="1697355"/>
                  </a:lnTo>
                  <a:lnTo>
                    <a:pt x="0" y="1697355"/>
                  </a:lnTo>
                  <a:lnTo>
                    <a:pt x="0" y="1686896"/>
                  </a:lnTo>
                  <a:lnTo>
                    <a:pt x="431669" y="1686896"/>
                  </a:lnTo>
                  <a:lnTo>
                    <a:pt x="699067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41513767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719A-558F-7056-2B2D-14C879870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62729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C3D98-A632-6AE8-3A7E-1863308C2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61731"/>
            <a:ext cx="9144000" cy="1090613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図 13">
            <a:extLst>
              <a:ext uri="{FF2B5EF4-FFF2-40B4-BE49-F238E27FC236}">
                <a16:creationId xmlns:a16="http://schemas.microsoft.com/office/drawing/2014/main" id="{C15456DA-D3C9-405E-3DFB-ADD18B73AC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816" y="273309"/>
            <a:ext cx="1666352" cy="5889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DE83D28-6E9C-3208-91CD-5953196215C1}"/>
              </a:ext>
            </a:extLst>
          </p:cNvPr>
          <p:cNvGrpSpPr/>
          <p:nvPr/>
        </p:nvGrpSpPr>
        <p:grpSpPr>
          <a:xfrm>
            <a:off x="1" y="4652344"/>
            <a:ext cx="12192000" cy="2225534"/>
            <a:chOff x="1" y="4652344"/>
            <a:chExt cx="12192000" cy="2225534"/>
          </a:xfrm>
        </p:grpSpPr>
        <p:pic>
          <p:nvPicPr>
            <p:cNvPr id="14" name="Picture 13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D62B8CED-8569-D807-6A20-55FA3F31A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227" t="-616" r="77184" b="616"/>
            <a:stretch/>
          </p:blipFill>
          <p:spPr>
            <a:xfrm>
              <a:off x="10600608" y="4652344"/>
              <a:ext cx="1410905" cy="2205656"/>
            </a:xfrm>
            <a:custGeom>
              <a:avLst/>
              <a:gdLst>
                <a:gd name="connsiteX0" fmla="*/ 269056 w 1076225"/>
                <a:gd name="connsiteY0" fmla="*/ 0 h 1697355"/>
                <a:gd name="connsiteX1" fmla="*/ 1076225 w 1076225"/>
                <a:gd name="connsiteY1" fmla="*/ 0 h 1697355"/>
                <a:gd name="connsiteX2" fmla="*/ 1074567 w 1076225"/>
                <a:gd name="connsiteY2" fmla="*/ 10459 h 1697355"/>
                <a:gd name="connsiteX3" fmla="*/ 375500 w 1076225"/>
                <a:gd name="connsiteY3" fmla="*/ 10459 h 1697355"/>
                <a:gd name="connsiteX4" fmla="*/ 375500 w 1076225"/>
                <a:gd name="connsiteY4" fmla="*/ 1697355 h 1697355"/>
                <a:gd name="connsiteX5" fmla="*/ 0 w 1076225"/>
                <a:gd name="connsiteY5" fmla="*/ 1697355 h 1697355"/>
                <a:gd name="connsiteX6" fmla="*/ 269056 w 1076225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225" h="1697355">
                  <a:moveTo>
                    <a:pt x="269056" y="0"/>
                  </a:moveTo>
                  <a:lnTo>
                    <a:pt x="1076225" y="0"/>
                  </a:lnTo>
                  <a:lnTo>
                    <a:pt x="1074567" y="10459"/>
                  </a:lnTo>
                  <a:lnTo>
                    <a:pt x="375500" y="10459"/>
                  </a:lnTo>
                  <a:lnTo>
                    <a:pt x="375500" y="1697355"/>
                  </a:lnTo>
                  <a:lnTo>
                    <a:pt x="0" y="1697355"/>
                  </a:lnTo>
                  <a:lnTo>
                    <a:pt x="269056" y="0"/>
                  </a:lnTo>
                  <a:close/>
                </a:path>
              </a:pathLst>
            </a:cu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26D1A2-23CB-FF81-F809-14FA231AF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687"/>
            <a:stretch>
              <a:fillRect/>
            </a:stretch>
          </p:blipFill>
          <p:spPr>
            <a:xfrm>
              <a:off x="1" y="4672221"/>
              <a:ext cx="3322562" cy="2205657"/>
            </a:xfrm>
            <a:custGeom>
              <a:avLst/>
              <a:gdLst>
                <a:gd name="connsiteX0" fmla="*/ 0 w 2544171"/>
                <a:gd name="connsiteY0" fmla="*/ 0 h 1697355"/>
                <a:gd name="connsiteX1" fmla="*/ 2544171 w 2544171"/>
                <a:gd name="connsiteY1" fmla="*/ 0 h 1697355"/>
                <a:gd name="connsiteX2" fmla="*/ 2275115 w 2544171"/>
                <a:gd name="connsiteY2" fmla="*/ 1697355 h 1697355"/>
                <a:gd name="connsiteX3" fmla="*/ 0 w 2544171"/>
                <a:gd name="connsiteY3" fmla="*/ 1697355 h 1697355"/>
                <a:gd name="connsiteX4" fmla="*/ 0 w 2544171"/>
                <a:gd name="connsiteY4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171" h="1697355">
                  <a:moveTo>
                    <a:pt x="0" y="0"/>
                  </a:moveTo>
                  <a:lnTo>
                    <a:pt x="2544171" y="0"/>
                  </a:lnTo>
                  <a:lnTo>
                    <a:pt x="2275115" y="1697355"/>
                  </a:lnTo>
                  <a:lnTo>
                    <a:pt x="0" y="1697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8" name="Picture 7" descr="A picture containing text, sky, outdoor, nature&#10;&#10;Description automatically generated">
              <a:extLst>
                <a:ext uri="{FF2B5EF4-FFF2-40B4-BE49-F238E27FC236}">
                  <a16:creationId xmlns:a16="http://schemas.microsoft.com/office/drawing/2014/main" id="{7305F016-793B-8F22-B5E4-8A2BFCDF8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2535"/>
            <a:stretch/>
          </p:blipFill>
          <p:spPr>
            <a:xfrm>
              <a:off x="2641684" y="4672221"/>
              <a:ext cx="3492370" cy="2205657"/>
            </a:xfrm>
            <a:custGeom>
              <a:avLst/>
              <a:gdLst>
                <a:gd name="connsiteX0" fmla="*/ 597508 w 2674197"/>
                <a:gd name="connsiteY0" fmla="*/ 0 h 1697355"/>
                <a:gd name="connsiteX1" fmla="*/ 2674197 w 2674197"/>
                <a:gd name="connsiteY1" fmla="*/ 0 h 1697355"/>
                <a:gd name="connsiteX2" fmla="*/ 2405141 w 2674197"/>
                <a:gd name="connsiteY2" fmla="*/ 1697355 h 1697355"/>
                <a:gd name="connsiteX3" fmla="*/ 0 w 2674197"/>
                <a:gd name="connsiteY3" fmla="*/ 1697355 h 1697355"/>
                <a:gd name="connsiteX4" fmla="*/ 0 w 2674197"/>
                <a:gd name="connsiteY4" fmla="*/ 1697353 h 1697355"/>
                <a:gd name="connsiteX5" fmla="*/ 328452 w 2674197"/>
                <a:gd name="connsiteY5" fmla="*/ 1697353 h 1697355"/>
                <a:gd name="connsiteX6" fmla="*/ 597508 w 2674197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4197" h="1697355">
                  <a:moveTo>
                    <a:pt x="597508" y="0"/>
                  </a:moveTo>
                  <a:lnTo>
                    <a:pt x="2674197" y="0"/>
                  </a:lnTo>
                  <a:lnTo>
                    <a:pt x="2405141" y="1697355"/>
                  </a:lnTo>
                  <a:lnTo>
                    <a:pt x="0" y="1697355"/>
                  </a:lnTo>
                  <a:lnTo>
                    <a:pt x="0" y="1697353"/>
                  </a:lnTo>
                  <a:lnTo>
                    <a:pt x="328452" y="1697353"/>
                  </a:lnTo>
                  <a:lnTo>
                    <a:pt x="597508" y="0"/>
                  </a:lnTo>
                  <a:close/>
                </a:path>
              </a:pathLst>
            </a:custGeom>
          </p:spPr>
        </p:pic>
        <p:pic>
          <p:nvPicPr>
            <p:cNvPr id="10" name="Picture 9" descr="A couple of ships in the water&#10;&#10;Description automatically generated with low confidence">
              <a:extLst>
                <a:ext uri="{FF2B5EF4-FFF2-40B4-BE49-F238E27FC236}">
                  <a16:creationId xmlns:a16="http://schemas.microsoft.com/office/drawing/2014/main" id="{16BA1724-D71E-8866-9DF6-A40ECF0C5D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3"/>
            <a:stretch/>
          </p:blipFill>
          <p:spPr>
            <a:xfrm>
              <a:off x="5885897" y="4672221"/>
              <a:ext cx="3087572" cy="2205657"/>
            </a:xfrm>
            <a:custGeom>
              <a:avLst/>
              <a:gdLst>
                <a:gd name="connsiteX0" fmla="*/ 341850 w 3099453"/>
                <a:gd name="connsiteY0" fmla="*/ 0 h 2205656"/>
                <a:gd name="connsiteX1" fmla="*/ 3099453 w 3099453"/>
                <a:gd name="connsiteY1" fmla="*/ 0 h 2205656"/>
                <a:gd name="connsiteX2" fmla="*/ 3099453 w 3099453"/>
                <a:gd name="connsiteY2" fmla="*/ 37338 h 2205656"/>
                <a:gd name="connsiteX3" fmla="*/ 2752698 w 3099453"/>
                <a:gd name="connsiteY3" fmla="*/ 2205652 h 2205656"/>
                <a:gd name="connsiteX4" fmla="*/ 3099453 w 3099453"/>
                <a:gd name="connsiteY4" fmla="*/ 2205652 h 2205656"/>
                <a:gd name="connsiteX5" fmla="*/ 3099453 w 3099453"/>
                <a:gd name="connsiteY5" fmla="*/ 2205656 h 2205656"/>
                <a:gd name="connsiteX6" fmla="*/ 0 w 3099453"/>
                <a:gd name="connsiteY6" fmla="*/ 2205656 h 2205656"/>
                <a:gd name="connsiteX7" fmla="*/ 350664 w 3099453"/>
                <a:gd name="connsiteY7" fmla="*/ 12895 h 2205656"/>
                <a:gd name="connsiteX8" fmla="*/ 338627 w 3099453"/>
                <a:gd name="connsiteY8" fmla="*/ 12895 h 220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9453" h="2205656">
                  <a:moveTo>
                    <a:pt x="341850" y="0"/>
                  </a:moveTo>
                  <a:lnTo>
                    <a:pt x="3099453" y="0"/>
                  </a:lnTo>
                  <a:lnTo>
                    <a:pt x="3099453" y="37338"/>
                  </a:lnTo>
                  <a:lnTo>
                    <a:pt x="2752698" y="2205652"/>
                  </a:lnTo>
                  <a:lnTo>
                    <a:pt x="3099453" y="2205652"/>
                  </a:lnTo>
                  <a:lnTo>
                    <a:pt x="3099453" y="2205656"/>
                  </a:lnTo>
                  <a:lnTo>
                    <a:pt x="0" y="2205656"/>
                  </a:lnTo>
                  <a:lnTo>
                    <a:pt x="350664" y="12895"/>
                  </a:lnTo>
                  <a:lnTo>
                    <a:pt x="338627" y="12895"/>
                  </a:lnTo>
                  <a:close/>
                </a:path>
              </a:pathLst>
            </a:custGeom>
          </p:spPr>
        </p:pic>
        <p:pic>
          <p:nvPicPr>
            <p:cNvPr id="12" name="Picture 11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3468B75B-EB04-F3D8-A9C5-2CC885AB0F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1239" y="4672221"/>
              <a:ext cx="4010762" cy="2205657"/>
            </a:xfrm>
            <a:custGeom>
              <a:avLst/>
              <a:gdLst>
                <a:gd name="connsiteX0" fmla="*/ 699067 w 3071143"/>
                <a:gd name="connsiteY0" fmla="*/ 0 h 1697355"/>
                <a:gd name="connsiteX1" fmla="*/ 3071143 w 3071143"/>
                <a:gd name="connsiteY1" fmla="*/ 0 h 1697355"/>
                <a:gd name="connsiteX2" fmla="*/ 3071143 w 3071143"/>
                <a:gd name="connsiteY2" fmla="*/ 1697355 h 1697355"/>
                <a:gd name="connsiteX3" fmla="*/ 0 w 3071143"/>
                <a:gd name="connsiteY3" fmla="*/ 1697355 h 1697355"/>
                <a:gd name="connsiteX4" fmla="*/ 0 w 3071143"/>
                <a:gd name="connsiteY4" fmla="*/ 1686896 h 1697355"/>
                <a:gd name="connsiteX5" fmla="*/ 431669 w 3071143"/>
                <a:gd name="connsiteY5" fmla="*/ 1686896 h 1697355"/>
                <a:gd name="connsiteX6" fmla="*/ 699067 w 3071143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1143" h="1697355">
                  <a:moveTo>
                    <a:pt x="699067" y="0"/>
                  </a:moveTo>
                  <a:lnTo>
                    <a:pt x="3071143" y="0"/>
                  </a:lnTo>
                  <a:lnTo>
                    <a:pt x="3071143" y="1697355"/>
                  </a:lnTo>
                  <a:lnTo>
                    <a:pt x="0" y="1697355"/>
                  </a:lnTo>
                  <a:lnTo>
                    <a:pt x="0" y="1686896"/>
                  </a:lnTo>
                  <a:lnTo>
                    <a:pt x="431669" y="1686896"/>
                  </a:lnTo>
                  <a:lnTo>
                    <a:pt x="699067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73614980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719A-558F-7056-2B2D-14C879870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62729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C3D98-A632-6AE8-3A7E-1863308C2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61731"/>
            <a:ext cx="9144000" cy="1090613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7D50C0E6-D21C-A88B-5C0C-3DE1B0C6C2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85" y="202204"/>
            <a:ext cx="1433063" cy="829672"/>
          </a:xfrm>
          <a:prstGeom prst="rect">
            <a:avLst/>
          </a:prstGeom>
        </p:spPr>
      </p:pic>
      <p:pic>
        <p:nvPicPr>
          <p:cNvPr id="5" name="図 13">
            <a:extLst>
              <a:ext uri="{FF2B5EF4-FFF2-40B4-BE49-F238E27FC236}">
                <a16:creationId xmlns:a16="http://schemas.microsoft.com/office/drawing/2014/main" id="{C15456DA-D3C9-405E-3DFB-ADD18B73A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816" y="273309"/>
            <a:ext cx="1666352" cy="58899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DF315AA-81DE-7DA1-982B-A3C99869B7C7}"/>
              </a:ext>
            </a:extLst>
          </p:cNvPr>
          <p:cNvGrpSpPr/>
          <p:nvPr/>
        </p:nvGrpSpPr>
        <p:grpSpPr>
          <a:xfrm>
            <a:off x="1" y="4652344"/>
            <a:ext cx="12192000" cy="2225534"/>
            <a:chOff x="1" y="4652344"/>
            <a:chExt cx="12192000" cy="2225534"/>
          </a:xfrm>
        </p:grpSpPr>
        <p:pic>
          <p:nvPicPr>
            <p:cNvPr id="14" name="Picture 13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D62B8CED-8569-D807-6A20-55FA3F31A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227" t="-616" r="77184" b="616"/>
            <a:stretch/>
          </p:blipFill>
          <p:spPr>
            <a:xfrm>
              <a:off x="10600608" y="4652344"/>
              <a:ext cx="1410905" cy="2205656"/>
            </a:xfrm>
            <a:custGeom>
              <a:avLst/>
              <a:gdLst>
                <a:gd name="connsiteX0" fmla="*/ 269056 w 1076225"/>
                <a:gd name="connsiteY0" fmla="*/ 0 h 1697355"/>
                <a:gd name="connsiteX1" fmla="*/ 1076225 w 1076225"/>
                <a:gd name="connsiteY1" fmla="*/ 0 h 1697355"/>
                <a:gd name="connsiteX2" fmla="*/ 1074567 w 1076225"/>
                <a:gd name="connsiteY2" fmla="*/ 10459 h 1697355"/>
                <a:gd name="connsiteX3" fmla="*/ 375500 w 1076225"/>
                <a:gd name="connsiteY3" fmla="*/ 10459 h 1697355"/>
                <a:gd name="connsiteX4" fmla="*/ 375500 w 1076225"/>
                <a:gd name="connsiteY4" fmla="*/ 1697355 h 1697355"/>
                <a:gd name="connsiteX5" fmla="*/ 0 w 1076225"/>
                <a:gd name="connsiteY5" fmla="*/ 1697355 h 1697355"/>
                <a:gd name="connsiteX6" fmla="*/ 269056 w 1076225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225" h="1697355">
                  <a:moveTo>
                    <a:pt x="269056" y="0"/>
                  </a:moveTo>
                  <a:lnTo>
                    <a:pt x="1076225" y="0"/>
                  </a:lnTo>
                  <a:lnTo>
                    <a:pt x="1074567" y="10459"/>
                  </a:lnTo>
                  <a:lnTo>
                    <a:pt x="375500" y="10459"/>
                  </a:lnTo>
                  <a:lnTo>
                    <a:pt x="375500" y="1697355"/>
                  </a:lnTo>
                  <a:lnTo>
                    <a:pt x="0" y="1697355"/>
                  </a:lnTo>
                  <a:lnTo>
                    <a:pt x="269056" y="0"/>
                  </a:lnTo>
                  <a:close/>
                </a:path>
              </a:pathLst>
            </a:cu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CEFB33-4A04-30AA-2037-789B4126E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687"/>
            <a:stretch>
              <a:fillRect/>
            </a:stretch>
          </p:blipFill>
          <p:spPr>
            <a:xfrm>
              <a:off x="1" y="4672221"/>
              <a:ext cx="3322562" cy="2205657"/>
            </a:xfrm>
            <a:custGeom>
              <a:avLst/>
              <a:gdLst>
                <a:gd name="connsiteX0" fmla="*/ 0 w 2544171"/>
                <a:gd name="connsiteY0" fmla="*/ 0 h 1697355"/>
                <a:gd name="connsiteX1" fmla="*/ 2544171 w 2544171"/>
                <a:gd name="connsiteY1" fmla="*/ 0 h 1697355"/>
                <a:gd name="connsiteX2" fmla="*/ 2275115 w 2544171"/>
                <a:gd name="connsiteY2" fmla="*/ 1697355 h 1697355"/>
                <a:gd name="connsiteX3" fmla="*/ 0 w 2544171"/>
                <a:gd name="connsiteY3" fmla="*/ 1697355 h 1697355"/>
                <a:gd name="connsiteX4" fmla="*/ 0 w 2544171"/>
                <a:gd name="connsiteY4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171" h="1697355">
                  <a:moveTo>
                    <a:pt x="0" y="0"/>
                  </a:moveTo>
                  <a:lnTo>
                    <a:pt x="2544171" y="0"/>
                  </a:lnTo>
                  <a:lnTo>
                    <a:pt x="2275115" y="1697355"/>
                  </a:lnTo>
                  <a:lnTo>
                    <a:pt x="0" y="1697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1" name="Picture 10" descr="A picture containing text, sky, outdoor, nature&#10;&#10;Description automatically generated">
              <a:extLst>
                <a:ext uri="{FF2B5EF4-FFF2-40B4-BE49-F238E27FC236}">
                  <a16:creationId xmlns:a16="http://schemas.microsoft.com/office/drawing/2014/main" id="{743988DC-8190-9F1D-124D-1F5433843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2535"/>
            <a:stretch/>
          </p:blipFill>
          <p:spPr>
            <a:xfrm>
              <a:off x="2641684" y="4672221"/>
              <a:ext cx="3492370" cy="2205657"/>
            </a:xfrm>
            <a:custGeom>
              <a:avLst/>
              <a:gdLst>
                <a:gd name="connsiteX0" fmla="*/ 597508 w 2674197"/>
                <a:gd name="connsiteY0" fmla="*/ 0 h 1697355"/>
                <a:gd name="connsiteX1" fmla="*/ 2674197 w 2674197"/>
                <a:gd name="connsiteY1" fmla="*/ 0 h 1697355"/>
                <a:gd name="connsiteX2" fmla="*/ 2405141 w 2674197"/>
                <a:gd name="connsiteY2" fmla="*/ 1697355 h 1697355"/>
                <a:gd name="connsiteX3" fmla="*/ 0 w 2674197"/>
                <a:gd name="connsiteY3" fmla="*/ 1697355 h 1697355"/>
                <a:gd name="connsiteX4" fmla="*/ 0 w 2674197"/>
                <a:gd name="connsiteY4" fmla="*/ 1697353 h 1697355"/>
                <a:gd name="connsiteX5" fmla="*/ 328452 w 2674197"/>
                <a:gd name="connsiteY5" fmla="*/ 1697353 h 1697355"/>
                <a:gd name="connsiteX6" fmla="*/ 597508 w 2674197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4197" h="1697355">
                  <a:moveTo>
                    <a:pt x="597508" y="0"/>
                  </a:moveTo>
                  <a:lnTo>
                    <a:pt x="2674197" y="0"/>
                  </a:lnTo>
                  <a:lnTo>
                    <a:pt x="2405141" y="1697355"/>
                  </a:lnTo>
                  <a:lnTo>
                    <a:pt x="0" y="1697355"/>
                  </a:lnTo>
                  <a:lnTo>
                    <a:pt x="0" y="1697353"/>
                  </a:lnTo>
                  <a:lnTo>
                    <a:pt x="328452" y="1697353"/>
                  </a:lnTo>
                  <a:lnTo>
                    <a:pt x="597508" y="0"/>
                  </a:lnTo>
                  <a:close/>
                </a:path>
              </a:pathLst>
            </a:custGeom>
          </p:spPr>
        </p:pic>
        <p:pic>
          <p:nvPicPr>
            <p:cNvPr id="20" name="Picture 19" descr="A couple of ships in the water&#10;&#10;Description automatically generated with low confidence">
              <a:extLst>
                <a:ext uri="{FF2B5EF4-FFF2-40B4-BE49-F238E27FC236}">
                  <a16:creationId xmlns:a16="http://schemas.microsoft.com/office/drawing/2014/main" id="{64587836-C7BB-220C-909B-9D3B5B98F0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3"/>
            <a:stretch/>
          </p:blipFill>
          <p:spPr>
            <a:xfrm>
              <a:off x="5885897" y="4672221"/>
              <a:ext cx="3087572" cy="2205657"/>
            </a:xfrm>
            <a:custGeom>
              <a:avLst/>
              <a:gdLst>
                <a:gd name="connsiteX0" fmla="*/ 341850 w 3099453"/>
                <a:gd name="connsiteY0" fmla="*/ 0 h 2205656"/>
                <a:gd name="connsiteX1" fmla="*/ 3099453 w 3099453"/>
                <a:gd name="connsiteY1" fmla="*/ 0 h 2205656"/>
                <a:gd name="connsiteX2" fmla="*/ 3099453 w 3099453"/>
                <a:gd name="connsiteY2" fmla="*/ 37338 h 2205656"/>
                <a:gd name="connsiteX3" fmla="*/ 2752698 w 3099453"/>
                <a:gd name="connsiteY3" fmla="*/ 2205652 h 2205656"/>
                <a:gd name="connsiteX4" fmla="*/ 3099453 w 3099453"/>
                <a:gd name="connsiteY4" fmla="*/ 2205652 h 2205656"/>
                <a:gd name="connsiteX5" fmla="*/ 3099453 w 3099453"/>
                <a:gd name="connsiteY5" fmla="*/ 2205656 h 2205656"/>
                <a:gd name="connsiteX6" fmla="*/ 0 w 3099453"/>
                <a:gd name="connsiteY6" fmla="*/ 2205656 h 2205656"/>
                <a:gd name="connsiteX7" fmla="*/ 350664 w 3099453"/>
                <a:gd name="connsiteY7" fmla="*/ 12895 h 2205656"/>
                <a:gd name="connsiteX8" fmla="*/ 338627 w 3099453"/>
                <a:gd name="connsiteY8" fmla="*/ 12895 h 220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9453" h="2205656">
                  <a:moveTo>
                    <a:pt x="341850" y="0"/>
                  </a:moveTo>
                  <a:lnTo>
                    <a:pt x="3099453" y="0"/>
                  </a:lnTo>
                  <a:lnTo>
                    <a:pt x="3099453" y="37338"/>
                  </a:lnTo>
                  <a:lnTo>
                    <a:pt x="2752698" y="2205652"/>
                  </a:lnTo>
                  <a:lnTo>
                    <a:pt x="3099453" y="2205652"/>
                  </a:lnTo>
                  <a:lnTo>
                    <a:pt x="3099453" y="2205656"/>
                  </a:lnTo>
                  <a:lnTo>
                    <a:pt x="0" y="2205656"/>
                  </a:lnTo>
                  <a:lnTo>
                    <a:pt x="350664" y="12895"/>
                  </a:lnTo>
                  <a:lnTo>
                    <a:pt x="338627" y="12895"/>
                  </a:lnTo>
                  <a:close/>
                </a:path>
              </a:pathLst>
            </a:custGeom>
          </p:spPr>
        </p:pic>
        <p:pic>
          <p:nvPicPr>
            <p:cNvPr id="15" name="Picture 14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5EEE32EF-DD77-2E83-661A-A8D01C7E3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1239" y="4672221"/>
              <a:ext cx="4010762" cy="2205657"/>
            </a:xfrm>
            <a:custGeom>
              <a:avLst/>
              <a:gdLst>
                <a:gd name="connsiteX0" fmla="*/ 699067 w 3071143"/>
                <a:gd name="connsiteY0" fmla="*/ 0 h 1697355"/>
                <a:gd name="connsiteX1" fmla="*/ 3071143 w 3071143"/>
                <a:gd name="connsiteY1" fmla="*/ 0 h 1697355"/>
                <a:gd name="connsiteX2" fmla="*/ 3071143 w 3071143"/>
                <a:gd name="connsiteY2" fmla="*/ 1697355 h 1697355"/>
                <a:gd name="connsiteX3" fmla="*/ 0 w 3071143"/>
                <a:gd name="connsiteY3" fmla="*/ 1697355 h 1697355"/>
                <a:gd name="connsiteX4" fmla="*/ 0 w 3071143"/>
                <a:gd name="connsiteY4" fmla="*/ 1686896 h 1697355"/>
                <a:gd name="connsiteX5" fmla="*/ 431669 w 3071143"/>
                <a:gd name="connsiteY5" fmla="*/ 1686896 h 1697355"/>
                <a:gd name="connsiteX6" fmla="*/ 699067 w 3071143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1143" h="1697355">
                  <a:moveTo>
                    <a:pt x="699067" y="0"/>
                  </a:moveTo>
                  <a:lnTo>
                    <a:pt x="3071143" y="0"/>
                  </a:lnTo>
                  <a:lnTo>
                    <a:pt x="3071143" y="1697355"/>
                  </a:lnTo>
                  <a:lnTo>
                    <a:pt x="0" y="1697355"/>
                  </a:lnTo>
                  <a:lnTo>
                    <a:pt x="0" y="1686896"/>
                  </a:lnTo>
                  <a:lnTo>
                    <a:pt x="431669" y="1686896"/>
                  </a:lnTo>
                  <a:lnTo>
                    <a:pt x="699067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343661265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P_chap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" y="1095374"/>
            <a:ext cx="12189856" cy="4819651"/>
          </a:xfrm>
          <a:prstGeom prst="rect">
            <a:avLst/>
          </a:prstGeom>
        </p:spPr>
      </p:pic>
      <p:sp>
        <p:nvSpPr>
          <p:cNvPr id="10" name="正方形/長方形 9"/>
          <p:cNvSpPr/>
          <p:nvPr userDrawn="1"/>
        </p:nvSpPr>
        <p:spPr>
          <a:xfrm>
            <a:off x="1072" y="2975168"/>
            <a:ext cx="12192000" cy="1080000"/>
          </a:xfrm>
          <a:prstGeom prst="rect">
            <a:avLst/>
          </a:prstGeom>
          <a:solidFill>
            <a:schemeClr val="accent2"/>
          </a:solidFill>
          <a:ln w="0">
            <a:noFill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62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09600" y="2975168"/>
            <a:ext cx="10972800" cy="1080000"/>
          </a:xfrm>
          <a:prstGeom prst="rect">
            <a:avLst/>
          </a:prstGeom>
          <a:ln>
            <a:noFill/>
          </a:ln>
        </p:spPr>
        <p:txBody>
          <a:bodyPr anchor="ctr" anchorCtr="1"/>
          <a:lstStyle>
            <a:lvl1pPr>
              <a:defRPr sz="3323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ja-JP"/>
              <a:t>Chapter title here</a:t>
            </a:r>
            <a:endParaRPr lang="ja-JP" altLang="en-US"/>
          </a:p>
        </p:txBody>
      </p:sp>
      <p:pic>
        <p:nvPicPr>
          <p:cNvPr id="5" name="図 4" descr="APERC logo_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5925" y="6006806"/>
            <a:ext cx="263484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92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P_chapt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" y="1095374"/>
            <a:ext cx="12189856" cy="4819651"/>
          </a:xfrm>
          <a:prstGeom prst="rect">
            <a:avLst/>
          </a:prstGeom>
        </p:spPr>
      </p:pic>
      <p:sp>
        <p:nvSpPr>
          <p:cNvPr id="10" name="正方形/長方形 9"/>
          <p:cNvSpPr/>
          <p:nvPr userDrawn="1"/>
        </p:nvSpPr>
        <p:spPr>
          <a:xfrm>
            <a:off x="1072" y="2752726"/>
            <a:ext cx="12192000" cy="1676401"/>
          </a:xfrm>
          <a:prstGeom prst="rect">
            <a:avLst/>
          </a:prstGeom>
          <a:solidFill>
            <a:schemeClr val="accent2">
              <a:alpha val="98000"/>
            </a:schemeClr>
          </a:solidFill>
          <a:ln w="0">
            <a:noFill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62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09600" y="2832600"/>
            <a:ext cx="10972800" cy="914401"/>
          </a:xfrm>
          <a:prstGeom prst="rect">
            <a:avLst/>
          </a:prstGeom>
          <a:ln>
            <a:noFill/>
          </a:ln>
        </p:spPr>
        <p:txBody>
          <a:bodyPr anchor="ctr" anchorCtr="1"/>
          <a:lstStyle>
            <a:lvl1pPr>
              <a:defRPr sz="3323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ja-JP"/>
              <a:t>Thank you message</a:t>
            </a:r>
            <a:endParaRPr lang="ja-JP" altLang="en-US"/>
          </a:p>
        </p:txBody>
      </p:sp>
      <p:pic>
        <p:nvPicPr>
          <p:cNvPr id="5" name="図 4" descr="APERC logo_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5925" y="6006806"/>
            <a:ext cx="2634849" cy="72000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 userDrawn="1"/>
        </p:nvSpPr>
        <p:spPr>
          <a:xfrm>
            <a:off x="224692" y="3747001"/>
            <a:ext cx="11742616" cy="596401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215"/>
              <a:t>http://aperc.ieej.or.jp/</a:t>
            </a:r>
            <a:endParaRPr lang="ja-JP" altLang="en-US" sz="2215"/>
          </a:p>
        </p:txBody>
      </p:sp>
    </p:spTree>
    <p:extLst>
      <p:ext uri="{BB962C8B-B14F-4D97-AF65-F5344CB8AC3E}">
        <p14:creationId xmlns:p14="http://schemas.microsoft.com/office/powerpoint/2010/main" val="196586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7D50C0E6-D21C-A88B-5C0C-3DE1B0C6C2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85" y="202204"/>
            <a:ext cx="1433063" cy="829672"/>
          </a:xfrm>
          <a:prstGeom prst="rect">
            <a:avLst/>
          </a:prstGeom>
        </p:spPr>
      </p:pic>
      <p:pic>
        <p:nvPicPr>
          <p:cNvPr id="5" name="図 13">
            <a:extLst>
              <a:ext uri="{FF2B5EF4-FFF2-40B4-BE49-F238E27FC236}">
                <a16:creationId xmlns:a16="http://schemas.microsoft.com/office/drawing/2014/main" id="{C15456DA-D3C9-405E-3DFB-ADD18B73A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816" y="273309"/>
            <a:ext cx="1666352" cy="58899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DF315AA-81DE-7DA1-982B-A3C99869B7C7}"/>
              </a:ext>
            </a:extLst>
          </p:cNvPr>
          <p:cNvGrpSpPr/>
          <p:nvPr/>
        </p:nvGrpSpPr>
        <p:grpSpPr>
          <a:xfrm>
            <a:off x="1" y="4652344"/>
            <a:ext cx="12192000" cy="2225534"/>
            <a:chOff x="1" y="4652344"/>
            <a:chExt cx="12192000" cy="2225534"/>
          </a:xfrm>
        </p:grpSpPr>
        <p:pic>
          <p:nvPicPr>
            <p:cNvPr id="14" name="Picture 13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D62B8CED-8569-D807-6A20-55FA3F31A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227" t="-616" r="77184" b="616"/>
            <a:stretch/>
          </p:blipFill>
          <p:spPr>
            <a:xfrm>
              <a:off x="10600608" y="4652344"/>
              <a:ext cx="1410905" cy="2205656"/>
            </a:xfrm>
            <a:custGeom>
              <a:avLst/>
              <a:gdLst>
                <a:gd name="connsiteX0" fmla="*/ 269056 w 1076225"/>
                <a:gd name="connsiteY0" fmla="*/ 0 h 1697355"/>
                <a:gd name="connsiteX1" fmla="*/ 1076225 w 1076225"/>
                <a:gd name="connsiteY1" fmla="*/ 0 h 1697355"/>
                <a:gd name="connsiteX2" fmla="*/ 1074567 w 1076225"/>
                <a:gd name="connsiteY2" fmla="*/ 10459 h 1697355"/>
                <a:gd name="connsiteX3" fmla="*/ 375500 w 1076225"/>
                <a:gd name="connsiteY3" fmla="*/ 10459 h 1697355"/>
                <a:gd name="connsiteX4" fmla="*/ 375500 w 1076225"/>
                <a:gd name="connsiteY4" fmla="*/ 1697355 h 1697355"/>
                <a:gd name="connsiteX5" fmla="*/ 0 w 1076225"/>
                <a:gd name="connsiteY5" fmla="*/ 1697355 h 1697355"/>
                <a:gd name="connsiteX6" fmla="*/ 269056 w 1076225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225" h="1697355">
                  <a:moveTo>
                    <a:pt x="269056" y="0"/>
                  </a:moveTo>
                  <a:lnTo>
                    <a:pt x="1076225" y="0"/>
                  </a:lnTo>
                  <a:lnTo>
                    <a:pt x="1074567" y="10459"/>
                  </a:lnTo>
                  <a:lnTo>
                    <a:pt x="375500" y="10459"/>
                  </a:lnTo>
                  <a:lnTo>
                    <a:pt x="375500" y="1697355"/>
                  </a:lnTo>
                  <a:lnTo>
                    <a:pt x="0" y="1697355"/>
                  </a:lnTo>
                  <a:lnTo>
                    <a:pt x="269056" y="0"/>
                  </a:lnTo>
                  <a:close/>
                </a:path>
              </a:pathLst>
            </a:cu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CEFB33-4A04-30AA-2037-789B4126E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687"/>
            <a:stretch>
              <a:fillRect/>
            </a:stretch>
          </p:blipFill>
          <p:spPr>
            <a:xfrm>
              <a:off x="1" y="4672221"/>
              <a:ext cx="3322562" cy="2205657"/>
            </a:xfrm>
            <a:custGeom>
              <a:avLst/>
              <a:gdLst>
                <a:gd name="connsiteX0" fmla="*/ 0 w 2544171"/>
                <a:gd name="connsiteY0" fmla="*/ 0 h 1697355"/>
                <a:gd name="connsiteX1" fmla="*/ 2544171 w 2544171"/>
                <a:gd name="connsiteY1" fmla="*/ 0 h 1697355"/>
                <a:gd name="connsiteX2" fmla="*/ 2275115 w 2544171"/>
                <a:gd name="connsiteY2" fmla="*/ 1697355 h 1697355"/>
                <a:gd name="connsiteX3" fmla="*/ 0 w 2544171"/>
                <a:gd name="connsiteY3" fmla="*/ 1697355 h 1697355"/>
                <a:gd name="connsiteX4" fmla="*/ 0 w 2544171"/>
                <a:gd name="connsiteY4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171" h="1697355">
                  <a:moveTo>
                    <a:pt x="0" y="0"/>
                  </a:moveTo>
                  <a:lnTo>
                    <a:pt x="2544171" y="0"/>
                  </a:lnTo>
                  <a:lnTo>
                    <a:pt x="2275115" y="1697355"/>
                  </a:lnTo>
                  <a:lnTo>
                    <a:pt x="0" y="1697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1" name="Picture 10" descr="A picture containing text, sky, outdoor, nature&#10;&#10;Description automatically generated">
              <a:extLst>
                <a:ext uri="{FF2B5EF4-FFF2-40B4-BE49-F238E27FC236}">
                  <a16:creationId xmlns:a16="http://schemas.microsoft.com/office/drawing/2014/main" id="{743988DC-8190-9F1D-124D-1F5433843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2535"/>
            <a:stretch/>
          </p:blipFill>
          <p:spPr>
            <a:xfrm>
              <a:off x="2641684" y="4672221"/>
              <a:ext cx="3492370" cy="2205657"/>
            </a:xfrm>
            <a:custGeom>
              <a:avLst/>
              <a:gdLst>
                <a:gd name="connsiteX0" fmla="*/ 597508 w 2674197"/>
                <a:gd name="connsiteY0" fmla="*/ 0 h 1697355"/>
                <a:gd name="connsiteX1" fmla="*/ 2674197 w 2674197"/>
                <a:gd name="connsiteY1" fmla="*/ 0 h 1697355"/>
                <a:gd name="connsiteX2" fmla="*/ 2405141 w 2674197"/>
                <a:gd name="connsiteY2" fmla="*/ 1697355 h 1697355"/>
                <a:gd name="connsiteX3" fmla="*/ 0 w 2674197"/>
                <a:gd name="connsiteY3" fmla="*/ 1697355 h 1697355"/>
                <a:gd name="connsiteX4" fmla="*/ 0 w 2674197"/>
                <a:gd name="connsiteY4" fmla="*/ 1697353 h 1697355"/>
                <a:gd name="connsiteX5" fmla="*/ 328452 w 2674197"/>
                <a:gd name="connsiteY5" fmla="*/ 1697353 h 1697355"/>
                <a:gd name="connsiteX6" fmla="*/ 597508 w 2674197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4197" h="1697355">
                  <a:moveTo>
                    <a:pt x="597508" y="0"/>
                  </a:moveTo>
                  <a:lnTo>
                    <a:pt x="2674197" y="0"/>
                  </a:lnTo>
                  <a:lnTo>
                    <a:pt x="2405141" y="1697355"/>
                  </a:lnTo>
                  <a:lnTo>
                    <a:pt x="0" y="1697355"/>
                  </a:lnTo>
                  <a:lnTo>
                    <a:pt x="0" y="1697353"/>
                  </a:lnTo>
                  <a:lnTo>
                    <a:pt x="328452" y="1697353"/>
                  </a:lnTo>
                  <a:lnTo>
                    <a:pt x="597508" y="0"/>
                  </a:lnTo>
                  <a:close/>
                </a:path>
              </a:pathLst>
            </a:custGeom>
          </p:spPr>
        </p:pic>
        <p:pic>
          <p:nvPicPr>
            <p:cNvPr id="20" name="Picture 19" descr="A couple of ships in the water&#10;&#10;Description automatically generated with low confidence">
              <a:extLst>
                <a:ext uri="{FF2B5EF4-FFF2-40B4-BE49-F238E27FC236}">
                  <a16:creationId xmlns:a16="http://schemas.microsoft.com/office/drawing/2014/main" id="{64587836-C7BB-220C-909B-9D3B5B98F0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3"/>
            <a:stretch/>
          </p:blipFill>
          <p:spPr>
            <a:xfrm>
              <a:off x="5885897" y="4672221"/>
              <a:ext cx="3087572" cy="2205657"/>
            </a:xfrm>
            <a:custGeom>
              <a:avLst/>
              <a:gdLst>
                <a:gd name="connsiteX0" fmla="*/ 341850 w 3099453"/>
                <a:gd name="connsiteY0" fmla="*/ 0 h 2205656"/>
                <a:gd name="connsiteX1" fmla="*/ 3099453 w 3099453"/>
                <a:gd name="connsiteY1" fmla="*/ 0 h 2205656"/>
                <a:gd name="connsiteX2" fmla="*/ 3099453 w 3099453"/>
                <a:gd name="connsiteY2" fmla="*/ 37338 h 2205656"/>
                <a:gd name="connsiteX3" fmla="*/ 2752698 w 3099453"/>
                <a:gd name="connsiteY3" fmla="*/ 2205652 h 2205656"/>
                <a:gd name="connsiteX4" fmla="*/ 3099453 w 3099453"/>
                <a:gd name="connsiteY4" fmla="*/ 2205652 h 2205656"/>
                <a:gd name="connsiteX5" fmla="*/ 3099453 w 3099453"/>
                <a:gd name="connsiteY5" fmla="*/ 2205656 h 2205656"/>
                <a:gd name="connsiteX6" fmla="*/ 0 w 3099453"/>
                <a:gd name="connsiteY6" fmla="*/ 2205656 h 2205656"/>
                <a:gd name="connsiteX7" fmla="*/ 350664 w 3099453"/>
                <a:gd name="connsiteY7" fmla="*/ 12895 h 2205656"/>
                <a:gd name="connsiteX8" fmla="*/ 338627 w 3099453"/>
                <a:gd name="connsiteY8" fmla="*/ 12895 h 220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9453" h="2205656">
                  <a:moveTo>
                    <a:pt x="341850" y="0"/>
                  </a:moveTo>
                  <a:lnTo>
                    <a:pt x="3099453" y="0"/>
                  </a:lnTo>
                  <a:lnTo>
                    <a:pt x="3099453" y="37338"/>
                  </a:lnTo>
                  <a:lnTo>
                    <a:pt x="2752698" y="2205652"/>
                  </a:lnTo>
                  <a:lnTo>
                    <a:pt x="3099453" y="2205652"/>
                  </a:lnTo>
                  <a:lnTo>
                    <a:pt x="3099453" y="2205656"/>
                  </a:lnTo>
                  <a:lnTo>
                    <a:pt x="0" y="2205656"/>
                  </a:lnTo>
                  <a:lnTo>
                    <a:pt x="350664" y="12895"/>
                  </a:lnTo>
                  <a:lnTo>
                    <a:pt x="338627" y="12895"/>
                  </a:lnTo>
                  <a:close/>
                </a:path>
              </a:pathLst>
            </a:custGeom>
          </p:spPr>
        </p:pic>
        <p:pic>
          <p:nvPicPr>
            <p:cNvPr id="15" name="Picture 14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5EEE32EF-DD77-2E83-661A-A8D01C7E3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1239" y="4672221"/>
              <a:ext cx="4010762" cy="2205657"/>
            </a:xfrm>
            <a:custGeom>
              <a:avLst/>
              <a:gdLst>
                <a:gd name="connsiteX0" fmla="*/ 699067 w 3071143"/>
                <a:gd name="connsiteY0" fmla="*/ 0 h 1697355"/>
                <a:gd name="connsiteX1" fmla="*/ 3071143 w 3071143"/>
                <a:gd name="connsiteY1" fmla="*/ 0 h 1697355"/>
                <a:gd name="connsiteX2" fmla="*/ 3071143 w 3071143"/>
                <a:gd name="connsiteY2" fmla="*/ 1697355 h 1697355"/>
                <a:gd name="connsiteX3" fmla="*/ 0 w 3071143"/>
                <a:gd name="connsiteY3" fmla="*/ 1697355 h 1697355"/>
                <a:gd name="connsiteX4" fmla="*/ 0 w 3071143"/>
                <a:gd name="connsiteY4" fmla="*/ 1686896 h 1697355"/>
                <a:gd name="connsiteX5" fmla="*/ 431669 w 3071143"/>
                <a:gd name="connsiteY5" fmla="*/ 1686896 h 1697355"/>
                <a:gd name="connsiteX6" fmla="*/ 699067 w 3071143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1143" h="1697355">
                  <a:moveTo>
                    <a:pt x="699067" y="0"/>
                  </a:moveTo>
                  <a:lnTo>
                    <a:pt x="3071143" y="0"/>
                  </a:lnTo>
                  <a:lnTo>
                    <a:pt x="3071143" y="1697355"/>
                  </a:lnTo>
                  <a:lnTo>
                    <a:pt x="0" y="1697355"/>
                  </a:lnTo>
                  <a:lnTo>
                    <a:pt x="0" y="1686896"/>
                  </a:lnTo>
                  <a:lnTo>
                    <a:pt x="431669" y="1686896"/>
                  </a:lnTo>
                  <a:lnTo>
                    <a:pt x="699067" y="0"/>
                  </a:lnTo>
                  <a:close/>
                </a:path>
              </a:pathLst>
            </a:custGeom>
          </p:spPr>
        </p:pic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1040B117-B124-8DAF-D849-80C0A9E1C56D}"/>
              </a:ext>
            </a:extLst>
          </p:cNvPr>
          <p:cNvSpPr txBox="1">
            <a:spLocks/>
          </p:cNvSpPr>
          <p:nvPr/>
        </p:nvSpPr>
        <p:spPr>
          <a:xfrm>
            <a:off x="1524000" y="2212678"/>
            <a:ext cx="9144000" cy="1216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>
                <a:solidFill>
                  <a:srgbClr val="002060"/>
                </a:solidFill>
              </a:rPr>
            </a:br>
            <a:endParaRPr lang="en-US" b="0">
              <a:solidFill>
                <a:srgbClr val="002060"/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24EB868-89AB-CE63-AA94-65A829ACBA8D}"/>
              </a:ext>
            </a:extLst>
          </p:cNvPr>
          <p:cNvSpPr txBox="1">
            <a:spLocks/>
          </p:cNvSpPr>
          <p:nvPr/>
        </p:nvSpPr>
        <p:spPr>
          <a:xfrm>
            <a:off x="1524000" y="3748476"/>
            <a:ext cx="7429500" cy="1001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4625" indent="-174625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Segoe UI" panose="020B0502040204020203" pitchFamily="34" charset="0"/>
              <a:buChar char="▪"/>
              <a:defRPr kumimoji="1" lang="ja-JP" altLang="en-US" sz="2000" b="0" kern="1200" dirty="0">
                <a:solidFill>
                  <a:schemeClr val="accent1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0850" indent="-1873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egoe UI" panose="020B0502040204020203" pitchFamily="34" charset="0"/>
              <a:buChar char="▪"/>
              <a:defRPr kumimoji="1" sz="24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627063" indent="-17621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egoe UI" panose="020B0502040204020203" pitchFamily="34" charset="0"/>
              <a:buChar char="▪"/>
              <a:defRPr kumimoji="1" sz="20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01688" indent="-1746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egoe UI" panose="020B0502040204020203" pitchFamily="34" charset="0"/>
              <a:buChar char="▪"/>
              <a:tabLst>
                <a:tab pos="801688" algn="l"/>
              </a:tabLst>
              <a:defRPr kumimoji="1" sz="18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989013" indent="-1873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egoe UI" panose="020B0502040204020203" pitchFamily="34" charset="0"/>
              <a:buChar char="▪"/>
              <a:defRPr kumimoji="1" sz="18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▪"/>
              <a:tabLst/>
              <a:defRPr/>
            </a:pPr>
            <a:endParaRPr kumimoji="1" lang="en-US" altLang="en-US" sz="2400" b="0" i="0" u="none" strike="noStrike" kern="1200" cap="none" spc="0" normalizeH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A8F957-A1A4-1229-B81E-D5B5EC9DB7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30336"/>
            <a:ext cx="9144000" cy="1329531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F25B088-1EDC-F447-40FD-5D262E99D095}"/>
              </a:ext>
            </a:extLst>
          </p:cNvPr>
          <p:cNvSpPr txBox="1">
            <a:spLocks/>
          </p:cNvSpPr>
          <p:nvPr/>
        </p:nvSpPr>
        <p:spPr>
          <a:xfrm>
            <a:off x="1524000" y="2579746"/>
            <a:ext cx="9144000" cy="1001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>
                <a:solidFill>
                  <a:srgbClr val="002060"/>
                </a:solidFill>
              </a:rPr>
            </a:br>
            <a:r>
              <a:rPr lang="en-US" b="0">
                <a:solidFill>
                  <a:srgbClr val="002060"/>
                </a:solidFill>
              </a:rPr>
              <a:t>Meeting info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81ADC26B-6847-C128-5C99-76688A1EF73A}"/>
              </a:ext>
            </a:extLst>
          </p:cNvPr>
          <p:cNvSpPr txBox="1">
            <a:spLocks/>
          </p:cNvSpPr>
          <p:nvPr/>
        </p:nvSpPr>
        <p:spPr>
          <a:xfrm>
            <a:off x="1533985" y="3804317"/>
            <a:ext cx="7429500" cy="889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4625" indent="-174625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Segoe UI" panose="020B0502040204020203" pitchFamily="34" charset="0"/>
              <a:buChar char="▪"/>
              <a:defRPr kumimoji="1" lang="ja-JP" altLang="en-US" sz="2000" b="0" kern="1200" dirty="0">
                <a:solidFill>
                  <a:schemeClr val="accent1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0850" indent="-1873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egoe UI" panose="020B0502040204020203" pitchFamily="34" charset="0"/>
              <a:buChar char="▪"/>
              <a:defRPr kumimoji="1" sz="24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627063" indent="-17621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egoe UI" panose="020B0502040204020203" pitchFamily="34" charset="0"/>
              <a:buChar char="▪"/>
              <a:defRPr kumimoji="1" sz="20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01688" indent="-1746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egoe UI" panose="020B0502040204020203" pitchFamily="34" charset="0"/>
              <a:buChar char="▪"/>
              <a:tabLst>
                <a:tab pos="801688" algn="l"/>
              </a:tabLst>
              <a:defRPr kumimoji="1" sz="18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989013" indent="-1873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egoe UI" panose="020B0502040204020203" pitchFamily="34" charset="0"/>
              <a:buChar char="▪"/>
              <a:defRPr kumimoji="1" sz="18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1" lang="en-AU" alt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Presenter, title</a:t>
            </a:r>
          </a:p>
          <a:p>
            <a:pPr marL="174625" marR="0" lvl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▪"/>
              <a:tabLst/>
              <a:defRPr/>
            </a:pPr>
            <a:endParaRPr kumimoji="1" lang="en-US" altLang="en-US" sz="2400" b="0" i="0" u="none" strike="noStrike" kern="1200" cap="none" spc="0" normalizeH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1593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Cov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706C-A146-C366-4B00-707B085B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6399B-E970-48CA-821C-EAB94E252A21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9E455C-EBFA-A154-8DEB-CC155C5C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09738"/>
            <a:ext cx="11328399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FC753A9-103B-C950-E619-F65F96B33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1" y="4589463"/>
            <a:ext cx="1132839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図 13">
            <a:extLst>
              <a:ext uri="{FF2B5EF4-FFF2-40B4-BE49-F238E27FC236}">
                <a16:creationId xmlns:a16="http://schemas.microsoft.com/office/drawing/2014/main" id="{3D0F82E0-B096-D8CB-9924-F9F2054680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356350"/>
            <a:ext cx="1033311" cy="3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6357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8AF92-974C-EE3D-69C0-B233496A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706C-A146-C366-4B00-707B085B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6399B-E970-48CA-821C-EAB94E252A21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図 13">
            <a:extLst>
              <a:ext uri="{FF2B5EF4-FFF2-40B4-BE49-F238E27FC236}">
                <a16:creationId xmlns:a16="http://schemas.microsoft.com/office/drawing/2014/main" id="{9FCFE694-15AC-50E6-E068-F4E03D0DFC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356350"/>
            <a:ext cx="1033311" cy="3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1961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706C-A146-C366-4B00-707B085B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6399B-E970-48CA-821C-EAB94E252A21}" type="slidenum">
              <a:rPr lang="en-AU" smtClean="0"/>
              <a:t>‹#›</a:t>
            </a:fld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452A6-7CCA-8E11-2CB8-030708DF5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320800"/>
            <a:ext cx="5588000" cy="4881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4C6A9D0-1F1F-F4F2-BDBE-08269B2C4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0800"/>
            <a:ext cx="5588000" cy="4881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図 13">
            <a:extLst>
              <a:ext uri="{FF2B5EF4-FFF2-40B4-BE49-F238E27FC236}">
                <a16:creationId xmlns:a16="http://schemas.microsoft.com/office/drawing/2014/main" id="{CB09C967-054F-6315-DBC6-056D7AC771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356350"/>
            <a:ext cx="1033311" cy="365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3B0632-48D0-BE05-750E-6A9CBA6EE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06343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706C-A146-C366-4B00-707B085B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6399B-E970-48CA-821C-EAB94E252A21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7EF3A-6A67-E012-63B0-115AB135F2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5102163"/>
            <a:ext cx="11328400" cy="1124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図 13">
            <a:extLst>
              <a:ext uri="{FF2B5EF4-FFF2-40B4-BE49-F238E27FC236}">
                <a16:creationId xmlns:a16="http://schemas.microsoft.com/office/drawing/2014/main" id="{FC4E55C9-49B2-4947-D5ED-1BEA691188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356350"/>
            <a:ext cx="1033311" cy="365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0ED9C5-9FE7-6CEA-9629-F721BC66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hart Placeholder 13">
            <a:extLst>
              <a:ext uri="{FF2B5EF4-FFF2-40B4-BE49-F238E27FC236}">
                <a16:creationId xmlns:a16="http://schemas.microsoft.com/office/drawing/2014/main" id="{E25C9CB5-5C26-EEE4-56AE-713D7CE7055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31799" y="1026110"/>
            <a:ext cx="5588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indent="-342900"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</a:pPr>
            <a:r>
              <a:rPr lang="en-US"/>
              <a:t>Click icon to add chart</a:t>
            </a:r>
          </a:p>
        </p:txBody>
      </p:sp>
      <p:sp>
        <p:nvSpPr>
          <p:cNvPr id="7" name="Chart Placeholder 13">
            <a:extLst>
              <a:ext uri="{FF2B5EF4-FFF2-40B4-BE49-F238E27FC236}">
                <a16:creationId xmlns:a16="http://schemas.microsoft.com/office/drawing/2014/main" id="{41BF1A48-17E7-0904-8484-5E39B295B32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172200" y="1026110"/>
            <a:ext cx="5588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</a:pPr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0129449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706C-A146-C366-4B00-707B085B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6399B-E970-48CA-821C-EAB94E252A21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7EF3A-6A67-E012-63B0-115AB135F2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5344251"/>
            <a:ext cx="11328400" cy="882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図 13">
            <a:extLst>
              <a:ext uri="{FF2B5EF4-FFF2-40B4-BE49-F238E27FC236}">
                <a16:creationId xmlns:a16="http://schemas.microsoft.com/office/drawing/2014/main" id="{FC4E55C9-49B2-4947-D5ED-1BEA691188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356350"/>
            <a:ext cx="1033311" cy="365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0ED9C5-9FE7-6CEA-9629-F721BC66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hart Placeholder 13">
            <a:extLst>
              <a:ext uri="{FF2B5EF4-FFF2-40B4-BE49-F238E27FC236}">
                <a16:creationId xmlns:a16="http://schemas.microsoft.com/office/drawing/2014/main" id="{E25C9CB5-5C26-EEE4-56AE-713D7CE7055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31801" y="1268199"/>
            <a:ext cx="5588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indent="-342900"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</a:pPr>
            <a:r>
              <a:rPr lang="en-US"/>
              <a:t>Click icon to add chart</a:t>
            </a:r>
          </a:p>
        </p:txBody>
      </p:sp>
      <p:sp>
        <p:nvSpPr>
          <p:cNvPr id="7" name="Chart Placeholder 13">
            <a:extLst>
              <a:ext uri="{FF2B5EF4-FFF2-40B4-BE49-F238E27FC236}">
                <a16:creationId xmlns:a16="http://schemas.microsoft.com/office/drawing/2014/main" id="{41BF1A48-17E7-0904-8484-5E39B295B32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172201" y="1268199"/>
            <a:ext cx="5588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</a:pPr>
            <a:r>
              <a:rPr lang="en-US"/>
              <a:t>Click icon to add chart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31929C28-4B8E-5839-1EEC-94704480EB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922316"/>
            <a:ext cx="5587999" cy="345881"/>
          </a:xfr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altLang="ja-JP"/>
              <a:t>Chart/table name</a:t>
            </a:r>
          </a:p>
          <a:p>
            <a:pPr lvl="0"/>
            <a:endParaRPr lang="en-US" altLang="ja-JP"/>
          </a:p>
        </p:txBody>
      </p:sp>
      <p:sp>
        <p:nvSpPr>
          <p:cNvPr id="11" name="テキスト プレースホルダー 8">
            <a:extLst>
              <a:ext uri="{FF2B5EF4-FFF2-40B4-BE49-F238E27FC236}">
                <a16:creationId xmlns:a16="http://schemas.microsoft.com/office/drawing/2014/main" id="{F7C23917-2078-04EA-7660-A22D210933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2201" y="922317"/>
            <a:ext cx="5587999" cy="345880"/>
          </a:xfr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altLang="ja-JP"/>
              <a:t>Chart/table name</a:t>
            </a:r>
          </a:p>
          <a:p>
            <a:pPr lvl="0"/>
            <a:endParaRPr lang="en-US" altLang="ja-JP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DD6042ED-EB1D-F6B7-3EDA-FA912006B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8" y="4982734"/>
            <a:ext cx="5587999" cy="288946"/>
          </a:xfrm>
        </p:spPr>
        <p:txBody>
          <a:bodyPr>
            <a:normAutofit/>
          </a:bodyPr>
          <a:lstStyle>
            <a:lvl1pPr marL="0" indent="0">
              <a:buNone/>
              <a:defRPr sz="1100" i="1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kumimoji="1" lang="en-US" altLang="ja-JP"/>
              <a:t>Source: </a:t>
            </a:r>
            <a:endParaRPr kumimoji="1" lang="ja-JP" altLang="en-US"/>
          </a:p>
        </p:txBody>
      </p:sp>
      <p:sp>
        <p:nvSpPr>
          <p:cNvPr id="12" name="テキスト プレースホルダー 8">
            <a:extLst>
              <a:ext uri="{FF2B5EF4-FFF2-40B4-BE49-F238E27FC236}">
                <a16:creationId xmlns:a16="http://schemas.microsoft.com/office/drawing/2014/main" id="{AA9D0BDB-37F0-ED8B-5838-EF1A0A5DB9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1" y="4982734"/>
            <a:ext cx="5587999" cy="288946"/>
          </a:xfrm>
        </p:spPr>
        <p:txBody>
          <a:bodyPr>
            <a:normAutofit/>
          </a:bodyPr>
          <a:lstStyle>
            <a:lvl1pPr marL="0" indent="0">
              <a:buNone/>
              <a:defRPr sz="1100" i="1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kumimoji="1" lang="en-US" altLang="ja-JP"/>
              <a:t>Source: 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64712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13">
            <a:extLst>
              <a:ext uri="{FF2B5EF4-FFF2-40B4-BE49-F238E27FC236}">
                <a16:creationId xmlns:a16="http://schemas.microsoft.com/office/drawing/2014/main" id="{D9DBB8A0-0D94-641C-8437-0F9060ACB26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31799" y="1026110"/>
            <a:ext cx="558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indent="-342900"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</a:pPr>
            <a:r>
              <a:rPr lang="en-US"/>
              <a:t>Click icon to add chart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CF4D05C-9D4A-CCC7-AC9E-B4E9133C7F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800" y="4679041"/>
            <a:ext cx="11328400" cy="15185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1600" b="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hart Placeholder 13">
            <a:extLst>
              <a:ext uri="{FF2B5EF4-FFF2-40B4-BE49-F238E27FC236}">
                <a16:creationId xmlns:a16="http://schemas.microsoft.com/office/drawing/2014/main" id="{89C0182C-AEC9-714A-6CF0-D711ED86C6F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172200" y="1026110"/>
            <a:ext cx="558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</a:pPr>
            <a:r>
              <a:rPr lang="en-US"/>
              <a:t>Click icon to add chart</a:t>
            </a:r>
          </a:p>
        </p:txBody>
      </p:sp>
      <p:pic>
        <p:nvPicPr>
          <p:cNvPr id="4" name="図 13">
            <a:extLst>
              <a:ext uri="{FF2B5EF4-FFF2-40B4-BE49-F238E27FC236}">
                <a16:creationId xmlns:a16="http://schemas.microsoft.com/office/drawing/2014/main" id="{50EF6712-75B9-FADE-C102-CAA8D77DCE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356350"/>
            <a:ext cx="1033311" cy="3652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FF045EB-EA45-5AF2-7D6C-3DE3CAC2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DFF686-48D8-2A95-A789-E46BBAEA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6399B-E970-48CA-821C-EAB94E252A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682014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706C-A146-C366-4B00-707B085B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F6399B-E970-48CA-821C-EAB94E252A21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7EF3A-6A67-E012-63B0-115AB135F2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5102163"/>
            <a:ext cx="11328400" cy="1124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図 13">
            <a:extLst>
              <a:ext uri="{FF2B5EF4-FFF2-40B4-BE49-F238E27FC236}">
                <a16:creationId xmlns:a16="http://schemas.microsoft.com/office/drawing/2014/main" id="{FC4E55C9-49B2-4947-D5ED-1BEA691188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356350"/>
            <a:ext cx="1033311" cy="365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0ED9C5-9FE7-6CEA-9629-F721BC66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hart Placeholder 13">
            <a:extLst>
              <a:ext uri="{FF2B5EF4-FFF2-40B4-BE49-F238E27FC236}">
                <a16:creationId xmlns:a16="http://schemas.microsoft.com/office/drawing/2014/main" id="{E25C9CB5-5C26-EEE4-56AE-713D7CE7055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31801" y="1268199"/>
            <a:ext cx="5588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indent="-342900"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</a:pPr>
            <a:r>
              <a:rPr lang="en-US"/>
              <a:t>Click icon to add chart</a:t>
            </a:r>
          </a:p>
        </p:txBody>
      </p:sp>
      <p:sp>
        <p:nvSpPr>
          <p:cNvPr id="7" name="Chart Placeholder 13">
            <a:extLst>
              <a:ext uri="{FF2B5EF4-FFF2-40B4-BE49-F238E27FC236}">
                <a16:creationId xmlns:a16="http://schemas.microsoft.com/office/drawing/2014/main" id="{41BF1A48-17E7-0904-8484-5E39B295B32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172201" y="1268199"/>
            <a:ext cx="5588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</a:pPr>
            <a:r>
              <a:rPr lang="en-US"/>
              <a:t>Click icon to add chart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31929C28-4B8E-5839-1EEC-94704480EB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799" y="922317"/>
            <a:ext cx="5587999" cy="288946"/>
          </a:xfr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11" name="テキスト プレースホルダー 8">
            <a:extLst>
              <a:ext uri="{FF2B5EF4-FFF2-40B4-BE49-F238E27FC236}">
                <a16:creationId xmlns:a16="http://schemas.microsoft.com/office/drawing/2014/main" id="{F7C23917-2078-04EA-7660-A22D210933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2201" y="922317"/>
            <a:ext cx="5587999" cy="288946"/>
          </a:xfr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25746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>
          <a:xfrm>
            <a:off x="11357013" y="6487512"/>
            <a:ext cx="576000" cy="18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3231" tIns="33231" rIns="33231" bIns="33231" rtlCol="0" anchor="ctr"/>
          <a:lstStyle/>
          <a:p>
            <a:pPr algn="ctr"/>
            <a:fld id="{4FF361A0-9A99-D04C-AB78-ECFA5FA71852}" type="slidenum">
              <a:rPr lang="ja-JP" altLang="en-US" sz="1292" b="1" smtClean="0">
                <a:solidFill>
                  <a:schemeClr val="accent2"/>
                </a:solidFill>
                <a:effectLst/>
                <a:latin typeface="+mn-ea"/>
                <a:ea typeface="+mn-ea"/>
              </a:rPr>
              <a:pPr algn="ctr"/>
              <a:t>‹#›</a:t>
            </a:fld>
            <a:endParaRPr kumimoji="1" lang="ja-JP" altLang="en-US" sz="1015" b="1">
              <a:solidFill>
                <a:schemeClr val="accent2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6" name="図 5" descr="APERC logo_horizont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4" y="6361512"/>
            <a:ext cx="1580908" cy="432000"/>
          </a:xfrm>
          <a:prstGeom prst="rect">
            <a:avLst/>
          </a:prstGeom>
        </p:spPr>
      </p:pic>
      <p:cxnSp>
        <p:nvCxnSpPr>
          <p:cNvPr id="9" name="直線コネクタ 8"/>
          <p:cNvCxnSpPr/>
          <p:nvPr userDrawn="1"/>
        </p:nvCxnSpPr>
        <p:spPr>
          <a:xfrm>
            <a:off x="0" y="6319963"/>
            <a:ext cx="12184616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 descr="P_chapter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"/>
          <a:stretch/>
        </p:blipFill>
        <p:spPr>
          <a:xfrm>
            <a:off x="0" y="-1"/>
            <a:ext cx="12192000" cy="7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55466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defTabSz="422041" rtl="0" eaLnBrk="1" latinLnBrk="0" hangingPunct="1"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422041" rtl="0" eaLnBrk="1" latinLnBrk="0" hangingPunct="1">
        <a:spcBef>
          <a:spcPct val="20000"/>
        </a:spcBef>
        <a:buFont typeface="Arial"/>
        <a:buChar char="•"/>
        <a:defRPr kumimoji="1"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422041" rtl="0" eaLnBrk="1" latinLnBrk="0" hangingPunct="1">
        <a:spcBef>
          <a:spcPct val="20000"/>
        </a:spcBef>
        <a:buFont typeface="Arial"/>
        <a:buChar char="–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422041" rtl="0" eaLnBrk="1" latinLnBrk="0" hangingPunct="1">
        <a:spcBef>
          <a:spcPct val="20000"/>
        </a:spcBef>
        <a:buFont typeface="Arial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422041" rtl="0" eaLnBrk="1" latinLnBrk="0" hangingPunct="1">
        <a:spcBef>
          <a:spcPct val="20000"/>
        </a:spcBef>
        <a:buFont typeface="Arial"/>
        <a:buChar char="–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422041" rtl="0" eaLnBrk="1" latinLnBrk="0" hangingPunct="1">
        <a:spcBef>
          <a:spcPct val="20000"/>
        </a:spcBef>
        <a:buFont typeface="Arial"/>
        <a:buChar char="»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1AB51F-4D1D-62E2-01F1-AA09CD21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7C7C8-5EB4-6F33-EA44-2A621086B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6AD68E-DAEC-9D6D-3220-444473E97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BDE687B-1385-4678-B37F-AB98306ADDA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465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695" r:id="rId18"/>
    <p:sldLayoutId id="2147483696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</a:buBlip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</a:buBlip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</a:buBlip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91D5E3-FB6B-241A-76CD-21055400E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5941"/>
            <a:ext cx="9694127" cy="185110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2400"/>
              </a:spcAft>
            </a:pPr>
            <a:r>
              <a:rPr lang="en-US" sz="4000" dirty="0"/>
              <a:t>Way Forward</a:t>
            </a:r>
            <a:br>
              <a:rPr lang="en-US" sz="4000" dirty="0"/>
            </a:br>
            <a:r>
              <a:rPr lang="en-US" sz="2700" dirty="0">
                <a:solidFill>
                  <a:schemeClr val="tx1"/>
                </a:solidFill>
              </a:rPr>
              <a:t>Capacity Building Workshop for New and Renewable Energy Policy </a:t>
            </a:r>
            <a:r>
              <a:rPr lang="en-US" sz="2700" dirty="0"/>
              <a:t>(EWG_104_2025A)</a:t>
            </a:r>
            <a:br>
              <a:rPr lang="en-US" sz="2700" dirty="0"/>
            </a:br>
            <a:r>
              <a:rPr lang="en-US" sz="2700" dirty="0">
                <a:solidFill>
                  <a:schemeClr val="tx1"/>
                </a:solidFill>
              </a:rPr>
              <a:t>Theme: </a:t>
            </a:r>
            <a:r>
              <a:rPr lang="en-US" sz="2700" i="1" dirty="0">
                <a:solidFill>
                  <a:schemeClr val="tx1"/>
                </a:solidFill>
              </a:rPr>
              <a:t>RE Policies and Investments: Are We on the Right Track? </a:t>
            </a:r>
            <a:endParaRPr lang="en-AU" sz="2700" dirty="0">
              <a:solidFill>
                <a:schemeClr val="tx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C8E0D27-9A6C-4CD1-8D69-15D0A86E0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45367"/>
            <a:ext cx="9144000" cy="46047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AU" sz="2000" dirty="0"/>
              <a:t>Amari Bangkok, Bangkok, Thailand </a:t>
            </a:r>
            <a:r>
              <a:rPr lang="en-AU" sz="2000" dirty="0">
                <a:solidFill>
                  <a:srgbClr val="0070C0"/>
                </a:solidFill>
              </a:rPr>
              <a:t>ǀ </a:t>
            </a:r>
            <a:r>
              <a:rPr lang="en-AU" sz="2000" dirty="0"/>
              <a:t>31 March 2026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5AA6982-3E04-103E-4ED5-1AFEB3424DC3}"/>
              </a:ext>
            </a:extLst>
          </p:cNvPr>
          <p:cNvSpPr txBox="1">
            <a:spLocks/>
          </p:cNvSpPr>
          <p:nvPr/>
        </p:nvSpPr>
        <p:spPr>
          <a:xfrm>
            <a:off x="1524000" y="3984159"/>
            <a:ext cx="9144000" cy="628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 Elvira Torres Gelindon, Research Fellow, APERC</a:t>
            </a:r>
          </a:p>
        </p:txBody>
      </p:sp>
    </p:spTree>
    <p:extLst>
      <p:ext uri="{BB962C8B-B14F-4D97-AF65-F5344CB8AC3E}">
        <p14:creationId xmlns:p14="http://schemas.microsoft.com/office/powerpoint/2010/main" val="201850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043D-0760-5F71-A95F-7E24267A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/>
              <a:t>Outline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1026A7D-68DF-7223-DE90-549DA679BD9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07887623"/>
              </p:ext>
            </p:extLst>
          </p:nvPr>
        </p:nvGraphicFramePr>
        <p:xfrm>
          <a:off x="431800" y="1328057"/>
          <a:ext cx="11328400" cy="4869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D67AB-630C-E1F1-8430-80FAC2C3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399B-E970-48CA-821C-EAB94E252A21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594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D67AB-630C-E1F1-8430-80FAC2C3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9F6399B-E970-48CA-821C-EAB94E252A21}" type="slidenum">
              <a:rPr lang="en-AU" smtClean="0"/>
              <a:pPr>
                <a:spcAft>
                  <a:spcPts val="600"/>
                </a:spcAft>
              </a:pPr>
              <a:t>3</a:t>
            </a:fld>
            <a:endParaRPr lang="en-AU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3C3E456-0568-C0EE-5F6B-91199E64E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315844"/>
            <a:ext cx="6470806" cy="438257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b="1" dirty="0"/>
              <a:t>Post evaluation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Complete the APEC Project Evaluation Survey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b="1" dirty="0"/>
              <a:t>Theme for Phase 2 </a:t>
            </a:r>
            <a:r>
              <a:rPr lang="en-US" dirty="0"/>
              <a:t>and future workshops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Any ideas for a theme?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dirty="0"/>
              <a:t> Did you have a </a:t>
            </a:r>
            <a:r>
              <a:rPr lang="en-US" b="1" dirty="0"/>
              <a:t>clearer understanding of which policy approaches </a:t>
            </a:r>
            <a:r>
              <a:rPr lang="en-US" dirty="0"/>
              <a:t>have proven most effective in different contexts?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Have you thought of a best practice that you can share with your policy makers?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8043D-0760-5F71-A95F-7E24267A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4326"/>
            <a:ext cx="11328400" cy="535420"/>
          </a:xfrm>
        </p:spPr>
        <p:txBody>
          <a:bodyPr anchor="b">
            <a:normAutofit/>
          </a:bodyPr>
          <a:lstStyle/>
          <a:p>
            <a:r>
              <a:rPr lang="en-AU" dirty="0"/>
              <a:t>At the workshop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CED123-F468-75CD-C124-7568CBE49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582036"/>
            <a:ext cx="3657600" cy="542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2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E482-FF27-A0BE-307F-E4841A87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After the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FA3E2-7C5D-A072-BEB1-229D0FD06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399B-E970-48CA-821C-EAB94E252A21}" type="slidenum">
              <a:rPr lang="en-AU" smtClean="0"/>
              <a:t>4</a:t>
            </a:fld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4B0EB5-7547-1EFE-5319-3146AF87A0C0}"/>
              </a:ext>
            </a:extLst>
          </p:cNvPr>
          <p:cNvSpPr txBox="1"/>
          <p:nvPr/>
        </p:nvSpPr>
        <p:spPr>
          <a:xfrm>
            <a:off x="5637881" y="314326"/>
            <a:ext cx="6330531" cy="617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Sustainability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Workshops and Surveys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Phase 2 – proposed a Concept Note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Next EGNRET (65) meeting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Do you have a topic or theme that can be implemented for Phase 2?</a:t>
            </a: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Post evaluation survey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determine whether the recommendations will be adopted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priority actions APEC economies can pursue over the next three to five years to accelerate renewable energy deployment.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Workshop Summary Report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Published on the APEC and APERC websites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Best practices sharing as a reference for addressing challenges and opportunities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Reference for recommendations</a:t>
            </a: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Content Placeholder 13" descr="A street sign with different directions&#10;&#10;AI-generated content may be incorrect.">
            <a:extLst>
              <a:ext uri="{FF2B5EF4-FFF2-40B4-BE49-F238E27FC236}">
                <a16:creationId xmlns:a16="http://schemas.microsoft.com/office/drawing/2014/main" id="{D5DBAC83-7767-7FEC-81B3-846D6B5EB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849746"/>
            <a:ext cx="5007098" cy="472586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948006-BD75-1943-003B-E0EAD3E8C10B}"/>
              </a:ext>
            </a:extLst>
          </p:cNvPr>
          <p:cNvSpPr txBox="1"/>
          <p:nvPr/>
        </p:nvSpPr>
        <p:spPr>
          <a:xfrm>
            <a:off x="630783" y="5654311"/>
            <a:ext cx="50070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b="1" i="1" dirty="0">
                <a:latin typeface="Segoe UI" panose="020B0502040204020203" pitchFamily="34" charset="0"/>
                <a:cs typeface="Segoe UI" panose="020B0502040204020203" pitchFamily="34" charset="0"/>
              </a:rPr>
              <a:t>LTEAP </a:t>
            </a: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(6 months after the project completion date)</a:t>
            </a:r>
          </a:p>
        </p:txBody>
      </p:sp>
    </p:spTree>
    <p:extLst>
      <p:ext uri="{BB962C8B-B14F-4D97-AF65-F5344CB8AC3E}">
        <p14:creationId xmlns:p14="http://schemas.microsoft.com/office/powerpoint/2010/main" val="364712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14BBC-0CD1-5E0D-2A02-1C5F7708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9F6399B-E970-48CA-821C-EAB94E252A21}" type="slidenum">
              <a:rPr lang="en-AU" smtClean="0"/>
              <a:pPr>
                <a:spcAft>
                  <a:spcPts val="600"/>
                </a:spcAft>
              </a:pPr>
              <a:t>5</a:t>
            </a:fld>
            <a:endParaRPr lang="en-AU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B605DB6-CDC7-4D8E-DFAB-F4CDAC45B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320800"/>
            <a:ext cx="5588000" cy="4881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Continue collaboration with EGNRET and other APEC fora and expert groups.</a:t>
            </a:r>
          </a:p>
          <a:p>
            <a:r>
              <a:rPr lang="en-US" dirty="0"/>
              <a:t>Effective policy implementation depends on robust cooperation across agencies.</a:t>
            </a:r>
          </a:p>
          <a:p>
            <a:r>
              <a:rPr lang="en-US" dirty="0"/>
              <a:t>Member exchanges of best practices, challenges, and opportunities serve as a valuable starting point for shaping future policies.</a:t>
            </a:r>
          </a:p>
          <a:p>
            <a:r>
              <a:rPr lang="en-US" dirty="0"/>
              <a:t>Finally, thanks to the experts who provided valuable insights and recommendations, to the consultants for ensuring a smooth workshop (who will also deliver a valuable report) and the active participation of all the participants.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E06B3-A1D4-76F0-D9BD-C6B47E81E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4326"/>
            <a:ext cx="11328400" cy="535420"/>
          </a:xfrm>
        </p:spPr>
        <p:txBody>
          <a:bodyPr anchor="b">
            <a:normAutofit/>
          </a:bodyPr>
          <a:lstStyle/>
          <a:p>
            <a:r>
              <a:rPr lang="en-AU" dirty="0"/>
              <a:t>Final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8814D2-E97F-12C2-C924-F42A09C15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20800"/>
            <a:ext cx="5943600" cy="424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3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75C369-B1EA-680E-03A3-316F42278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/>
            </a:br>
            <a:r>
              <a:rPr lang="en-AU"/>
              <a:t>Thank you.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E33A245-5ACC-4B23-6A8C-D638C969CC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https://aperc.or.jp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63378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Template">
  <a:themeElements>
    <a:clrScheme name="ユーザー定義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D2088"/>
      </a:accent1>
      <a:accent2>
        <a:srgbClr val="28A7E1"/>
      </a:accent2>
      <a:accent3>
        <a:srgbClr val="DF5327"/>
      </a:accent3>
      <a:accent4>
        <a:srgbClr val="A6B727"/>
      </a:accent4>
      <a:accent5>
        <a:srgbClr val="FEC306"/>
      </a:accent5>
      <a:accent6>
        <a:srgbClr val="7E74E5"/>
      </a:accent6>
      <a:hlink>
        <a:srgbClr val="0000FF"/>
      </a:hlink>
      <a:folHlink>
        <a:srgbClr val="800080"/>
      </a:folHlink>
    </a:clrScheme>
    <a:fontScheme name="APERC">
      <a:majorFont>
        <a:latin typeface="Verdana"/>
        <a:ea typeface="Verdana"/>
        <a:cs typeface=""/>
      </a:majorFont>
      <a:minorFont>
        <a:latin typeface="Verdana"/>
        <a:ea typeface="Verdan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none" lIns="0" rIns="0" anchor="ctr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1" sz="1200" b="1" i="1" u="none" strike="noStrike" kern="1200" cap="none" spc="0" normalizeH="0" baseline="0" noProof="0" dirty="0" smtClean="0">
            <a:ln>
              <a:noFill/>
            </a:ln>
            <a:solidFill>
              <a:schemeClr val="tx2">
                <a:lumMod val="40000"/>
                <a:lumOff val="6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190b23-c4ab-4b12-82bf-8e43a6579cc0" xsi:nil="true"/>
    <lcf76f155ced4ddcb4097134ff3c332f xmlns="92b4574e-1b66-4583-8953-f83a72ae808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B75098B646DE4097F5C31FAFBF570E" ma:contentTypeVersion="16" ma:contentTypeDescription="Create a new document." ma:contentTypeScope="" ma:versionID="f19b1e2ce1d399d1ec9861ea031527a2">
  <xsd:schema xmlns:xsd="http://www.w3.org/2001/XMLSchema" xmlns:xs="http://www.w3.org/2001/XMLSchema" xmlns:p="http://schemas.microsoft.com/office/2006/metadata/properties" xmlns:ns2="92b4574e-1b66-4583-8953-f83a72ae8083" xmlns:ns3="ea190b23-c4ab-4b12-82bf-8e43a6579cc0" targetNamespace="http://schemas.microsoft.com/office/2006/metadata/properties" ma:root="true" ma:fieldsID="f0030c71b204d9b56c23442c2671f839" ns2:_="" ns3:_="">
    <xsd:import namespace="92b4574e-1b66-4583-8953-f83a72ae8083"/>
    <xsd:import namespace="ea190b23-c4ab-4b12-82bf-8e43a6579c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b4574e-1b66-4583-8953-f83a72ae8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886fda9-e8e3-48af-b393-2436e4830b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90b23-c4ab-4b12-82bf-8e43a6579cc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b5e296f-0b65-464a-b7bb-5875fd9dcef8}" ma:internalName="TaxCatchAll" ma:showField="CatchAllData" ma:web="ea190b23-c4ab-4b12-82bf-8e43a6579c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2A5984-1CF7-4010-BE6B-E81486FE3B1F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1e218bf0-4f90-4721-97b7-84c3729ba6f7"/>
    <ds:schemaRef ds:uri="da652ef7-8f6a-4d1b-ae46-4c00c826afc3"/>
  </ds:schemaRefs>
</ds:datastoreItem>
</file>

<file path=customXml/itemProps2.xml><?xml version="1.0" encoding="utf-8"?>
<ds:datastoreItem xmlns:ds="http://schemas.openxmlformats.org/officeDocument/2006/customXml" ds:itemID="{3DF5E443-550B-46AB-BBA5-38D3E2F48490}"/>
</file>

<file path=customXml/itemProps3.xml><?xml version="1.0" encoding="utf-8"?>
<ds:datastoreItem xmlns:ds="http://schemas.openxmlformats.org/officeDocument/2006/customXml" ds:itemID="{B2123116-A413-41F8-ADC3-4734738561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2148</TotalTime>
  <Words>320</Words>
  <Application>Microsoft Office PowerPoint</Application>
  <PresentationFormat>Widescreen</PresentationFormat>
  <Paragraphs>42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Segoe UI</vt:lpstr>
      <vt:lpstr>Verdana</vt:lpstr>
      <vt:lpstr>Wingdings</vt:lpstr>
      <vt:lpstr>Contents Template</vt:lpstr>
      <vt:lpstr>2_Office Theme</vt:lpstr>
      <vt:lpstr>Way Forward Capacity Building Workshop for New and Renewable Energy Policy (EWG_104_2025A) Theme: RE Policies and Investments: Are We on the Right Track? </vt:lpstr>
      <vt:lpstr>Outline</vt:lpstr>
      <vt:lpstr>At the workshop</vt:lpstr>
      <vt:lpstr>After the workshop</vt:lpstr>
      <vt:lpstr>Final thoughts</vt:lpstr>
      <vt:lpstr> Thank you.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.sinocruz</dc:creator>
  <cp:lastModifiedBy>Elvira  GELINDON</cp:lastModifiedBy>
  <cp:revision>2</cp:revision>
  <cp:lastPrinted>2017-11-03T06:16:42Z</cp:lastPrinted>
  <dcterms:created xsi:type="dcterms:W3CDTF">2016-11-07T10:58:14Z</dcterms:created>
  <dcterms:modified xsi:type="dcterms:W3CDTF">2026-03-29T14:30:02Z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0x010100A9B75098B646DE4097F5C31FAFBF570E</vt:lpwstr>
  </property>
  <property fmtid="{D5CDD505-2E9C-101B-9397-08002B2CF9AE}" pid="3" name="MediaServiceImageTags">
    <vt:lpwstr/>
  </property>
</Properties>
</file>