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4"/>
  </p:sldMasterIdLst>
  <p:notesMasterIdLst>
    <p:notesMasterId r:id="rId13"/>
  </p:notesMasterIdLst>
  <p:handoutMasterIdLst>
    <p:handoutMasterId r:id="rId14"/>
  </p:handoutMasterIdLst>
  <p:sldIdLst>
    <p:sldId id="468" r:id="rId5"/>
    <p:sldId id="492" r:id="rId6"/>
    <p:sldId id="388" r:id="rId7"/>
    <p:sldId id="490" r:id="rId8"/>
    <p:sldId id="486" r:id="rId9"/>
    <p:sldId id="494" r:id="rId10"/>
    <p:sldId id="493" r:id="rId11"/>
    <p:sldId id="495" r:id="rId12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261172-1C34-BE6A-CA8C-13C13797AABF}" name="Siripak (Ess) Sangsinsorn" initials="SS" userId="S::siripak.s@asiacleanenergypartners.com::f253b10d-64ed-4715-87af-3dfea2562b20" providerId="AD"/>
  <p188:author id="{373736AF-0BAE-9947-0EED-D58155A339A7}" name="Ayesa Mira Lemence" initials="AL" userId="S::ayesa.l@asiacleanenergypartners.com::081c33af-8809-46d6-a09e-e6d15e245c5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9B"/>
    <a:srgbClr val="FFFFFF"/>
    <a:srgbClr val="EDFFBD"/>
    <a:srgbClr val="1F3A5F"/>
    <a:srgbClr val="E0ECBE"/>
    <a:srgbClr val="4CB7A5"/>
    <a:srgbClr val="B6D366"/>
    <a:srgbClr val="F5A623"/>
    <a:srgbClr val="9CC331"/>
    <a:srgbClr val="7A3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5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yesa Mira Lemence" userId="S::ayesa.l@asiacleanenergypartners.com::081c33af-8809-46d6-a09e-e6d15e245c5c" providerId="AD" clId="Web-{55BE9E1D-DE2C-FBF0-9C5B-C238A2CC18F8}"/>
    <pc:docChg chg="delSld">
      <pc:chgData name="Ayesa Mira Lemence" userId="S::ayesa.l@asiacleanenergypartners.com::081c33af-8809-46d6-a09e-e6d15e245c5c" providerId="AD" clId="Web-{55BE9E1D-DE2C-FBF0-9C5B-C238A2CC18F8}" dt="2026-03-31T00:41:11.959" v="0"/>
      <pc:docMkLst>
        <pc:docMk/>
      </pc:docMkLst>
      <pc:sldChg chg="del">
        <pc:chgData name="Ayesa Mira Lemence" userId="S::ayesa.l@asiacleanenergypartners.com::081c33af-8809-46d6-a09e-e6d15e245c5c" providerId="AD" clId="Web-{55BE9E1D-DE2C-FBF0-9C5B-C238A2CC18F8}" dt="2026-03-31T00:41:11.959" v="0"/>
        <pc:sldMkLst>
          <pc:docMk/>
          <pc:sldMk cId="1651460642" sldId="379"/>
        </pc:sldMkLst>
      </pc:sldChg>
    </pc:docChg>
  </pc:docChgLst>
  <pc:docChgLst>
    <pc:chgData name="Siripak (Ess) Sangsinsorn" userId="f253b10d-64ed-4715-87af-3dfea2562b20" providerId="ADAL" clId="{F9947239-CFD4-4797-BB71-A653C8CDA58A}"/>
    <pc:docChg chg="undo redo custSel addSld delSld modSld sldOrd">
      <pc:chgData name="Siripak (Ess) Sangsinsorn" userId="f253b10d-64ed-4715-87af-3dfea2562b20" providerId="ADAL" clId="{F9947239-CFD4-4797-BB71-A653C8CDA58A}" dt="2026-04-01T09:26:54.566" v="2771" actId="20577"/>
      <pc:docMkLst>
        <pc:docMk/>
      </pc:docMkLst>
      <pc:sldChg chg="addSp delSp modSp mod ord modCm">
        <pc:chgData name="Siripak (Ess) Sangsinsorn" userId="f253b10d-64ed-4715-87af-3dfea2562b20" providerId="ADAL" clId="{F9947239-CFD4-4797-BB71-A653C8CDA58A}" dt="2026-03-30T14:43:50.783" v="839"/>
        <pc:sldMkLst>
          <pc:docMk/>
          <pc:sldMk cId="1651460642" sldId="379"/>
        </pc:sldMkLst>
        <pc:spChg chg="mod">
          <ac:chgData name="Siripak (Ess) Sangsinsorn" userId="f253b10d-64ed-4715-87af-3dfea2562b20" providerId="ADAL" clId="{F9947239-CFD4-4797-BB71-A653C8CDA58A}" dt="2026-03-30T14:43:45.135" v="837" actId="20577"/>
          <ac:spMkLst>
            <pc:docMk/>
            <pc:sldMk cId="1651460642" sldId="379"/>
            <ac:spMk id="3" creationId="{9BA6DBBC-052E-464B-8A42-441ABE0988E4}"/>
          </ac:spMkLst>
        </pc:spChg>
        <pc:spChg chg="add del mod">
          <ac:chgData name="Siripak (Ess) Sangsinsorn" userId="f253b10d-64ed-4715-87af-3dfea2562b20" providerId="ADAL" clId="{F9947239-CFD4-4797-BB71-A653C8CDA58A}" dt="2026-03-30T05:40:49.316" v="463" actId="478"/>
          <ac:spMkLst>
            <pc:docMk/>
            <pc:sldMk cId="1651460642" sldId="379"/>
            <ac:spMk id="4" creationId="{AE2E00D9-C1C4-5793-427D-AE13F2C4AB4A}"/>
          </ac:spMkLst>
        </pc:spChg>
        <pc:spChg chg="add mod">
          <ac:chgData name="Siripak (Ess) Sangsinsorn" userId="f253b10d-64ed-4715-87af-3dfea2562b20" providerId="ADAL" clId="{F9947239-CFD4-4797-BB71-A653C8CDA58A}" dt="2026-03-30T05:40:57.308" v="464" actId="1076"/>
          <ac:spMkLst>
            <pc:docMk/>
            <pc:sldMk cId="1651460642" sldId="379"/>
            <ac:spMk id="5" creationId="{A8DE0ECC-91D5-E13E-A0E3-D595E2E6AB18}"/>
          </ac:spMkLst>
        </pc:spChg>
        <pc:spChg chg="del">
          <ac:chgData name="Siripak (Ess) Sangsinsorn" userId="f253b10d-64ed-4715-87af-3dfea2562b20" providerId="ADAL" clId="{F9947239-CFD4-4797-BB71-A653C8CDA58A}" dt="2026-03-30T05:43:59.438" v="470" actId="478"/>
          <ac:spMkLst>
            <pc:docMk/>
            <pc:sldMk cId="1651460642" sldId="379"/>
            <ac:spMk id="8" creationId="{2D09A27D-0816-8C43-86D3-082873E3F205}"/>
          </ac:spMkLst>
        </pc:spChg>
        <pc:spChg chg="del mod">
          <ac:chgData name="Siripak (Ess) Sangsinsorn" userId="f253b10d-64ed-4715-87af-3dfea2562b20" providerId="ADAL" clId="{F9947239-CFD4-4797-BB71-A653C8CDA58A}" dt="2026-03-30T05:43:53.418" v="465" actId="478"/>
          <ac:spMkLst>
            <pc:docMk/>
            <pc:sldMk cId="1651460642" sldId="379"/>
            <ac:spMk id="9" creationId="{8E344C89-2FDB-2422-D92B-F2538411785F}"/>
          </ac:spMkLst>
        </pc:spChg>
        <pc:spChg chg="mod">
          <ac:chgData name="Siripak (Ess) Sangsinsorn" userId="f253b10d-64ed-4715-87af-3dfea2562b20" providerId="ADAL" clId="{F9947239-CFD4-4797-BB71-A653C8CDA58A}" dt="2026-03-30T00:03:06.112" v="460"/>
          <ac:spMkLst>
            <pc:docMk/>
            <pc:sldMk cId="1651460642" sldId="379"/>
            <ac:spMk id="13" creationId="{47492C18-38D5-6B96-727A-A5E9A1C8E5E8}"/>
          </ac:spMkLst>
        </pc:spChg>
        <pc:picChg chg="add mod">
          <ac:chgData name="Siripak (Ess) Sangsinsorn" userId="f253b10d-64ed-4715-87af-3dfea2562b20" providerId="ADAL" clId="{F9947239-CFD4-4797-BB71-A653C8CDA58A}" dt="2026-03-30T11:49:27.237" v="824" actId="1076"/>
          <ac:picMkLst>
            <pc:docMk/>
            <pc:sldMk cId="1651460642" sldId="379"/>
            <ac:picMk id="4" creationId="{6E0B43C2-4098-C5A4-13F8-8257CB16BCF8}"/>
          </ac:picMkLst>
        </pc:picChg>
        <pc:picChg chg="add del mod">
          <ac:chgData name="Siripak (Ess) Sangsinsorn" userId="f253b10d-64ed-4715-87af-3dfea2562b20" providerId="ADAL" clId="{F9947239-CFD4-4797-BB71-A653C8CDA58A}" dt="2026-03-30T11:49:19.808" v="820" actId="478"/>
          <ac:picMkLst>
            <pc:docMk/>
            <pc:sldMk cId="1651460642" sldId="379"/>
            <ac:picMk id="1026" creationId="{248E1928-99DF-51ED-AB96-B5717B1292B9}"/>
          </ac:picMkLst>
        </pc:picChg>
        <pc:cxnChg chg="del">
          <ac:chgData name="Siripak (Ess) Sangsinsorn" userId="f253b10d-64ed-4715-87af-3dfea2562b20" providerId="ADAL" clId="{F9947239-CFD4-4797-BB71-A653C8CDA58A}" dt="2026-03-30T05:44:00.830" v="471" actId="478"/>
          <ac:cxnSpMkLst>
            <pc:docMk/>
            <pc:sldMk cId="1651460642" sldId="379"/>
            <ac:cxnSpMk id="11" creationId="{FCBC12B1-1626-C795-76E1-3F014934D8AC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iripak (Ess) Sangsinsorn" userId="f253b10d-64ed-4715-87af-3dfea2562b20" providerId="ADAL" clId="{F9947239-CFD4-4797-BB71-A653C8CDA58A}" dt="2026-03-30T00:39:22.276" v="461" actId="20577"/>
              <pc2:cmMkLst xmlns:pc2="http://schemas.microsoft.com/office/powerpoint/2019/9/main/command">
                <pc:docMk/>
                <pc:sldMk cId="1651460642" sldId="379"/>
                <pc2:cmMk id="{FCE80A29-1C0C-4E04-A5D2-96F621B829A1}"/>
              </pc2:cmMkLst>
            </pc226:cmChg>
          </p:ext>
        </pc:extLst>
      </pc:sldChg>
      <pc:sldChg chg="del">
        <pc:chgData name="Siripak (Ess) Sangsinsorn" userId="f253b10d-64ed-4715-87af-3dfea2562b20" providerId="ADAL" clId="{F9947239-CFD4-4797-BB71-A653C8CDA58A}" dt="2026-03-30T02:29:36.645" v="462" actId="47"/>
        <pc:sldMkLst>
          <pc:docMk/>
          <pc:sldMk cId="2169500988" sldId="387"/>
        </pc:sldMkLst>
      </pc:sldChg>
      <pc:sldChg chg="modSp mod">
        <pc:chgData name="Siripak (Ess) Sangsinsorn" userId="f253b10d-64ed-4715-87af-3dfea2562b20" providerId="ADAL" clId="{F9947239-CFD4-4797-BB71-A653C8CDA58A}" dt="2026-03-17T06:55:04.627" v="41" actId="20577"/>
        <pc:sldMkLst>
          <pc:docMk/>
          <pc:sldMk cId="706629893" sldId="388"/>
        </pc:sldMkLst>
        <pc:spChg chg="mod">
          <ac:chgData name="Siripak (Ess) Sangsinsorn" userId="f253b10d-64ed-4715-87af-3dfea2562b20" providerId="ADAL" clId="{F9947239-CFD4-4797-BB71-A653C8CDA58A}" dt="2026-03-17T06:55:04.627" v="41" actId="20577"/>
          <ac:spMkLst>
            <pc:docMk/>
            <pc:sldMk cId="706629893" sldId="388"/>
            <ac:spMk id="62" creationId="{6558DBB7-CC5D-4C92-B581-FD86A7CB4F25}"/>
          </ac:spMkLst>
        </pc:spChg>
      </pc:sldChg>
      <pc:sldChg chg="modSp del mod">
        <pc:chgData name="Siripak (Ess) Sangsinsorn" userId="f253b10d-64ed-4715-87af-3dfea2562b20" providerId="ADAL" clId="{F9947239-CFD4-4797-BB71-A653C8CDA58A}" dt="2026-03-30T05:55:12.775" v="474" actId="47"/>
        <pc:sldMkLst>
          <pc:docMk/>
          <pc:sldMk cId="3390222780" sldId="392"/>
        </pc:sldMkLst>
      </pc:sldChg>
      <pc:sldChg chg="modSp del mod">
        <pc:chgData name="Siripak (Ess) Sangsinsorn" userId="f253b10d-64ed-4715-87af-3dfea2562b20" providerId="ADAL" clId="{F9947239-CFD4-4797-BB71-A653C8CDA58A}" dt="2026-03-30T02:29:36.645" v="462" actId="47"/>
        <pc:sldMkLst>
          <pc:docMk/>
          <pc:sldMk cId="4144983818" sldId="399"/>
        </pc:sldMkLst>
      </pc:sldChg>
      <pc:sldChg chg="addSp delSp modSp mod ord">
        <pc:chgData name="Siripak (Ess) Sangsinsorn" userId="f253b10d-64ed-4715-87af-3dfea2562b20" providerId="ADAL" clId="{F9947239-CFD4-4797-BB71-A653C8CDA58A}" dt="2026-03-30T14:43:55.569" v="841"/>
        <pc:sldMkLst>
          <pc:docMk/>
          <pc:sldMk cId="2512171624" sldId="468"/>
        </pc:sldMkLst>
        <pc:spChg chg="mod">
          <ac:chgData name="Siripak (Ess) Sangsinsorn" userId="f253b10d-64ed-4715-87af-3dfea2562b20" providerId="ADAL" clId="{F9947239-CFD4-4797-BB71-A653C8CDA58A}" dt="2026-03-29T23:58:53.194" v="459" actId="20577"/>
          <ac:spMkLst>
            <pc:docMk/>
            <pc:sldMk cId="2512171624" sldId="468"/>
            <ac:spMk id="4" creationId="{CFDD51BC-C14B-451E-8DD1-4B7836A4B6A3}"/>
          </ac:spMkLst>
        </pc:spChg>
        <pc:picChg chg="add mod">
          <ac:chgData name="Siripak (Ess) Sangsinsorn" userId="f253b10d-64ed-4715-87af-3dfea2562b20" providerId="ADAL" clId="{F9947239-CFD4-4797-BB71-A653C8CDA58A}" dt="2026-03-19T08:42:01.447" v="276" actId="1076"/>
          <ac:picMkLst>
            <pc:docMk/>
            <pc:sldMk cId="2512171624" sldId="468"/>
            <ac:picMk id="2" creationId="{F2354BAF-A917-9671-C5F6-7AD3FA6F06FC}"/>
          </ac:picMkLst>
        </pc:picChg>
      </pc:sldChg>
      <pc:sldChg chg="addSp delSp modSp mod">
        <pc:chgData name="Siripak (Ess) Sangsinsorn" userId="f253b10d-64ed-4715-87af-3dfea2562b20" providerId="ADAL" clId="{F9947239-CFD4-4797-BB71-A653C8CDA58A}" dt="2026-04-01T09:26:54.566" v="2771" actId="20577"/>
        <pc:sldMkLst>
          <pc:docMk/>
          <pc:sldMk cId="647742526" sldId="486"/>
        </pc:sldMkLst>
        <pc:spChg chg="mod">
          <ac:chgData name="Siripak (Ess) Sangsinsorn" userId="f253b10d-64ed-4715-87af-3dfea2562b20" providerId="ADAL" clId="{F9947239-CFD4-4797-BB71-A653C8CDA58A}" dt="2026-04-01T09:26:39.266" v="2736" actId="20577"/>
          <ac:spMkLst>
            <pc:docMk/>
            <pc:sldMk cId="647742526" sldId="486"/>
            <ac:spMk id="3" creationId="{A4C67CBD-1A74-48AF-AB62-927006FB7651}"/>
          </ac:spMkLst>
        </pc:spChg>
        <pc:spChg chg="mod ord">
          <ac:chgData name="Siripak (Ess) Sangsinsorn" userId="f253b10d-64ed-4715-87af-3dfea2562b20" providerId="ADAL" clId="{F9947239-CFD4-4797-BB71-A653C8CDA58A}" dt="2026-03-30T15:27:54.092" v="971" actId="166"/>
          <ac:spMkLst>
            <pc:docMk/>
            <pc:sldMk cId="647742526" sldId="486"/>
            <ac:spMk id="11" creationId="{DA978D86-FB88-5710-7DEF-94E8327DC7A9}"/>
          </ac:spMkLst>
        </pc:spChg>
        <pc:spChg chg="mod ord">
          <ac:chgData name="Siripak (Ess) Sangsinsorn" userId="f253b10d-64ed-4715-87af-3dfea2562b20" providerId="ADAL" clId="{F9947239-CFD4-4797-BB71-A653C8CDA58A}" dt="2026-03-30T15:26:56.080" v="950" actId="20577"/>
          <ac:spMkLst>
            <pc:docMk/>
            <pc:sldMk cId="647742526" sldId="486"/>
            <ac:spMk id="12" creationId="{5CAC5D4C-B701-E631-417A-2E627B00B3B2}"/>
          </ac:spMkLst>
        </pc:spChg>
        <pc:spChg chg="mod">
          <ac:chgData name="Siripak (Ess) Sangsinsorn" userId="f253b10d-64ed-4715-87af-3dfea2562b20" providerId="ADAL" clId="{F9947239-CFD4-4797-BB71-A653C8CDA58A}" dt="2026-03-30T15:28:37.084" v="1001" actId="20577"/>
          <ac:spMkLst>
            <pc:docMk/>
            <pc:sldMk cId="647742526" sldId="486"/>
            <ac:spMk id="16" creationId="{42981042-AEDF-C5C9-794B-E101555A4D07}"/>
          </ac:spMkLst>
        </pc:spChg>
        <pc:spChg chg="del">
          <ac:chgData name="Siripak (Ess) Sangsinsorn" userId="f253b10d-64ed-4715-87af-3dfea2562b20" providerId="ADAL" clId="{F9947239-CFD4-4797-BB71-A653C8CDA58A}" dt="2026-03-30T15:21:34.423" v="895" actId="478"/>
          <ac:spMkLst>
            <pc:docMk/>
            <pc:sldMk cId="647742526" sldId="486"/>
            <ac:spMk id="29" creationId="{5A7A783D-C0AA-4B10-CF8D-B3A6AEC52614}"/>
          </ac:spMkLst>
        </pc:spChg>
        <pc:spChg chg="mod">
          <ac:chgData name="Siripak (Ess) Sangsinsorn" userId="f253b10d-64ed-4715-87af-3dfea2562b20" providerId="ADAL" clId="{F9947239-CFD4-4797-BB71-A653C8CDA58A}" dt="2026-04-01T09:26:54.566" v="2771" actId="20577"/>
          <ac:spMkLst>
            <pc:docMk/>
            <pc:sldMk cId="647742526" sldId="486"/>
            <ac:spMk id="38" creationId="{1D87FD36-A31C-7771-A6B5-48D5B079474E}"/>
          </ac:spMkLst>
        </pc:spChg>
        <pc:graphicFrameChg chg="add del mod">
          <ac:chgData name="Siripak (Ess) Sangsinsorn" userId="f253b10d-64ed-4715-87af-3dfea2562b20" providerId="ADAL" clId="{F9947239-CFD4-4797-BB71-A653C8CDA58A}" dt="2026-03-30T15:23:39.872" v="899" actId="478"/>
          <ac:graphicFrameMkLst>
            <pc:docMk/>
            <pc:sldMk cId="647742526" sldId="486"/>
            <ac:graphicFrameMk id="4" creationId="{130784B4-2E90-7EC4-5EBB-8E36A84E9B27}"/>
          </ac:graphicFrameMkLst>
        </pc:graphicFrameChg>
        <pc:graphicFrameChg chg="del">
          <ac:chgData name="Siripak (Ess) Sangsinsorn" userId="f253b10d-64ed-4715-87af-3dfea2562b20" providerId="ADAL" clId="{F9947239-CFD4-4797-BB71-A653C8CDA58A}" dt="2026-03-30T15:27:20.722" v="963" actId="478"/>
          <ac:graphicFrameMkLst>
            <pc:docMk/>
            <pc:sldMk cId="647742526" sldId="486"/>
            <ac:graphicFrameMk id="6" creationId="{AD153928-59AB-B552-675C-6A238A372E07}"/>
          </ac:graphicFrameMkLst>
        </pc:graphicFrameChg>
        <pc:graphicFrameChg chg="del">
          <ac:chgData name="Siripak (Ess) Sangsinsorn" userId="f253b10d-64ed-4715-87af-3dfea2562b20" providerId="ADAL" clId="{F9947239-CFD4-4797-BB71-A653C8CDA58A}" dt="2026-03-30T15:25:33.397" v="916" actId="478"/>
          <ac:graphicFrameMkLst>
            <pc:docMk/>
            <pc:sldMk cId="647742526" sldId="486"/>
            <ac:graphicFrameMk id="7" creationId="{11028EB2-8A28-D0C5-F311-7A62A71F1161}"/>
          </ac:graphicFrameMkLst>
        </pc:graphicFrameChg>
        <pc:graphicFrameChg chg="add mod">
          <ac:chgData name="Siripak (Ess) Sangsinsorn" userId="f253b10d-64ed-4715-87af-3dfea2562b20" providerId="ADAL" clId="{F9947239-CFD4-4797-BB71-A653C8CDA58A}" dt="2026-03-30T15:30:21.019" v="1016"/>
          <ac:graphicFrameMkLst>
            <pc:docMk/>
            <pc:sldMk cId="647742526" sldId="486"/>
            <ac:graphicFrameMk id="9" creationId="{BCD39B3E-FD40-7A56-854C-F96CBDF068DA}"/>
          </ac:graphicFrameMkLst>
        </pc:graphicFrameChg>
        <pc:graphicFrameChg chg="add mod">
          <ac:chgData name="Siripak (Ess) Sangsinsorn" userId="f253b10d-64ed-4715-87af-3dfea2562b20" providerId="ADAL" clId="{F9947239-CFD4-4797-BB71-A653C8CDA58A}" dt="2026-03-30T15:29:49.388" v="1010" actId="113"/>
          <ac:graphicFrameMkLst>
            <pc:docMk/>
            <pc:sldMk cId="647742526" sldId="486"/>
            <ac:graphicFrameMk id="10" creationId="{130784B4-2E90-7EC4-5EBB-8E36A84E9B27}"/>
          </ac:graphicFrameMkLst>
        </pc:graphicFrameChg>
      </pc:sldChg>
      <pc:sldChg chg="addSp delSp modSp mod">
        <pc:chgData name="Siripak (Ess) Sangsinsorn" userId="f253b10d-64ed-4715-87af-3dfea2562b20" providerId="ADAL" clId="{F9947239-CFD4-4797-BB71-A653C8CDA58A}" dt="2026-03-30T16:06:20.894" v="2152" actId="166"/>
        <pc:sldMkLst>
          <pc:docMk/>
          <pc:sldMk cId="2997250068" sldId="490"/>
        </pc:sldMkLst>
        <pc:spChg chg="mod">
          <ac:chgData name="Siripak (Ess) Sangsinsorn" userId="f253b10d-64ed-4715-87af-3dfea2562b20" providerId="ADAL" clId="{F9947239-CFD4-4797-BB71-A653C8CDA58A}" dt="2026-03-30T15:50:05.289" v="1659" actId="20577"/>
          <ac:spMkLst>
            <pc:docMk/>
            <pc:sldMk cId="2997250068" sldId="490"/>
            <ac:spMk id="4" creationId="{D67D021E-C777-6DAF-5F59-F92E0095F92A}"/>
          </ac:spMkLst>
        </pc:spChg>
        <pc:spChg chg="del mod">
          <ac:chgData name="Siripak (Ess) Sangsinsorn" userId="f253b10d-64ed-4715-87af-3dfea2562b20" providerId="ADAL" clId="{F9947239-CFD4-4797-BB71-A653C8CDA58A}" dt="2026-03-30T16:00:44.697" v="1662" actId="478"/>
          <ac:spMkLst>
            <pc:docMk/>
            <pc:sldMk cId="2997250068" sldId="490"/>
            <ac:spMk id="8" creationId="{A4E9144C-48F8-1B95-ACEA-D1C6755D6379}"/>
          </ac:spMkLst>
        </pc:spChg>
        <pc:spChg chg="add mod">
          <ac:chgData name="Siripak (Ess) Sangsinsorn" userId="f253b10d-64ed-4715-87af-3dfea2562b20" providerId="ADAL" clId="{F9947239-CFD4-4797-BB71-A653C8CDA58A}" dt="2026-03-30T15:45:02.391" v="1524" actId="1036"/>
          <ac:spMkLst>
            <pc:docMk/>
            <pc:sldMk cId="2997250068" sldId="490"/>
            <ac:spMk id="12" creationId="{9FF9ED77-BA02-A779-4A23-02F59C4E58C5}"/>
          </ac:spMkLst>
        </pc:spChg>
        <pc:spChg chg="add mod">
          <ac:chgData name="Siripak (Ess) Sangsinsorn" userId="f253b10d-64ed-4715-87af-3dfea2562b20" providerId="ADAL" clId="{F9947239-CFD4-4797-BB71-A653C8CDA58A}" dt="2026-03-30T15:45:02.391" v="1524" actId="1036"/>
          <ac:spMkLst>
            <pc:docMk/>
            <pc:sldMk cId="2997250068" sldId="490"/>
            <ac:spMk id="14" creationId="{07A82CC6-381C-7FD6-568E-3B2DF5AFA9D1}"/>
          </ac:spMkLst>
        </pc:spChg>
        <pc:spChg chg="add del mod ord">
          <ac:chgData name="Siripak (Ess) Sangsinsorn" userId="f253b10d-64ed-4715-87af-3dfea2562b20" providerId="ADAL" clId="{F9947239-CFD4-4797-BB71-A653C8CDA58A}" dt="2026-03-30T16:04:47.010" v="2107" actId="478"/>
          <ac:spMkLst>
            <pc:docMk/>
            <pc:sldMk cId="2997250068" sldId="490"/>
            <ac:spMk id="19" creationId="{AC989263-6139-FE0A-4987-53CCF4FD8409}"/>
          </ac:spMkLst>
        </pc:spChg>
        <pc:spChg chg="add mod ord">
          <ac:chgData name="Siripak (Ess) Sangsinsorn" userId="f253b10d-64ed-4715-87af-3dfea2562b20" providerId="ADAL" clId="{F9947239-CFD4-4797-BB71-A653C8CDA58A}" dt="2026-03-30T16:05:40.933" v="2116" actId="207"/>
          <ac:spMkLst>
            <pc:docMk/>
            <pc:sldMk cId="2997250068" sldId="490"/>
            <ac:spMk id="20" creationId="{7BFF4FDF-D18C-B859-34DE-DEFC67F10777}"/>
          </ac:spMkLst>
        </pc:spChg>
        <pc:spChg chg="mod ord">
          <ac:chgData name="Siripak (Ess) Sangsinsorn" userId="f253b10d-64ed-4715-87af-3dfea2562b20" providerId="ADAL" clId="{F9947239-CFD4-4797-BB71-A653C8CDA58A}" dt="2026-03-30T16:06:20.894" v="2152" actId="166"/>
          <ac:spMkLst>
            <pc:docMk/>
            <pc:sldMk cId="2997250068" sldId="490"/>
            <ac:spMk id="21" creationId="{B289F8B0-0037-C48F-6DF7-54541BB82631}"/>
          </ac:spMkLst>
        </pc:spChg>
        <pc:spChg chg="mod ord">
          <ac:chgData name="Siripak (Ess) Sangsinsorn" userId="f253b10d-64ed-4715-87af-3dfea2562b20" providerId="ADAL" clId="{F9947239-CFD4-4797-BB71-A653C8CDA58A}" dt="2026-03-30T16:02:16.847" v="1809" actId="1038"/>
          <ac:spMkLst>
            <pc:docMk/>
            <pc:sldMk cId="2997250068" sldId="490"/>
            <ac:spMk id="22" creationId="{C7328F59-5A07-FA90-B562-006746FE0E2B}"/>
          </ac:spMkLst>
        </pc:spChg>
        <pc:spChg chg="mod ord">
          <ac:chgData name="Siripak (Ess) Sangsinsorn" userId="f253b10d-64ed-4715-87af-3dfea2562b20" providerId="ADAL" clId="{F9947239-CFD4-4797-BB71-A653C8CDA58A}" dt="2026-03-30T16:06:20.894" v="2152" actId="166"/>
          <ac:spMkLst>
            <pc:docMk/>
            <pc:sldMk cId="2997250068" sldId="490"/>
            <ac:spMk id="23" creationId="{B927D3D3-0C49-89E2-C3E5-6A7803544E82}"/>
          </ac:spMkLst>
        </pc:spChg>
        <pc:spChg chg="mod ord">
          <ac:chgData name="Siripak (Ess) Sangsinsorn" userId="f253b10d-64ed-4715-87af-3dfea2562b20" providerId="ADAL" clId="{F9947239-CFD4-4797-BB71-A653C8CDA58A}" dt="2026-03-30T16:02:16.847" v="1809" actId="1038"/>
          <ac:spMkLst>
            <pc:docMk/>
            <pc:sldMk cId="2997250068" sldId="490"/>
            <ac:spMk id="24" creationId="{7DACD1FA-1701-AD1B-6F77-AAC46A2FAEEF}"/>
          </ac:spMkLst>
        </pc:spChg>
        <pc:spChg chg="add del mod ord">
          <ac:chgData name="Siripak (Ess) Sangsinsorn" userId="f253b10d-64ed-4715-87af-3dfea2562b20" providerId="ADAL" clId="{F9947239-CFD4-4797-BB71-A653C8CDA58A}" dt="2026-03-30T16:06:20.894" v="2152" actId="166"/>
          <ac:spMkLst>
            <pc:docMk/>
            <pc:sldMk cId="2997250068" sldId="490"/>
            <ac:spMk id="25" creationId="{2B04FC24-1441-B431-77B0-698B13BADCEF}"/>
          </ac:spMkLst>
        </pc:spChg>
        <pc:spChg chg="add del mod ord">
          <ac:chgData name="Siripak (Ess) Sangsinsorn" userId="f253b10d-64ed-4715-87af-3dfea2562b20" providerId="ADAL" clId="{F9947239-CFD4-4797-BB71-A653C8CDA58A}" dt="2026-03-30T16:06:20.894" v="2152" actId="166"/>
          <ac:spMkLst>
            <pc:docMk/>
            <pc:sldMk cId="2997250068" sldId="490"/>
            <ac:spMk id="26" creationId="{A870407A-0ADD-39FC-8A7A-932F73CF2E67}"/>
          </ac:spMkLst>
        </pc:spChg>
        <pc:spChg chg="add del mod ord">
          <ac:chgData name="Siripak (Ess) Sangsinsorn" userId="f253b10d-64ed-4715-87af-3dfea2562b20" providerId="ADAL" clId="{F9947239-CFD4-4797-BB71-A653C8CDA58A}" dt="2026-03-30T16:06:20.894" v="2152" actId="166"/>
          <ac:spMkLst>
            <pc:docMk/>
            <pc:sldMk cId="2997250068" sldId="490"/>
            <ac:spMk id="27" creationId="{6BECEEC9-7F50-2B93-FFE1-D0464CFF94A8}"/>
          </ac:spMkLst>
        </pc:spChg>
        <pc:spChg chg="mod ord">
          <ac:chgData name="Siripak (Ess) Sangsinsorn" userId="f253b10d-64ed-4715-87af-3dfea2562b20" providerId="ADAL" clId="{F9947239-CFD4-4797-BB71-A653C8CDA58A}" dt="2026-03-30T16:06:20.894" v="2152" actId="166"/>
          <ac:spMkLst>
            <pc:docMk/>
            <pc:sldMk cId="2997250068" sldId="490"/>
            <ac:spMk id="28" creationId="{FA818D83-4C24-60F3-FE6B-7922F703690A}"/>
          </ac:spMkLst>
        </pc:spChg>
        <pc:spChg chg="mod ord">
          <ac:chgData name="Siripak (Ess) Sangsinsorn" userId="f253b10d-64ed-4715-87af-3dfea2562b20" providerId="ADAL" clId="{F9947239-CFD4-4797-BB71-A653C8CDA58A}" dt="2026-03-30T16:06:20.894" v="2152" actId="166"/>
          <ac:spMkLst>
            <pc:docMk/>
            <pc:sldMk cId="2997250068" sldId="490"/>
            <ac:spMk id="29" creationId="{57105642-65F7-F7B2-C59C-846226A74E61}"/>
          </ac:spMkLst>
        </pc:spChg>
        <pc:spChg chg="mod ord">
          <ac:chgData name="Siripak (Ess) Sangsinsorn" userId="f253b10d-64ed-4715-87af-3dfea2562b20" providerId="ADAL" clId="{F9947239-CFD4-4797-BB71-A653C8CDA58A}" dt="2026-03-30T16:06:20.894" v="2152" actId="166"/>
          <ac:spMkLst>
            <pc:docMk/>
            <pc:sldMk cId="2997250068" sldId="490"/>
            <ac:spMk id="30" creationId="{C6347FFE-7891-93DD-7ACD-33CE3378F1A2}"/>
          </ac:spMkLst>
        </pc:spChg>
        <pc:spChg chg="add mod">
          <ac:chgData name="Siripak (Ess) Sangsinsorn" userId="f253b10d-64ed-4715-87af-3dfea2562b20" providerId="ADAL" clId="{F9947239-CFD4-4797-BB71-A653C8CDA58A}" dt="2026-03-30T16:06:13.217" v="2151" actId="1035"/>
          <ac:spMkLst>
            <pc:docMk/>
            <pc:sldMk cId="2997250068" sldId="490"/>
            <ac:spMk id="33" creationId="{56D33807-303E-D220-A82E-06CA511EC884}"/>
          </ac:spMkLst>
        </pc:spChg>
        <pc:spChg chg="add del mod ord">
          <ac:chgData name="Siripak (Ess) Sangsinsorn" userId="f253b10d-64ed-4715-87af-3dfea2562b20" providerId="ADAL" clId="{F9947239-CFD4-4797-BB71-A653C8CDA58A}" dt="2026-03-30T16:06:20.894" v="2152" actId="166"/>
          <ac:spMkLst>
            <pc:docMk/>
            <pc:sldMk cId="2997250068" sldId="490"/>
            <ac:spMk id="43" creationId="{92A82475-2083-AA6D-E415-D1CBAEDBC838}"/>
          </ac:spMkLst>
        </pc:spChg>
        <pc:spChg chg="mod ord">
          <ac:chgData name="Siripak (Ess) Sangsinsorn" userId="f253b10d-64ed-4715-87af-3dfea2562b20" providerId="ADAL" clId="{F9947239-CFD4-4797-BB71-A653C8CDA58A}" dt="2026-03-30T16:06:20.894" v="2152" actId="166"/>
          <ac:spMkLst>
            <pc:docMk/>
            <pc:sldMk cId="2997250068" sldId="490"/>
            <ac:spMk id="44" creationId="{B5C55FED-E639-F82F-A3A6-5424CB659FA2}"/>
          </ac:spMkLst>
        </pc:spChg>
        <pc:graphicFrameChg chg="add mod">
          <ac:chgData name="Siripak (Ess) Sangsinsorn" userId="f253b10d-64ed-4715-87af-3dfea2562b20" providerId="ADAL" clId="{F9947239-CFD4-4797-BB71-A653C8CDA58A}" dt="2026-03-30T15:33:16.118" v="1024"/>
          <ac:graphicFrameMkLst>
            <pc:docMk/>
            <pc:sldMk cId="2997250068" sldId="490"/>
            <ac:graphicFrameMk id="9" creationId="{228F3411-C2EA-F465-4DC8-B32BD2F58F88}"/>
          </ac:graphicFrameMkLst>
        </pc:graphicFrameChg>
        <pc:graphicFrameChg chg="add mod">
          <ac:chgData name="Siripak (Ess) Sangsinsorn" userId="f253b10d-64ed-4715-87af-3dfea2562b20" providerId="ADAL" clId="{F9947239-CFD4-4797-BB71-A653C8CDA58A}" dt="2026-03-30T15:33:18.803" v="1025"/>
          <ac:graphicFrameMkLst>
            <pc:docMk/>
            <pc:sldMk cId="2997250068" sldId="490"/>
            <ac:graphicFrameMk id="10" creationId="{7CDA4AB0-C185-16FA-6B92-B14849BBE7F8}"/>
          </ac:graphicFrameMkLst>
        </pc:graphicFrameChg>
        <pc:graphicFrameChg chg="add mod modGraphic">
          <ac:chgData name="Siripak (Ess) Sangsinsorn" userId="f253b10d-64ed-4715-87af-3dfea2562b20" providerId="ADAL" clId="{F9947239-CFD4-4797-BB71-A653C8CDA58A}" dt="2026-03-30T15:45:24.667" v="1530" actId="20577"/>
          <ac:graphicFrameMkLst>
            <pc:docMk/>
            <pc:sldMk cId="2997250068" sldId="490"/>
            <ac:graphicFrameMk id="11" creationId="{3258D6F4-9C45-997D-3B98-C35FC907CC9E}"/>
          </ac:graphicFrameMkLst>
        </pc:graphicFrameChg>
        <pc:graphicFrameChg chg="add mod">
          <ac:chgData name="Siripak (Ess) Sangsinsorn" userId="f253b10d-64ed-4715-87af-3dfea2562b20" providerId="ADAL" clId="{F9947239-CFD4-4797-BB71-A653C8CDA58A}" dt="2026-03-30T16:01:18.134" v="1672" actId="14100"/>
          <ac:graphicFrameMkLst>
            <pc:docMk/>
            <pc:sldMk cId="2997250068" sldId="490"/>
            <ac:graphicFrameMk id="15" creationId="{B872CD2A-55E8-B9D3-EC34-545297718802}"/>
          </ac:graphicFrameMkLst>
        </pc:graphicFrameChg>
        <pc:graphicFrameChg chg="add del mod">
          <ac:chgData name="Siripak (Ess) Sangsinsorn" userId="f253b10d-64ed-4715-87af-3dfea2562b20" providerId="ADAL" clId="{F9947239-CFD4-4797-BB71-A653C8CDA58A}" dt="2026-03-30T16:00:48.844" v="1663" actId="478"/>
          <ac:graphicFrameMkLst>
            <pc:docMk/>
            <pc:sldMk cId="2997250068" sldId="490"/>
            <ac:graphicFrameMk id="17" creationId="{1B36FF34-CB9F-5744-FE41-9E06AC2F3FB4}"/>
          </ac:graphicFrameMkLst>
        </pc:graphicFrameChg>
        <pc:graphicFrameChg chg="del modGraphic">
          <ac:chgData name="Siripak (Ess) Sangsinsorn" userId="f253b10d-64ed-4715-87af-3dfea2562b20" providerId="ADAL" clId="{F9947239-CFD4-4797-BB71-A653C8CDA58A}" dt="2026-03-30T15:31:16.893" v="1023" actId="478"/>
          <ac:graphicFrameMkLst>
            <pc:docMk/>
            <pc:sldMk cId="2997250068" sldId="490"/>
            <ac:graphicFrameMk id="50" creationId="{D3493B3A-612B-69FC-A91B-786F2A367A53}"/>
          </ac:graphicFrameMkLst>
        </pc:graphicFrameChg>
        <pc:picChg chg="mod">
          <ac:chgData name="Siripak (Ess) Sangsinsorn" userId="f253b10d-64ed-4715-87af-3dfea2562b20" providerId="ADAL" clId="{F9947239-CFD4-4797-BB71-A653C8CDA58A}" dt="2026-03-30T16:05:21.040" v="2111" actId="207"/>
          <ac:picMkLst>
            <pc:docMk/>
            <pc:sldMk cId="2997250068" sldId="490"/>
            <ac:picMk id="7" creationId="{B08A87B9-0234-AAF2-B5CB-1E2DDCC8E589}"/>
          </ac:picMkLst>
        </pc:picChg>
        <pc:cxnChg chg="add del mod ord">
          <ac:chgData name="Siripak (Ess) Sangsinsorn" userId="f253b10d-64ed-4715-87af-3dfea2562b20" providerId="ADAL" clId="{F9947239-CFD4-4797-BB71-A653C8CDA58A}" dt="2026-03-30T16:04:15.222" v="2082" actId="14100"/>
          <ac:cxnSpMkLst>
            <pc:docMk/>
            <pc:sldMk cId="2997250068" sldId="490"/>
            <ac:cxnSpMk id="36" creationId="{E9AE1397-3241-AB4A-B9C5-55FE01D1F426}"/>
          </ac:cxnSpMkLst>
        </pc:cxnChg>
        <pc:cxnChg chg="mod">
          <ac:chgData name="Siripak (Ess) Sangsinsorn" userId="f253b10d-64ed-4715-87af-3dfea2562b20" providerId="ADAL" clId="{F9947239-CFD4-4797-BB71-A653C8CDA58A}" dt="2026-03-30T16:02:43.623" v="1861" actId="14100"/>
          <ac:cxnSpMkLst>
            <pc:docMk/>
            <pc:sldMk cId="2997250068" sldId="490"/>
            <ac:cxnSpMk id="39" creationId="{03CFA6E4-9437-61FB-AA7C-30F0EFC0F407}"/>
          </ac:cxnSpMkLst>
        </pc:cxnChg>
      </pc:sldChg>
      <pc:sldChg chg="addSp delSp modSp mod">
        <pc:chgData name="Siripak (Ess) Sangsinsorn" userId="f253b10d-64ed-4715-87af-3dfea2562b20" providerId="ADAL" clId="{F9947239-CFD4-4797-BB71-A653C8CDA58A}" dt="2026-03-30T10:42:17.339" v="504" actId="20577"/>
        <pc:sldMkLst>
          <pc:docMk/>
          <pc:sldMk cId="2824424138" sldId="492"/>
        </pc:sldMkLst>
        <pc:spChg chg="mod">
          <ac:chgData name="Siripak (Ess) Sangsinsorn" userId="f253b10d-64ed-4715-87af-3dfea2562b20" providerId="ADAL" clId="{F9947239-CFD4-4797-BB71-A653C8CDA58A}" dt="2026-03-30T10:42:17.339" v="504" actId="20577"/>
          <ac:spMkLst>
            <pc:docMk/>
            <pc:sldMk cId="2824424138" sldId="492"/>
            <ac:spMk id="4" creationId="{9ED5948F-B7A2-BE66-EEC2-1E448112052D}"/>
          </ac:spMkLst>
        </pc:spChg>
        <pc:spChg chg="add del">
          <ac:chgData name="Siripak (Ess) Sangsinsorn" userId="f253b10d-64ed-4715-87af-3dfea2562b20" providerId="ADAL" clId="{F9947239-CFD4-4797-BB71-A653C8CDA58A}" dt="2026-03-30T05:45:48.815" v="473" actId="478"/>
          <ac:spMkLst>
            <pc:docMk/>
            <pc:sldMk cId="2824424138" sldId="492"/>
            <ac:spMk id="5" creationId="{DA640463-2E02-DCE7-8B3D-FA6105FFF257}"/>
          </ac:spMkLst>
        </pc:spChg>
        <pc:spChg chg="add del mod">
          <ac:chgData name="Siripak (Ess) Sangsinsorn" userId="f253b10d-64ed-4715-87af-3dfea2562b20" providerId="ADAL" clId="{F9947239-CFD4-4797-BB71-A653C8CDA58A}" dt="2026-03-30T05:45:48.815" v="473" actId="478"/>
          <ac:spMkLst>
            <pc:docMk/>
            <pc:sldMk cId="2824424138" sldId="492"/>
            <ac:spMk id="6" creationId="{98E016D8-8F00-D163-78C0-A90902BEAAB7}"/>
          </ac:spMkLst>
        </pc:spChg>
        <pc:spChg chg="add del mod">
          <ac:chgData name="Siripak (Ess) Sangsinsorn" userId="f253b10d-64ed-4715-87af-3dfea2562b20" providerId="ADAL" clId="{F9947239-CFD4-4797-BB71-A653C8CDA58A}" dt="2026-03-30T05:45:48.815" v="473" actId="478"/>
          <ac:spMkLst>
            <pc:docMk/>
            <pc:sldMk cId="2824424138" sldId="492"/>
            <ac:spMk id="7" creationId="{B362930D-BCE8-3984-2927-BDC2394CD54A}"/>
          </ac:spMkLst>
        </pc:spChg>
        <pc:spChg chg="add del mod">
          <ac:chgData name="Siripak (Ess) Sangsinsorn" userId="f253b10d-64ed-4715-87af-3dfea2562b20" providerId="ADAL" clId="{F9947239-CFD4-4797-BB71-A653C8CDA58A}" dt="2026-03-30T05:45:48.815" v="473" actId="478"/>
          <ac:spMkLst>
            <pc:docMk/>
            <pc:sldMk cId="2824424138" sldId="492"/>
            <ac:spMk id="8" creationId="{6A65287B-E0C1-3FED-B171-B51F017C9F67}"/>
          </ac:spMkLst>
        </pc:spChg>
        <pc:spChg chg="add del mod">
          <ac:chgData name="Siripak (Ess) Sangsinsorn" userId="f253b10d-64ed-4715-87af-3dfea2562b20" providerId="ADAL" clId="{F9947239-CFD4-4797-BB71-A653C8CDA58A}" dt="2026-03-30T05:45:48.815" v="473" actId="478"/>
          <ac:spMkLst>
            <pc:docMk/>
            <pc:sldMk cId="2824424138" sldId="492"/>
            <ac:spMk id="9" creationId="{FF98F30A-BE4D-FB2D-4E3D-B0452147B91D}"/>
          </ac:spMkLst>
        </pc:spChg>
      </pc:sldChg>
      <pc:sldChg chg="addSp delSp modSp mod">
        <pc:chgData name="Siripak (Ess) Sangsinsorn" userId="f253b10d-64ed-4715-87af-3dfea2562b20" providerId="ADAL" clId="{F9947239-CFD4-4797-BB71-A653C8CDA58A}" dt="2026-03-30T17:20:09.979" v="2707" actId="255"/>
        <pc:sldMkLst>
          <pc:docMk/>
          <pc:sldMk cId="3637461530" sldId="493"/>
        </pc:sldMkLst>
        <pc:spChg chg="mod ord">
          <ac:chgData name="Siripak (Ess) Sangsinsorn" userId="f253b10d-64ed-4715-87af-3dfea2562b20" providerId="ADAL" clId="{F9947239-CFD4-4797-BB71-A653C8CDA58A}" dt="2026-03-30T17:18:57.582" v="2698" actId="14100"/>
          <ac:spMkLst>
            <pc:docMk/>
            <pc:sldMk cId="3637461530" sldId="493"/>
            <ac:spMk id="4" creationId="{DB6D0AC1-BADD-DF7C-0195-8C287C15A80C}"/>
          </ac:spMkLst>
        </pc:spChg>
        <pc:spChg chg="add del mod">
          <ac:chgData name="Siripak (Ess) Sangsinsorn" userId="f253b10d-64ed-4715-87af-3dfea2562b20" providerId="ADAL" clId="{F9947239-CFD4-4797-BB71-A653C8CDA58A}" dt="2026-03-30T17:19:05.319" v="2705" actId="1036"/>
          <ac:spMkLst>
            <pc:docMk/>
            <pc:sldMk cId="3637461530" sldId="493"/>
            <ac:spMk id="5" creationId="{75C64077-2118-CD41-4DFA-D2D909DA78B1}"/>
          </ac:spMkLst>
        </pc:spChg>
        <pc:spChg chg="add mod ord">
          <ac:chgData name="Siripak (Ess) Sangsinsorn" userId="f253b10d-64ed-4715-87af-3dfea2562b20" providerId="ADAL" clId="{F9947239-CFD4-4797-BB71-A653C8CDA58A}" dt="2026-03-30T15:38:15.533" v="1134" actId="207"/>
          <ac:spMkLst>
            <pc:docMk/>
            <pc:sldMk cId="3637461530" sldId="493"/>
            <ac:spMk id="6" creationId="{CB5F6325-A986-7504-1761-2F467E8CA173}"/>
          </ac:spMkLst>
        </pc:spChg>
        <pc:spChg chg="mod">
          <ac:chgData name="Siripak (Ess) Sangsinsorn" userId="f253b10d-64ed-4715-87af-3dfea2562b20" providerId="ADAL" clId="{F9947239-CFD4-4797-BB71-A653C8CDA58A}" dt="2026-03-30T17:20:09.979" v="2707" actId="255"/>
          <ac:spMkLst>
            <pc:docMk/>
            <pc:sldMk cId="3637461530" sldId="493"/>
            <ac:spMk id="7" creationId="{B4B51174-FAB4-BA82-F1F9-4EA98916B038}"/>
          </ac:spMkLst>
        </pc:spChg>
        <pc:spChg chg="add mod">
          <ac:chgData name="Siripak (Ess) Sangsinsorn" userId="f253b10d-64ed-4715-87af-3dfea2562b20" providerId="ADAL" clId="{F9947239-CFD4-4797-BB71-A653C8CDA58A}" dt="2026-03-30T15:39:56.149" v="1315" actId="1036"/>
          <ac:spMkLst>
            <pc:docMk/>
            <pc:sldMk cId="3637461530" sldId="493"/>
            <ac:spMk id="8" creationId="{CC07B767-1FD8-4602-AEF1-581264DA1EB9}"/>
          </ac:spMkLst>
        </pc:spChg>
        <pc:spChg chg="mod">
          <ac:chgData name="Siripak (Ess) Sangsinsorn" userId="f253b10d-64ed-4715-87af-3dfea2562b20" providerId="ADAL" clId="{F9947239-CFD4-4797-BB71-A653C8CDA58A}" dt="2026-03-30T16:51:17.540" v="2616" actId="20577"/>
          <ac:spMkLst>
            <pc:docMk/>
            <pc:sldMk cId="3637461530" sldId="493"/>
            <ac:spMk id="11" creationId="{01309D7E-F7C1-7A42-B676-E17FDA454A83}"/>
          </ac:spMkLst>
        </pc:spChg>
        <pc:spChg chg="mod">
          <ac:chgData name="Siripak (Ess) Sangsinsorn" userId="f253b10d-64ed-4715-87af-3dfea2562b20" providerId="ADAL" clId="{F9947239-CFD4-4797-BB71-A653C8CDA58A}" dt="2026-03-30T15:38:22.176" v="1150" actId="1036"/>
          <ac:spMkLst>
            <pc:docMk/>
            <pc:sldMk cId="3637461530" sldId="493"/>
            <ac:spMk id="15" creationId="{159FB90C-2CBD-FFE1-6CC6-CE0DA8B43CE7}"/>
          </ac:spMkLst>
        </pc:spChg>
        <pc:spChg chg="mod">
          <ac:chgData name="Siripak (Ess) Sangsinsorn" userId="f253b10d-64ed-4715-87af-3dfea2562b20" providerId="ADAL" clId="{F9947239-CFD4-4797-BB71-A653C8CDA58A}" dt="2026-03-30T15:38:22.176" v="1150" actId="1036"/>
          <ac:spMkLst>
            <pc:docMk/>
            <pc:sldMk cId="3637461530" sldId="493"/>
            <ac:spMk id="16" creationId="{CD750795-360E-3395-7F3B-3903DB282F52}"/>
          </ac:spMkLst>
        </pc:spChg>
        <pc:spChg chg="mod">
          <ac:chgData name="Siripak (Ess) Sangsinsorn" userId="f253b10d-64ed-4715-87af-3dfea2562b20" providerId="ADAL" clId="{F9947239-CFD4-4797-BB71-A653C8CDA58A}" dt="2026-03-30T17:18:42.029" v="2695" actId="1036"/>
          <ac:spMkLst>
            <pc:docMk/>
            <pc:sldMk cId="3637461530" sldId="493"/>
            <ac:spMk id="19" creationId="{0F03DDC0-53FB-5F58-84A8-0CB4E62EC271}"/>
          </ac:spMkLst>
        </pc:spChg>
        <pc:graphicFrameChg chg="mod ord">
          <ac:chgData name="Siripak (Ess) Sangsinsorn" userId="f253b10d-64ed-4715-87af-3dfea2562b20" providerId="ADAL" clId="{F9947239-CFD4-4797-BB71-A653C8CDA58A}" dt="2026-03-30T15:38:02.108" v="1132" actId="166"/>
          <ac:graphicFrameMkLst>
            <pc:docMk/>
            <pc:sldMk cId="3637461530" sldId="493"/>
            <ac:graphicFrameMk id="13" creationId="{9584769D-62AB-3750-49DD-04B11E8FAFF5}"/>
          </ac:graphicFrameMkLst>
        </pc:graphicFrameChg>
      </pc:sldChg>
      <pc:sldChg chg="addSp delSp modSp mod">
        <pc:chgData name="Siripak (Ess) Sangsinsorn" userId="f253b10d-64ed-4715-87af-3dfea2562b20" providerId="ADAL" clId="{F9947239-CFD4-4797-BB71-A653C8CDA58A}" dt="2026-03-30T17:19:44.931" v="2706" actId="20577"/>
        <pc:sldMkLst>
          <pc:docMk/>
          <pc:sldMk cId="3866081202" sldId="494"/>
        </pc:sldMkLst>
        <pc:spChg chg="mod">
          <ac:chgData name="Siripak (Ess) Sangsinsorn" userId="f253b10d-64ed-4715-87af-3dfea2562b20" providerId="ADAL" clId="{F9947239-CFD4-4797-BB71-A653C8CDA58A}" dt="2026-03-30T15:41:06.942" v="1393" actId="20577"/>
          <ac:spMkLst>
            <pc:docMk/>
            <pc:sldMk cId="3866081202" sldId="494"/>
            <ac:spMk id="149" creationId="{5B9468B6-4E72-828E-10CB-D8E65A676B75}"/>
          </ac:spMkLst>
        </pc:spChg>
        <pc:spChg chg="mod">
          <ac:chgData name="Siripak (Ess) Sangsinsorn" userId="f253b10d-64ed-4715-87af-3dfea2562b20" providerId="ADAL" clId="{F9947239-CFD4-4797-BB71-A653C8CDA58A}" dt="2026-03-30T17:19:44.931" v="2706" actId="20577"/>
          <ac:spMkLst>
            <pc:docMk/>
            <pc:sldMk cId="3866081202" sldId="494"/>
            <ac:spMk id="150" creationId="{1165584C-6B5B-428D-F6D8-FD39DA08A347}"/>
          </ac:spMkLst>
        </pc:spChg>
        <pc:spChg chg="mod">
          <ac:chgData name="Siripak (Ess) Sangsinsorn" userId="f253b10d-64ed-4715-87af-3dfea2562b20" providerId="ADAL" clId="{F9947239-CFD4-4797-BB71-A653C8CDA58A}" dt="2026-03-30T16:41:12.694" v="2204" actId="114"/>
          <ac:spMkLst>
            <pc:docMk/>
            <pc:sldMk cId="3866081202" sldId="494"/>
            <ac:spMk id="153" creationId="{D0F82B22-1888-08E1-929B-2EB3160C1121}"/>
          </ac:spMkLst>
        </pc:spChg>
        <pc:spChg chg="mod">
          <ac:chgData name="Siripak (Ess) Sangsinsorn" userId="f253b10d-64ed-4715-87af-3dfea2562b20" providerId="ADAL" clId="{F9947239-CFD4-4797-BB71-A653C8CDA58A}" dt="2026-03-30T15:41:23.102" v="1403" actId="20577"/>
          <ac:spMkLst>
            <pc:docMk/>
            <pc:sldMk cId="3866081202" sldId="494"/>
            <ac:spMk id="157" creationId="{46CCDE6A-4E88-0E84-74DB-C52733B872FD}"/>
          </ac:spMkLst>
        </pc:spChg>
        <pc:spChg chg="mod">
          <ac:chgData name="Siripak (Ess) Sangsinsorn" userId="f253b10d-64ed-4715-87af-3dfea2562b20" providerId="ADAL" clId="{F9947239-CFD4-4797-BB71-A653C8CDA58A}" dt="2026-03-30T16:40:59.822" v="2197" actId="114"/>
          <ac:spMkLst>
            <pc:docMk/>
            <pc:sldMk cId="3866081202" sldId="494"/>
            <ac:spMk id="158" creationId="{68412AA1-E089-F0C8-998B-2BA0883856CD}"/>
          </ac:spMkLst>
        </pc:spChg>
        <pc:spChg chg="mod">
          <ac:chgData name="Siripak (Ess) Sangsinsorn" userId="f253b10d-64ed-4715-87af-3dfea2562b20" providerId="ADAL" clId="{F9947239-CFD4-4797-BB71-A653C8CDA58A}" dt="2026-03-30T15:41:36.261" v="1435" actId="20577"/>
          <ac:spMkLst>
            <pc:docMk/>
            <pc:sldMk cId="3866081202" sldId="494"/>
            <ac:spMk id="161" creationId="{64B5E248-D95C-C616-1DE2-5AA7C4362570}"/>
          </ac:spMkLst>
        </pc:spChg>
        <pc:spChg chg="mod">
          <ac:chgData name="Siripak (Ess) Sangsinsorn" userId="f253b10d-64ed-4715-87af-3dfea2562b20" providerId="ADAL" clId="{F9947239-CFD4-4797-BB71-A653C8CDA58A}" dt="2026-03-30T16:41:52.925" v="2230" actId="114"/>
          <ac:spMkLst>
            <pc:docMk/>
            <pc:sldMk cId="3866081202" sldId="494"/>
            <ac:spMk id="162" creationId="{C6582B8D-8C61-AA7E-0161-B8786767D766}"/>
          </ac:spMkLst>
        </pc:spChg>
        <pc:spChg chg="del">
          <ac:chgData name="Siripak (Ess) Sangsinsorn" userId="f253b10d-64ed-4715-87af-3dfea2562b20" providerId="ADAL" clId="{F9947239-CFD4-4797-BB71-A653C8CDA58A}" dt="2026-03-30T15:41:51.173" v="1438" actId="478"/>
          <ac:spMkLst>
            <pc:docMk/>
            <pc:sldMk cId="3866081202" sldId="494"/>
            <ac:spMk id="163" creationId="{2FD409B1-A978-631A-1D87-C8F75238D892}"/>
          </ac:spMkLst>
        </pc:spChg>
        <pc:spChg chg="del">
          <ac:chgData name="Siripak (Ess) Sangsinsorn" userId="f253b10d-64ed-4715-87af-3dfea2562b20" providerId="ADAL" clId="{F9947239-CFD4-4797-BB71-A653C8CDA58A}" dt="2026-03-30T15:41:59.126" v="1443" actId="478"/>
          <ac:spMkLst>
            <pc:docMk/>
            <pc:sldMk cId="3866081202" sldId="494"/>
            <ac:spMk id="164" creationId="{989D0ED4-706A-6FED-9C62-720AB9C109BC}"/>
          </ac:spMkLst>
        </pc:spChg>
        <pc:spChg chg="del mod">
          <ac:chgData name="Siripak (Ess) Sangsinsorn" userId="f253b10d-64ed-4715-87af-3dfea2562b20" providerId="ADAL" clId="{F9947239-CFD4-4797-BB71-A653C8CDA58A}" dt="2026-03-30T15:41:55.490" v="1441" actId="478"/>
          <ac:spMkLst>
            <pc:docMk/>
            <pc:sldMk cId="3866081202" sldId="494"/>
            <ac:spMk id="165" creationId="{4415B606-8E8C-8AF4-CED4-06C467338E63}"/>
          </ac:spMkLst>
        </pc:spChg>
        <pc:spChg chg="del">
          <ac:chgData name="Siripak (Ess) Sangsinsorn" userId="f253b10d-64ed-4715-87af-3dfea2562b20" providerId="ADAL" clId="{F9947239-CFD4-4797-BB71-A653C8CDA58A}" dt="2026-03-30T15:41:52.638" v="1439" actId="478"/>
          <ac:spMkLst>
            <pc:docMk/>
            <pc:sldMk cId="3866081202" sldId="494"/>
            <ac:spMk id="166" creationId="{6980B171-7DEB-63CB-33F2-7DC435AB5BD3}"/>
          </ac:spMkLst>
        </pc:spChg>
        <pc:spChg chg="mod">
          <ac:chgData name="Siripak (Ess) Sangsinsorn" userId="f253b10d-64ed-4715-87af-3dfea2562b20" providerId="ADAL" clId="{F9947239-CFD4-4797-BB71-A653C8CDA58A}" dt="2026-03-30T16:42:03.085" v="2232" actId="1037"/>
          <ac:spMkLst>
            <pc:docMk/>
            <pc:sldMk cId="3866081202" sldId="494"/>
            <ac:spMk id="167" creationId="{AE19AC0C-2EB1-3605-10F3-B1F250231D37}"/>
          </ac:spMkLst>
        </pc:spChg>
        <pc:spChg chg="del">
          <ac:chgData name="Siripak (Ess) Sangsinsorn" userId="f253b10d-64ed-4715-87af-3dfea2562b20" providerId="ADAL" clId="{F9947239-CFD4-4797-BB71-A653C8CDA58A}" dt="2026-03-30T15:35:54.994" v="1038" actId="478"/>
          <ac:spMkLst>
            <pc:docMk/>
            <pc:sldMk cId="3866081202" sldId="494"/>
            <ac:spMk id="168" creationId="{2FB74268-10A9-10D5-7DF9-F81895250216}"/>
          </ac:spMkLst>
        </pc:spChg>
        <pc:spChg chg="del mod">
          <ac:chgData name="Siripak (Ess) Sangsinsorn" userId="f253b10d-64ed-4715-87af-3dfea2562b20" providerId="ADAL" clId="{F9947239-CFD4-4797-BB71-A653C8CDA58A}" dt="2026-03-30T16:39:59.522" v="2184" actId="478"/>
          <ac:spMkLst>
            <pc:docMk/>
            <pc:sldMk cId="3866081202" sldId="494"/>
            <ac:spMk id="170" creationId="{9501A071-A2C3-D8E8-E84A-8CD44A2754C9}"/>
          </ac:spMkLst>
        </pc:spChg>
        <pc:spChg chg="mod">
          <ac:chgData name="Siripak (Ess) Sangsinsorn" userId="f253b10d-64ed-4715-87af-3dfea2562b20" providerId="ADAL" clId="{F9947239-CFD4-4797-BB71-A653C8CDA58A}" dt="2026-03-30T17:04:00.031" v="2630" actId="1036"/>
          <ac:spMkLst>
            <pc:docMk/>
            <pc:sldMk cId="3866081202" sldId="494"/>
            <ac:spMk id="171" creationId="{2CC5FF75-4007-9161-4735-1ADEC4ABA162}"/>
          </ac:spMkLst>
        </pc:spChg>
        <pc:spChg chg="del">
          <ac:chgData name="Siripak (Ess) Sangsinsorn" userId="f253b10d-64ed-4715-87af-3dfea2562b20" providerId="ADAL" clId="{F9947239-CFD4-4797-BB71-A653C8CDA58A}" dt="2026-03-30T15:36:00.311" v="1039" actId="478"/>
          <ac:spMkLst>
            <pc:docMk/>
            <pc:sldMk cId="3866081202" sldId="494"/>
            <ac:spMk id="172" creationId="{92EF8062-1DAE-B939-C932-8D28ED070383}"/>
          </ac:spMkLst>
        </pc:spChg>
        <pc:spChg chg="del mod">
          <ac:chgData name="Siripak (Ess) Sangsinsorn" userId="f253b10d-64ed-4715-87af-3dfea2562b20" providerId="ADAL" clId="{F9947239-CFD4-4797-BB71-A653C8CDA58A}" dt="2026-03-30T16:39:59.522" v="2184" actId="478"/>
          <ac:spMkLst>
            <pc:docMk/>
            <pc:sldMk cId="3866081202" sldId="494"/>
            <ac:spMk id="173" creationId="{D452270C-8AC6-A1A1-F017-FB09C4DD4713}"/>
          </ac:spMkLst>
        </pc:spChg>
        <pc:spChg chg="del mod">
          <ac:chgData name="Siripak (Ess) Sangsinsorn" userId="f253b10d-64ed-4715-87af-3dfea2562b20" providerId="ADAL" clId="{F9947239-CFD4-4797-BB71-A653C8CDA58A}" dt="2026-03-30T16:40:03.959" v="2186" actId="478"/>
          <ac:spMkLst>
            <pc:docMk/>
            <pc:sldMk cId="3866081202" sldId="494"/>
            <ac:spMk id="174" creationId="{69CBDF1A-ADE6-83B8-FC05-A5E610E8ACD3}"/>
          </ac:spMkLst>
        </pc:spChg>
        <pc:spChg chg="del mod">
          <ac:chgData name="Siripak (Ess) Sangsinsorn" userId="f253b10d-64ed-4715-87af-3dfea2562b20" providerId="ADAL" clId="{F9947239-CFD4-4797-BB71-A653C8CDA58A}" dt="2026-03-30T16:39:59.522" v="2184" actId="478"/>
          <ac:spMkLst>
            <pc:docMk/>
            <pc:sldMk cId="3866081202" sldId="494"/>
            <ac:spMk id="175" creationId="{C0E224DA-E6AB-3DD3-B946-2513EE9E5226}"/>
          </ac:spMkLst>
        </pc:spChg>
        <pc:spChg chg="del mod">
          <ac:chgData name="Siripak (Ess) Sangsinsorn" userId="f253b10d-64ed-4715-87af-3dfea2562b20" providerId="ADAL" clId="{F9947239-CFD4-4797-BB71-A653C8CDA58A}" dt="2026-03-30T16:39:59.522" v="2184" actId="478"/>
          <ac:spMkLst>
            <pc:docMk/>
            <pc:sldMk cId="3866081202" sldId="494"/>
            <ac:spMk id="176" creationId="{D94892AB-75BC-1B09-5F1B-29055C74662F}"/>
          </ac:spMkLst>
        </pc:spChg>
        <pc:spChg chg="del mod">
          <ac:chgData name="Siripak (Ess) Sangsinsorn" userId="f253b10d-64ed-4715-87af-3dfea2562b20" providerId="ADAL" clId="{F9947239-CFD4-4797-BB71-A653C8CDA58A}" dt="2026-03-30T16:39:59.522" v="2184" actId="478"/>
          <ac:spMkLst>
            <pc:docMk/>
            <pc:sldMk cId="3866081202" sldId="494"/>
            <ac:spMk id="177" creationId="{8F1BF5BD-3C0B-2CA6-F94A-93B2AE899B8B}"/>
          </ac:spMkLst>
        </pc:spChg>
        <pc:spChg chg="del mod">
          <ac:chgData name="Siripak (Ess) Sangsinsorn" userId="f253b10d-64ed-4715-87af-3dfea2562b20" providerId="ADAL" clId="{F9947239-CFD4-4797-BB71-A653C8CDA58A}" dt="2026-03-30T16:40:02.143" v="2185" actId="478"/>
          <ac:spMkLst>
            <pc:docMk/>
            <pc:sldMk cId="3866081202" sldId="494"/>
            <ac:spMk id="178" creationId="{E54BA2E7-CD7E-6F89-7A26-0014D7753DC4}"/>
          </ac:spMkLst>
        </pc:spChg>
        <pc:spChg chg="del mod">
          <ac:chgData name="Siripak (Ess) Sangsinsorn" userId="f253b10d-64ed-4715-87af-3dfea2562b20" providerId="ADAL" clId="{F9947239-CFD4-4797-BB71-A653C8CDA58A}" dt="2026-03-30T16:39:59.522" v="2184" actId="478"/>
          <ac:spMkLst>
            <pc:docMk/>
            <pc:sldMk cId="3866081202" sldId="494"/>
            <ac:spMk id="179" creationId="{A6FC1644-5A62-69C6-4348-E1589F979A25}"/>
          </ac:spMkLst>
        </pc:spChg>
        <pc:spChg chg="del">
          <ac:chgData name="Siripak (Ess) Sangsinsorn" userId="f253b10d-64ed-4715-87af-3dfea2562b20" providerId="ADAL" clId="{F9947239-CFD4-4797-BB71-A653C8CDA58A}" dt="2026-03-30T15:35:54.994" v="1038" actId="478"/>
          <ac:spMkLst>
            <pc:docMk/>
            <pc:sldMk cId="3866081202" sldId="494"/>
            <ac:spMk id="180" creationId="{7CA0FF21-A6BF-7C6E-A3C8-8DCCE54A8E8F}"/>
          </ac:spMkLst>
        </pc:spChg>
        <pc:spChg chg="mod">
          <ac:chgData name="Siripak (Ess) Sangsinsorn" userId="f253b10d-64ed-4715-87af-3dfea2562b20" providerId="ADAL" clId="{F9947239-CFD4-4797-BB71-A653C8CDA58A}" dt="2026-03-30T16:40:19.436" v="2189" actId="552"/>
          <ac:spMkLst>
            <pc:docMk/>
            <pc:sldMk cId="3866081202" sldId="494"/>
            <ac:spMk id="181" creationId="{467A3113-9D6F-E909-1FE9-CA88425B34A6}"/>
          </ac:spMkLst>
        </pc:spChg>
        <pc:spChg chg="del">
          <ac:chgData name="Siripak (Ess) Sangsinsorn" userId="f253b10d-64ed-4715-87af-3dfea2562b20" providerId="ADAL" clId="{F9947239-CFD4-4797-BB71-A653C8CDA58A}" dt="2026-03-30T15:41:46.634" v="1436" actId="478"/>
          <ac:spMkLst>
            <pc:docMk/>
            <pc:sldMk cId="3866081202" sldId="494"/>
            <ac:spMk id="182" creationId="{D74FBE6B-E34D-C2FC-8803-774D55FE9E42}"/>
          </ac:spMkLst>
        </pc:spChg>
        <pc:spChg chg="mod">
          <ac:chgData name="Siripak (Ess) Sangsinsorn" userId="f253b10d-64ed-4715-87af-3dfea2562b20" providerId="ADAL" clId="{F9947239-CFD4-4797-BB71-A653C8CDA58A}" dt="2026-03-30T16:41:59.472" v="2231" actId="1076"/>
          <ac:spMkLst>
            <pc:docMk/>
            <pc:sldMk cId="3866081202" sldId="494"/>
            <ac:spMk id="184" creationId="{6A6DA0F2-2D86-9E0F-6C4B-C5C0574751CB}"/>
          </ac:spMkLst>
        </pc:spChg>
        <pc:spChg chg="mod">
          <ac:chgData name="Siripak (Ess) Sangsinsorn" userId="f253b10d-64ed-4715-87af-3dfea2562b20" providerId="ADAL" clId="{F9947239-CFD4-4797-BB71-A653C8CDA58A}" dt="2026-03-30T15:42:44.161" v="1463" actId="1036"/>
          <ac:spMkLst>
            <pc:docMk/>
            <pc:sldMk cId="3866081202" sldId="494"/>
            <ac:spMk id="185" creationId="{FAF3FC8B-B1A6-BE6E-7C8D-1C7CB4A270E9}"/>
          </ac:spMkLst>
        </pc:spChg>
        <pc:spChg chg="mod">
          <ac:chgData name="Siripak (Ess) Sangsinsorn" userId="f253b10d-64ed-4715-87af-3dfea2562b20" providerId="ADAL" clId="{F9947239-CFD4-4797-BB71-A653C8CDA58A}" dt="2026-03-30T16:42:10.120" v="2238" actId="1036"/>
          <ac:spMkLst>
            <pc:docMk/>
            <pc:sldMk cId="3866081202" sldId="494"/>
            <ac:spMk id="188" creationId="{2E8052D9-4616-EFBD-4B0C-528F09751FEC}"/>
          </ac:spMkLst>
        </pc:spChg>
        <pc:spChg chg="del">
          <ac:chgData name="Siripak (Ess) Sangsinsorn" userId="f253b10d-64ed-4715-87af-3dfea2562b20" providerId="ADAL" clId="{F9947239-CFD4-4797-BB71-A653C8CDA58A}" dt="2026-03-30T15:41:57.025" v="1442" actId="478"/>
          <ac:spMkLst>
            <pc:docMk/>
            <pc:sldMk cId="3866081202" sldId="494"/>
            <ac:spMk id="189" creationId="{6255217A-CF21-763A-68C2-3E872D01F247}"/>
          </ac:spMkLst>
        </pc:spChg>
        <pc:spChg chg="del mod">
          <ac:chgData name="Siripak (Ess) Sangsinsorn" userId="f253b10d-64ed-4715-87af-3dfea2562b20" providerId="ADAL" clId="{F9947239-CFD4-4797-BB71-A653C8CDA58A}" dt="2026-03-30T16:40:08.892" v="2188" actId="478"/>
          <ac:spMkLst>
            <pc:docMk/>
            <pc:sldMk cId="3866081202" sldId="494"/>
            <ac:spMk id="190" creationId="{5988EBA2-455C-E957-72C1-A02A1D8B93C0}"/>
          </ac:spMkLst>
        </pc:spChg>
        <pc:spChg chg="del mod">
          <ac:chgData name="Siripak (Ess) Sangsinsorn" userId="f253b10d-64ed-4715-87af-3dfea2562b20" providerId="ADAL" clId="{F9947239-CFD4-4797-BB71-A653C8CDA58A}" dt="2026-03-30T16:40:07.280" v="2187" actId="478"/>
          <ac:spMkLst>
            <pc:docMk/>
            <pc:sldMk cId="3866081202" sldId="494"/>
            <ac:spMk id="191" creationId="{3C6D399B-9158-509D-792F-8A595C115C82}"/>
          </ac:spMkLst>
        </pc:spChg>
        <pc:spChg chg="del mod">
          <ac:chgData name="Siripak (Ess) Sangsinsorn" userId="f253b10d-64ed-4715-87af-3dfea2562b20" providerId="ADAL" clId="{F9947239-CFD4-4797-BB71-A653C8CDA58A}" dt="2026-03-30T16:40:02.143" v="2185" actId="478"/>
          <ac:spMkLst>
            <pc:docMk/>
            <pc:sldMk cId="3866081202" sldId="494"/>
            <ac:spMk id="192" creationId="{70F54FE2-C715-33F0-23D3-ED291D2A7984}"/>
          </ac:spMkLst>
        </pc:spChg>
        <pc:spChg chg="mod">
          <ac:chgData name="Siripak (Ess) Sangsinsorn" userId="f253b10d-64ed-4715-87af-3dfea2562b20" providerId="ADAL" clId="{F9947239-CFD4-4797-BB71-A653C8CDA58A}" dt="2026-03-30T17:04:00.031" v="2630" actId="1036"/>
          <ac:spMkLst>
            <pc:docMk/>
            <pc:sldMk cId="3866081202" sldId="494"/>
            <ac:spMk id="193" creationId="{725C945B-E9B5-203F-AE1D-8D11565523DE}"/>
          </ac:spMkLst>
        </pc:spChg>
        <pc:spChg chg="add del">
          <ac:chgData name="Siripak (Ess) Sangsinsorn" userId="f253b10d-64ed-4715-87af-3dfea2562b20" providerId="ADAL" clId="{F9947239-CFD4-4797-BB71-A653C8CDA58A}" dt="2026-03-30T16:39:42.098" v="2183" actId="478"/>
          <ac:spMkLst>
            <pc:docMk/>
            <pc:sldMk cId="3866081202" sldId="494"/>
            <ac:spMk id="194" creationId="{B93ABB56-0419-D978-AEE6-F1A1909B9C85}"/>
          </ac:spMkLst>
        </pc:spChg>
        <pc:spChg chg="add del">
          <ac:chgData name="Siripak (Ess) Sangsinsorn" userId="f253b10d-64ed-4715-87af-3dfea2562b20" providerId="ADAL" clId="{F9947239-CFD4-4797-BB71-A653C8CDA58A}" dt="2026-03-30T16:39:42.098" v="2183" actId="478"/>
          <ac:spMkLst>
            <pc:docMk/>
            <pc:sldMk cId="3866081202" sldId="494"/>
            <ac:spMk id="195" creationId="{4A21110D-004E-A9FA-5DC2-C46452D433CC}"/>
          </ac:spMkLst>
        </pc:spChg>
        <pc:spChg chg="del">
          <ac:chgData name="Siripak (Ess) Sangsinsorn" userId="f253b10d-64ed-4715-87af-3dfea2562b20" providerId="ADAL" clId="{F9947239-CFD4-4797-BB71-A653C8CDA58A}" dt="2026-03-30T15:41:48.867" v="1437" actId="478"/>
          <ac:spMkLst>
            <pc:docMk/>
            <pc:sldMk cId="3866081202" sldId="494"/>
            <ac:spMk id="196" creationId="{29F7874B-885B-B250-E35B-8780078D67AC}"/>
          </ac:spMkLst>
        </pc:spChg>
        <pc:spChg chg="add del">
          <ac:chgData name="Siripak (Ess) Sangsinsorn" userId="f253b10d-64ed-4715-87af-3dfea2562b20" providerId="ADAL" clId="{F9947239-CFD4-4797-BB71-A653C8CDA58A}" dt="2026-03-30T16:39:42.098" v="2183" actId="478"/>
          <ac:spMkLst>
            <pc:docMk/>
            <pc:sldMk cId="3866081202" sldId="494"/>
            <ac:spMk id="197" creationId="{15C4D2E9-5DE6-A945-D574-7935746BC520}"/>
          </ac:spMkLst>
        </pc:spChg>
        <pc:spChg chg="mod">
          <ac:chgData name="Siripak (Ess) Sangsinsorn" userId="f253b10d-64ed-4715-87af-3dfea2562b20" providerId="ADAL" clId="{F9947239-CFD4-4797-BB71-A653C8CDA58A}" dt="2026-03-30T17:17:04.500" v="2651" actId="20577"/>
          <ac:spMkLst>
            <pc:docMk/>
            <pc:sldMk cId="3866081202" sldId="494"/>
            <ac:spMk id="200" creationId="{E923FC3A-D76F-7EEA-20D9-29B3B19376CE}"/>
          </ac:spMkLst>
        </pc:spChg>
      </pc:sldChg>
    </pc:docChg>
  </pc:docChgLst>
  <pc:docChgLst>
    <pc:chgData name="Ayesa Mira Lemence" userId="S::ayesa.l@asiacleanenergypartners.com::081c33af-8809-46d6-a09e-e6d15e245c5c" providerId="AD" clId="Web-{45C7B536-72E8-AA3E-FE69-2D7032E75AB2}"/>
    <pc:docChg chg="modSld">
      <pc:chgData name="Ayesa Mira Lemence" userId="S::ayesa.l@asiacleanenergypartners.com::081c33af-8809-46d6-a09e-e6d15e245c5c" providerId="AD" clId="Web-{45C7B536-72E8-AA3E-FE69-2D7032E75AB2}" dt="2026-03-24T10:01:00.405" v="3" actId="20577"/>
      <pc:docMkLst>
        <pc:docMk/>
      </pc:docMkLst>
      <pc:sldChg chg="modSp">
        <pc:chgData name="Ayesa Mira Lemence" userId="S::ayesa.l@asiacleanenergypartners.com::081c33af-8809-46d6-a09e-e6d15e245c5c" providerId="AD" clId="Web-{45C7B536-72E8-AA3E-FE69-2D7032E75AB2}" dt="2026-03-24T10:01:00.405" v="3" actId="20577"/>
        <pc:sldMkLst>
          <pc:docMk/>
          <pc:sldMk cId="2512171624" sldId="468"/>
        </pc:sldMkLst>
        <pc:spChg chg="mod">
          <ac:chgData name="Ayesa Mira Lemence" userId="S::ayesa.l@asiacleanenergypartners.com::081c33af-8809-46d6-a09e-e6d15e245c5c" providerId="AD" clId="Web-{45C7B536-72E8-AA3E-FE69-2D7032E75AB2}" dt="2026-03-24T10:01:00.405" v="3" actId="20577"/>
          <ac:spMkLst>
            <pc:docMk/>
            <pc:sldMk cId="2512171624" sldId="468"/>
            <ac:spMk id="5" creationId="{579CEBD2-4B45-4B9A-9FA6-73D6D292A009}"/>
          </ac:spMkLst>
        </pc:spChg>
      </pc:sldChg>
    </pc:docChg>
  </pc:docChgLst>
  <pc:docChgLst>
    <pc:chgData name="Ayesa Mira Lemence" userId="S::ayesa.l@asiacleanenergypartners.com::081c33af-8809-46d6-a09e-e6d15e245c5c" providerId="AD" clId="Web-{5347554B-6B10-F318-32F8-81D8FD80995C}"/>
    <pc:docChg chg="mod modSld">
      <pc:chgData name="Ayesa Mira Lemence" userId="S::ayesa.l@asiacleanenergypartners.com::081c33af-8809-46d6-a09e-e6d15e245c5c" providerId="AD" clId="Web-{5347554B-6B10-F318-32F8-81D8FD80995C}" dt="2026-03-17T08:03:09.999" v="20" actId="20577"/>
      <pc:docMkLst>
        <pc:docMk/>
      </pc:docMkLst>
      <pc:sldChg chg="modSp">
        <pc:chgData name="Ayesa Mira Lemence" userId="S::ayesa.l@asiacleanenergypartners.com::081c33af-8809-46d6-a09e-e6d15e245c5c" providerId="AD" clId="Web-{5347554B-6B10-F318-32F8-81D8FD80995C}" dt="2026-03-17T08:02:25.404" v="14" actId="20577"/>
        <pc:sldMkLst>
          <pc:docMk/>
          <pc:sldMk cId="706629893" sldId="388"/>
        </pc:sldMkLst>
        <pc:spChg chg="mod">
          <ac:chgData name="Ayesa Mira Lemence" userId="S::ayesa.l@asiacleanenergypartners.com::081c33af-8809-46d6-a09e-e6d15e245c5c" providerId="AD" clId="Web-{5347554B-6B10-F318-32F8-81D8FD80995C}" dt="2026-03-17T08:02:25.404" v="14" actId="20577"/>
          <ac:spMkLst>
            <pc:docMk/>
            <pc:sldMk cId="706629893" sldId="388"/>
            <ac:spMk id="62" creationId="{6558DBB7-CC5D-4C92-B581-FD86A7CB4F25}"/>
          </ac:spMkLst>
        </pc:spChg>
      </pc:sldChg>
      <pc:sldChg chg="modSp">
        <pc:chgData name="Ayesa Mira Lemence" userId="S::ayesa.l@asiacleanenergypartners.com::081c33af-8809-46d6-a09e-e6d15e245c5c" providerId="AD" clId="Web-{5347554B-6B10-F318-32F8-81D8FD80995C}" dt="2026-03-17T08:00:27.307" v="3" actId="20577"/>
        <pc:sldMkLst>
          <pc:docMk/>
          <pc:sldMk cId="2512171624" sldId="468"/>
        </pc:sldMkLst>
        <pc:spChg chg="mod">
          <ac:chgData name="Ayesa Mira Lemence" userId="S::ayesa.l@asiacleanenergypartners.com::081c33af-8809-46d6-a09e-e6d15e245c5c" providerId="AD" clId="Web-{5347554B-6B10-F318-32F8-81D8FD80995C}" dt="2026-03-17T08:00:27.307" v="3" actId="20577"/>
          <ac:spMkLst>
            <pc:docMk/>
            <pc:sldMk cId="2512171624" sldId="468"/>
            <ac:spMk id="5" creationId="{579CEBD2-4B45-4B9A-9FA6-73D6D292A009}"/>
          </ac:spMkLst>
        </pc:spChg>
      </pc:sldChg>
      <pc:sldChg chg="delSp modSp">
        <pc:chgData name="Ayesa Mira Lemence" userId="S::ayesa.l@asiacleanenergypartners.com::081c33af-8809-46d6-a09e-e6d15e245c5c" providerId="AD" clId="Web-{5347554B-6B10-F318-32F8-81D8FD80995C}" dt="2026-03-17T08:03:09.999" v="20" actId="20577"/>
        <pc:sldMkLst>
          <pc:docMk/>
          <pc:sldMk cId="647742526" sldId="486"/>
        </pc:sldMkLst>
        <pc:spChg chg="mod">
          <ac:chgData name="Ayesa Mira Lemence" userId="S::ayesa.l@asiacleanenergypartners.com::081c33af-8809-46d6-a09e-e6d15e245c5c" providerId="AD" clId="Web-{5347554B-6B10-F318-32F8-81D8FD80995C}" dt="2026-03-17T08:03:09.999" v="20" actId="20577"/>
          <ac:spMkLst>
            <pc:docMk/>
            <pc:sldMk cId="647742526" sldId="486"/>
            <ac:spMk id="3" creationId="{A4C67CBD-1A74-48AF-AB62-927006FB7651}"/>
          </ac:spMkLst>
        </pc:spChg>
      </pc:sldChg>
      <pc:sldChg chg="delSp">
        <pc:chgData name="Ayesa Mira Lemence" userId="S::ayesa.l@asiacleanenergypartners.com::081c33af-8809-46d6-a09e-e6d15e245c5c" providerId="AD" clId="Web-{5347554B-6B10-F318-32F8-81D8FD80995C}" dt="2026-03-17T08:00:31.698" v="4"/>
        <pc:sldMkLst>
          <pc:docMk/>
          <pc:sldMk cId="2824424138" sldId="492"/>
        </pc:sldMkLst>
      </pc:sldChg>
      <pc:sldChg chg="delSp">
        <pc:chgData name="Ayesa Mira Lemence" userId="S::ayesa.l@asiacleanenergypartners.com::081c33af-8809-46d6-a09e-e6d15e245c5c" providerId="AD" clId="Web-{5347554B-6B10-F318-32F8-81D8FD80995C}" dt="2026-03-17T08:00:54.855" v="5"/>
        <pc:sldMkLst>
          <pc:docMk/>
          <pc:sldMk cId="3637461530" sldId="493"/>
        </pc:sldMkLst>
      </pc:sldChg>
    </pc:docChg>
  </pc:docChgLst>
  <pc:docChgLst>
    <pc:chgData name="Sukanya (Grace) Supawarikul" userId="6cad5bc3-ef9c-43a6-969c-2b3d74dcbb84" providerId="ADAL" clId="{5724A458-480B-4929-AEE6-C2767539385B}"/>
    <pc:docChg chg="undo redo custSel addSld delSld modSld">
      <pc:chgData name="Sukanya (Grace) Supawarikul" userId="6cad5bc3-ef9c-43a6-969c-2b3d74dcbb84" providerId="ADAL" clId="{5724A458-480B-4929-AEE6-C2767539385B}" dt="2026-03-30T09:25:56.094" v="474" actId="1076"/>
      <pc:docMkLst>
        <pc:docMk/>
      </pc:docMkLst>
      <pc:sldChg chg="addSp modSp mod">
        <pc:chgData name="Sukanya (Grace) Supawarikul" userId="6cad5bc3-ef9c-43a6-969c-2b3d74dcbb84" providerId="ADAL" clId="{5724A458-480B-4929-AEE6-C2767539385B}" dt="2026-03-30T09:10:34.250" v="360" actId="29295"/>
        <pc:sldMkLst>
          <pc:docMk/>
          <pc:sldMk cId="1651460642" sldId="379"/>
        </pc:sldMkLst>
        <pc:spChg chg="mod">
          <ac:chgData name="Sukanya (Grace) Supawarikul" userId="6cad5bc3-ef9c-43a6-969c-2b3d74dcbb84" providerId="ADAL" clId="{5724A458-480B-4929-AEE6-C2767539385B}" dt="2026-03-30T09:00:08.449" v="230" actId="20577"/>
          <ac:spMkLst>
            <pc:docMk/>
            <pc:sldMk cId="1651460642" sldId="379"/>
            <ac:spMk id="13" creationId="{47492C18-38D5-6B96-727A-A5E9A1C8E5E8}"/>
          </ac:spMkLst>
        </pc:spChg>
        <pc:picChg chg="add mod ord">
          <ac:chgData name="Sukanya (Grace) Supawarikul" userId="6cad5bc3-ef9c-43a6-969c-2b3d74dcbb84" providerId="ADAL" clId="{5724A458-480B-4929-AEE6-C2767539385B}" dt="2026-03-30T09:00:55.952" v="249" actId="1037"/>
          <ac:picMkLst>
            <pc:docMk/>
            <pc:sldMk cId="1651460642" sldId="379"/>
            <ac:picMk id="6" creationId="{6C463A71-18DA-7A4B-65E6-1918910F48D1}"/>
          </ac:picMkLst>
        </pc:picChg>
        <pc:picChg chg="add mod ord">
          <ac:chgData name="Sukanya (Grace) Supawarikul" userId="6cad5bc3-ef9c-43a6-969c-2b3d74dcbb84" providerId="ADAL" clId="{5724A458-480B-4929-AEE6-C2767539385B}" dt="2026-03-30T09:10:34.250" v="360" actId="29295"/>
          <ac:picMkLst>
            <pc:docMk/>
            <pc:sldMk cId="1651460642" sldId="379"/>
            <ac:picMk id="7" creationId="{61B3D120-7C78-C1A4-25FE-4879499AD03B}"/>
          </ac:picMkLst>
        </pc:picChg>
        <pc:picChg chg="mod">
          <ac:chgData name="Sukanya (Grace) Supawarikul" userId="6cad5bc3-ef9c-43a6-969c-2b3d74dcbb84" providerId="ADAL" clId="{5724A458-480B-4929-AEE6-C2767539385B}" dt="2026-03-30T09:00:12.059" v="232" actId="14100"/>
          <ac:picMkLst>
            <pc:docMk/>
            <pc:sldMk cId="1651460642" sldId="379"/>
            <ac:picMk id="1026" creationId="{248E1928-99DF-51ED-AB96-B5717B1292B9}"/>
          </ac:picMkLst>
        </pc:picChg>
      </pc:sldChg>
      <pc:sldChg chg="addSp modSp mod">
        <pc:chgData name="Sukanya (Grace) Supawarikul" userId="6cad5bc3-ef9c-43a6-969c-2b3d74dcbb84" providerId="ADAL" clId="{5724A458-480B-4929-AEE6-C2767539385B}" dt="2026-03-30T08:52:10.225" v="122" actId="167"/>
        <pc:sldMkLst>
          <pc:docMk/>
          <pc:sldMk cId="706629893" sldId="388"/>
        </pc:sldMkLst>
        <pc:picChg chg="add mod ord">
          <ac:chgData name="Sukanya (Grace) Supawarikul" userId="6cad5bc3-ef9c-43a6-969c-2b3d74dcbb84" providerId="ADAL" clId="{5724A458-480B-4929-AEE6-C2767539385B}" dt="2026-03-30T08:52:10.225" v="122" actId="167"/>
          <ac:picMkLst>
            <pc:docMk/>
            <pc:sldMk cId="706629893" sldId="388"/>
            <ac:picMk id="2" creationId="{9B0F9AE0-4213-B2B1-C762-2F2D070AB3CB}"/>
          </ac:picMkLst>
        </pc:picChg>
      </pc:sldChg>
      <pc:sldChg chg="addSp delSp modSp mod setBg">
        <pc:chgData name="Sukanya (Grace) Supawarikul" userId="6cad5bc3-ef9c-43a6-969c-2b3d74dcbb84" providerId="ADAL" clId="{5724A458-480B-4929-AEE6-C2767539385B}" dt="2026-03-30T09:19:25.707" v="363" actId="478"/>
        <pc:sldMkLst>
          <pc:docMk/>
          <pc:sldMk cId="2512171624" sldId="468"/>
        </pc:sldMkLst>
        <pc:spChg chg="add del mod">
          <ac:chgData name="Sukanya (Grace) Supawarikul" userId="6cad5bc3-ef9c-43a6-969c-2b3d74dcbb84" providerId="ADAL" clId="{5724A458-480B-4929-AEE6-C2767539385B}" dt="2026-03-30T09:19:25.707" v="363" actId="478"/>
          <ac:spMkLst>
            <pc:docMk/>
            <pc:sldMk cId="2512171624" sldId="468"/>
            <ac:spMk id="4" creationId="{CFDD51BC-C14B-451E-8DD1-4B7836A4B6A3}"/>
          </ac:spMkLst>
        </pc:spChg>
        <pc:spChg chg="mod">
          <ac:chgData name="Sukanya (Grace) Supawarikul" userId="6cad5bc3-ef9c-43a6-969c-2b3d74dcbb84" providerId="ADAL" clId="{5724A458-480B-4929-AEE6-C2767539385B}" dt="2026-03-30T08:48:30.056" v="72" actId="1076"/>
          <ac:spMkLst>
            <pc:docMk/>
            <pc:sldMk cId="2512171624" sldId="468"/>
            <ac:spMk id="5" creationId="{579CEBD2-4B45-4B9A-9FA6-73D6D292A009}"/>
          </ac:spMkLst>
        </pc:spChg>
        <pc:spChg chg="add del">
          <ac:chgData name="Sukanya (Grace) Supawarikul" userId="6cad5bc3-ef9c-43a6-969c-2b3d74dcbb84" providerId="ADAL" clId="{5724A458-480B-4929-AEE6-C2767539385B}" dt="2026-03-30T08:48:41.207" v="74" actId="478"/>
          <ac:spMkLst>
            <pc:docMk/>
            <pc:sldMk cId="2512171624" sldId="468"/>
            <ac:spMk id="6" creationId="{095B00C5-7B5F-7E4C-970C-03E7BAEB2518}"/>
          </ac:spMkLst>
        </pc:spChg>
        <pc:spChg chg="add del mod">
          <ac:chgData name="Sukanya (Grace) Supawarikul" userId="6cad5bc3-ef9c-43a6-969c-2b3d74dcbb84" providerId="ADAL" clId="{5724A458-480B-4929-AEE6-C2767539385B}" dt="2026-03-30T08:43:42.517" v="7" actId="478"/>
          <ac:spMkLst>
            <pc:docMk/>
            <pc:sldMk cId="2512171624" sldId="468"/>
            <ac:spMk id="7" creationId="{56F4421B-54C3-D0F2-9465-E0F67F0AC544}"/>
          </ac:spMkLst>
        </pc:spChg>
        <pc:spChg chg="add mod">
          <ac:chgData name="Sukanya (Grace) Supawarikul" userId="6cad5bc3-ef9c-43a6-969c-2b3d74dcbb84" providerId="ADAL" clId="{5724A458-480B-4929-AEE6-C2767539385B}" dt="2026-03-30T08:49:41.457" v="79" actId="207"/>
          <ac:spMkLst>
            <pc:docMk/>
            <pc:sldMk cId="2512171624" sldId="468"/>
            <ac:spMk id="8" creationId="{24F47C9B-3018-926A-B157-51E9FC3F2020}"/>
          </ac:spMkLst>
        </pc:spChg>
        <pc:spChg chg="add del mod">
          <ac:chgData name="Sukanya (Grace) Supawarikul" userId="6cad5bc3-ef9c-43a6-969c-2b3d74dcbb84" providerId="ADAL" clId="{5724A458-480B-4929-AEE6-C2767539385B}" dt="2026-03-30T09:19:25.707" v="363" actId="478"/>
          <ac:spMkLst>
            <pc:docMk/>
            <pc:sldMk cId="2512171624" sldId="468"/>
            <ac:spMk id="16" creationId="{B06B6C38-2C8F-C021-2ABE-75A3A6AE1A6B}"/>
          </ac:spMkLst>
        </pc:spChg>
        <pc:picChg chg="mod">
          <ac:chgData name="Sukanya (Grace) Supawarikul" userId="6cad5bc3-ef9c-43a6-969c-2b3d74dcbb84" providerId="ADAL" clId="{5724A458-480B-4929-AEE6-C2767539385B}" dt="2026-03-30T08:43:55.754" v="12" actId="1076"/>
          <ac:picMkLst>
            <pc:docMk/>
            <pc:sldMk cId="2512171624" sldId="468"/>
            <ac:picMk id="2" creationId="{F2354BAF-A917-9671-C5F6-7AD3FA6F06FC}"/>
          </ac:picMkLst>
        </pc:picChg>
        <pc:picChg chg="add del mod">
          <ac:chgData name="Sukanya (Grace) Supawarikul" userId="6cad5bc3-ef9c-43a6-969c-2b3d74dcbb84" providerId="ADAL" clId="{5724A458-480B-4929-AEE6-C2767539385B}" dt="2026-03-30T08:47:13.118" v="49" actId="478"/>
          <ac:picMkLst>
            <pc:docMk/>
            <pc:sldMk cId="2512171624" sldId="468"/>
            <ac:picMk id="10" creationId="{88D00A7A-CD86-4E65-91EE-9EDBDA98CE0C}"/>
          </ac:picMkLst>
        </pc:picChg>
        <pc:picChg chg="add mod">
          <ac:chgData name="Sukanya (Grace) Supawarikul" userId="6cad5bc3-ef9c-43a6-969c-2b3d74dcbb84" providerId="ADAL" clId="{5724A458-480B-4929-AEE6-C2767539385B}" dt="2026-03-30T08:47:25.468" v="54" actId="14100"/>
          <ac:picMkLst>
            <pc:docMk/>
            <pc:sldMk cId="2512171624" sldId="468"/>
            <ac:picMk id="12" creationId="{DEAB136E-2906-2BEF-34F6-C568972590C4}"/>
          </ac:picMkLst>
        </pc:picChg>
        <pc:picChg chg="add mod ord">
          <ac:chgData name="Sukanya (Grace) Supawarikul" userId="6cad5bc3-ef9c-43a6-969c-2b3d74dcbb84" providerId="ADAL" clId="{5724A458-480B-4929-AEE6-C2767539385B}" dt="2026-03-30T08:59:01.609" v="204" actId="1076"/>
          <ac:picMkLst>
            <pc:docMk/>
            <pc:sldMk cId="2512171624" sldId="468"/>
            <ac:picMk id="14" creationId="{42A291DF-3E52-D321-46DC-8D0A8A4C16EF}"/>
          </ac:picMkLst>
        </pc:picChg>
      </pc:sldChg>
      <pc:sldChg chg="addSp modSp mod">
        <pc:chgData name="Sukanya (Grace) Supawarikul" userId="6cad5bc3-ef9c-43a6-969c-2b3d74dcbb84" providerId="ADAL" clId="{5724A458-480B-4929-AEE6-C2767539385B}" dt="2026-03-30T09:23:10.516" v="439" actId="14100"/>
        <pc:sldMkLst>
          <pc:docMk/>
          <pc:sldMk cId="647742526" sldId="486"/>
        </pc:sldMkLst>
        <pc:spChg chg="mod">
          <ac:chgData name="Sukanya (Grace) Supawarikul" userId="6cad5bc3-ef9c-43a6-969c-2b3d74dcbb84" providerId="ADAL" clId="{5724A458-480B-4929-AEE6-C2767539385B}" dt="2026-03-30T08:55:06.203" v="165" actId="1076"/>
          <ac:spMkLst>
            <pc:docMk/>
            <pc:sldMk cId="647742526" sldId="486"/>
            <ac:spMk id="3" creationId="{A4C67CBD-1A74-48AF-AB62-927006FB7651}"/>
          </ac:spMkLst>
        </pc:spChg>
        <pc:spChg chg="add mod ord">
          <ac:chgData name="Sukanya (Grace) Supawarikul" userId="6cad5bc3-ef9c-43a6-969c-2b3d74dcbb84" providerId="ADAL" clId="{5724A458-480B-4929-AEE6-C2767539385B}" dt="2026-03-30T09:23:10.516" v="439" actId="14100"/>
          <ac:spMkLst>
            <pc:docMk/>
            <pc:sldMk cId="647742526" sldId="486"/>
            <ac:spMk id="8" creationId="{FFBE6833-6C9A-57E9-9EDF-1C759BDB3D71}"/>
          </ac:spMkLst>
        </pc:spChg>
        <pc:spChg chg="mod">
          <ac:chgData name="Sukanya (Grace) Supawarikul" userId="6cad5bc3-ef9c-43a6-969c-2b3d74dcbb84" providerId="ADAL" clId="{5724A458-480B-4929-AEE6-C2767539385B}" dt="2026-03-30T09:17:39.135" v="361" actId="207"/>
          <ac:spMkLst>
            <pc:docMk/>
            <pc:sldMk cId="647742526" sldId="486"/>
            <ac:spMk id="11" creationId="{DA978D86-FB88-5710-7DEF-94E8327DC7A9}"/>
          </ac:spMkLst>
        </pc:spChg>
        <pc:spChg chg="mod">
          <ac:chgData name="Sukanya (Grace) Supawarikul" userId="6cad5bc3-ef9c-43a6-969c-2b3d74dcbb84" providerId="ADAL" clId="{5724A458-480B-4929-AEE6-C2767539385B}" dt="2026-03-30T08:59:38.950" v="213" actId="207"/>
          <ac:spMkLst>
            <pc:docMk/>
            <pc:sldMk cId="647742526" sldId="486"/>
            <ac:spMk id="13" creationId="{26E406D0-B177-A0C1-536A-1056BA30E280}"/>
          </ac:spMkLst>
        </pc:spChg>
        <pc:spChg chg="mod">
          <ac:chgData name="Sukanya (Grace) Supawarikul" userId="6cad5bc3-ef9c-43a6-969c-2b3d74dcbb84" providerId="ADAL" clId="{5724A458-480B-4929-AEE6-C2767539385B}" dt="2026-03-30T08:55:37.217" v="172" actId="207"/>
          <ac:spMkLst>
            <pc:docMk/>
            <pc:sldMk cId="647742526" sldId="486"/>
            <ac:spMk id="15" creationId="{5E6F2605-2BC6-F3B4-ECE1-EA0F10D66039}"/>
          </ac:spMkLst>
        </pc:spChg>
        <pc:spChg chg="mod">
          <ac:chgData name="Sukanya (Grace) Supawarikul" userId="6cad5bc3-ef9c-43a6-969c-2b3d74dcbb84" providerId="ADAL" clId="{5724A458-480B-4929-AEE6-C2767539385B}" dt="2026-03-30T08:55:26.709" v="170" actId="1076"/>
          <ac:spMkLst>
            <pc:docMk/>
            <pc:sldMk cId="647742526" sldId="486"/>
            <ac:spMk id="16" creationId="{42981042-AEDF-C5C9-794B-E101555A4D07}"/>
          </ac:spMkLst>
        </pc:spChg>
        <pc:graphicFrameChg chg="mod">
          <ac:chgData name="Sukanya (Grace) Supawarikul" userId="6cad5bc3-ef9c-43a6-969c-2b3d74dcbb84" providerId="ADAL" clId="{5724A458-480B-4929-AEE6-C2767539385B}" dt="2026-03-30T08:54:58.302" v="164" actId="403"/>
          <ac:graphicFrameMkLst>
            <pc:docMk/>
            <pc:sldMk cId="647742526" sldId="486"/>
            <ac:graphicFrameMk id="6" creationId="{AD153928-59AB-B552-675C-6A238A372E07}"/>
          </ac:graphicFrameMkLst>
        </pc:graphicFrameChg>
        <pc:picChg chg="add mod">
          <ac:chgData name="Sukanya (Grace) Supawarikul" userId="6cad5bc3-ef9c-43a6-969c-2b3d74dcbb84" providerId="ADAL" clId="{5724A458-480B-4929-AEE6-C2767539385B}" dt="2026-03-30T08:53:15.654" v="138" actId="29295"/>
          <ac:picMkLst>
            <pc:docMk/>
            <pc:sldMk cId="647742526" sldId="486"/>
            <ac:picMk id="4" creationId="{6C2B0C66-80AC-88E8-DBAE-BA6FBD90960D}"/>
          </ac:picMkLst>
        </pc:picChg>
        <pc:picChg chg="add mod ord">
          <ac:chgData name="Sukanya (Grace) Supawarikul" userId="6cad5bc3-ef9c-43a6-969c-2b3d74dcbb84" providerId="ADAL" clId="{5724A458-480B-4929-AEE6-C2767539385B}" dt="2026-03-30T09:19:37.226" v="365" actId="167"/>
          <ac:picMkLst>
            <pc:docMk/>
            <pc:sldMk cId="647742526" sldId="486"/>
            <ac:picMk id="5" creationId="{2C7EEC5E-91A4-E3AA-0257-6ACC6347A75A}"/>
          </ac:picMkLst>
        </pc:picChg>
      </pc:sldChg>
      <pc:sldChg chg="addSp delSp modSp mod">
        <pc:chgData name="Sukanya (Grace) Supawarikul" userId="6cad5bc3-ef9c-43a6-969c-2b3d74dcbb84" providerId="ADAL" clId="{5724A458-480B-4929-AEE6-C2767539385B}" dt="2026-03-30T09:24:55.337" v="457" actId="404"/>
        <pc:sldMkLst>
          <pc:docMk/>
          <pc:sldMk cId="2997250068" sldId="490"/>
        </pc:sldMkLst>
        <pc:spChg chg="mod">
          <ac:chgData name="Sukanya (Grace) Supawarikul" userId="6cad5bc3-ef9c-43a6-969c-2b3d74dcbb84" providerId="ADAL" clId="{5724A458-480B-4929-AEE6-C2767539385B}" dt="2026-03-30T09:24:55.337" v="457" actId="404"/>
          <ac:spMkLst>
            <pc:docMk/>
            <pc:sldMk cId="2997250068" sldId="490"/>
            <ac:spMk id="3" creationId="{3D71FC35-6043-A447-CBEF-34DEFB3A80EE}"/>
          </ac:spMkLst>
        </pc:spChg>
        <pc:spChg chg="mod">
          <ac:chgData name="Sukanya (Grace) Supawarikul" userId="6cad5bc3-ef9c-43a6-969c-2b3d74dcbb84" providerId="ADAL" clId="{5724A458-480B-4929-AEE6-C2767539385B}" dt="2026-03-30T08:54:32.390" v="153" actId="207"/>
          <ac:spMkLst>
            <pc:docMk/>
            <pc:sldMk cId="2997250068" sldId="490"/>
            <ac:spMk id="4" creationId="{D67D021E-C777-6DAF-5F59-F92E0095F92A}"/>
          </ac:spMkLst>
        </pc:spChg>
        <pc:spChg chg="add del mod ord">
          <ac:chgData name="Sukanya (Grace) Supawarikul" userId="6cad5bc3-ef9c-43a6-969c-2b3d74dcbb84" providerId="ADAL" clId="{5724A458-480B-4929-AEE6-C2767539385B}" dt="2026-03-30T09:23:44.494" v="448" actId="478"/>
          <ac:spMkLst>
            <pc:docMk/>
            <pc:sldMk cId="2997250068" sldId="490"/>
            <ac:spMk id="5" creationId="{A6F2CE59-32B1-A686-CFD3-26A510469651}"/>
          </ac:spMkLst>
        </pc:spChg>
        <pc:spChg chg="add mod ord">
          <ac:chgData name="Sukanya (Grace) Supawarikul" userId="6cad5bc3-ef9c-43a6-969c-2b3d74dcbb84" providerId="ADAL" clId="{5724A458-480B-4929-AEE6-C2767539385B}" dt="2026-03-30T09:22:18.777" v="429" actId="1076"/>
          <ac:spMkLst>
            <pc:docMk/>
            <pc:sldMk cId="2997250068" sldId="490"/>
            <ac:spMk id="6" creationId="{870795BF-6CF9-12C6-B168-07CF0931954B}"/>
          </ac:spMkLst>
        </pc:spChg>
        <pc:spChg chg="add mod ord">
          <ac:chgData name="Sukanya (Grace) Supawarikul" userId="6cad5bc3-ef9c-43a6-969c-2b3d74dcbb84" providerId="ADAL" clId="{5724A458-480B-4929-AEE6-C2767539385B}" dt="2026-03-30T09:24:09.289" v="451" actId="14100"/>
          <ac:spMkLst>
            <pc:docMk/>
            <pc:sldMk cId="2997250068" sldId="490"/>
            <ac:spMk id="8" creationId="{A4E9144C-48F8-1B95-ACEA-D1C6755D6379}"/>
          </ac:spMkLst>
        </pc:spChg>
        <pc:spChg chg="mod">
          <ac:chgData name="Sukanya (Grace) Supawarikul" userId="6cad5bc3-ef9c-43a6-969c-2b3d74dcbb84" providerId="ADAL" clId="{5724A458-480B-4929-AEE6-C2767539385B}" dt="2026-03-30T09:22:18.777" v="429" actId="1076"/>
          <ac:spMkLst>
            <pc:docMk/>
            <pc:sldMk cId="2997250068" sldId="490"/>
            <ac:spMk id="13" creationId="{2734C378-BAD4-8781-4781-C33951247629}"/>
          </ac:spMkLst>
        </pc:spChg>
        <pc:spChg chg="mod">
          <ac:chgData name="Sukanya (Grace) Supawarikul" userId="6cad5bc3-ef9c-43a6-969c-2b3d74dcbb84" providerId="ADAL" clId="{5724A458-480B-4929-AEE6-C2767539385B}" dt="2026-03-30T09:23:24.012" v="442" actId="207"/>
          <ac:spMkLst>
            <pc:docMk/>
            <pc:sldMk cId="2997250068" sldId="490"/>
            <ac:spMk id="29" creationId="{57105642-65F7-F7B2-C59C-846226A74E61}"/>
          </ac:spMkLst>
        </pc:spChg>
        <pc:spChg chg="mod">
          <ac:chgData name="Sukanya (Grace) Supawarikul" userId="6cad5bc3-ef9c-43a6-969c-2b3d74dcbb84" providerId="ADAL" clId="{5724A458-480B-4929-AEE6-C2767539385B}" dt="2026-03-30T09:22:30.100" v="434" actId="14100"/>
          <ac:spMkLst>
            <pc:docMk/>
            <pc:sldMk cId="2997250068" sldId="490"/>
            <ac:spMk id="31" creationId="{8ED9179B-3A2B-F33F-70F1-89DB339CC6B0}"/>
          </ac:spMkLst>
        </pc:spChg>
        <pc:spChg chg="mod">
          <ac:chgData name="Sukanya (Grace) Supawarikul" userId="6cad5bc3-ef9c-43a6-969c-2b3d74dcbb84" providerId="ADAL" clId="{5724A458-480B-4929-AEE6-C2767539385B}" dt="2026-03-30T08:53:45.658" v="142" actId="1076"/>
          <ac:spMkLst>
            <pc:docMk/>
            <pc:sldMk cId="2997250068" sldId="490"/>
            <ac:spMk id="32" creationId="{7ADF3002-756B-0FBC-7458-6596ED4BF98A}"/>
          </ac:spMkLst>
        </pc:spChg>
        <pc:spChg chg="mod">
          <ac:chgData name="Sukanya (Grace) Supawarikul" userId="6cad5bc3-ef9c-43a6-969c-2b3d74dcbb84" providerId="ADAL" clId="{5724A458-480B-4929-AEE6-C2767539385B}" dt="2026-03-30T09:24:23.668" v="452" actId="1076"/>
          <ac:spMkLst>
            <pc:docMk/>
            <pc:sldMk cId="2997250068" sldId="490"/>
            <ac:spMk id="34" creationId="{5B2C27A4-9D10-F5B9-1058-B4DE8E88BAE5}"/>
          </ac:spMkLst>
        </pc:spChg>
        <pc:spChg chg="mod">
          <ac:chgData name="Sukanya (Grace) Supawarikul" userId="6cad5bc3-ef9c-43a6-969c-2b3d74dcbb84" providerId="ADAL" clId="{5724A458-480B-4929-AEE6-C2767539385B}" dt="2026-03-30T09:23:39.269" v="446" actId="1076"/>
          <ac:spMkLst>
            <pc:docMk/>
            <pc:sldMk cId="2997250068" sldId="490"/>
            <ac:spMk id="43" creationId="{92A82475-2083-AA6D-E415-D1CBAEDBC838}"/>
          </ac:spMkLst>
        </pc:spChg>
        <pc:graphicFrameChg chg="mod">
          <ac:chgData name="Sukanya (Grace) Supawarikul" userId="6cad5bc3-ef9c-43a6-969c-2b3d74dcbb84" providerId="ADAL" clId="{5724A458-480B-4929-AEE6-C2767539385B}" dt="2026-03-30T09:23:34.217" v="444" actId="1076"/>
          <ac:graphicFrameMkLst>
            <pc:docMk/>
            <pc:sldMk cId="2997250068" sldId="490"/>
            <ac:graphicFrameMk id="17" creationId="{1B36FF34-CB9F-5744-FE41-9E06AC2F3FB4}"/>
          </ac:graphicFrameMkLst>
        </pc:graphicFrameChg>
        <pc:picChg chg="add del mod ord">
          <ac:chgData name="Sukanya (Grace) Supawarikul" userId="6cad5bc3-ef9c-43a6-969c-2b3d74dcbb84" providerId="ADAL" clId="{5724A458-480B-4929-AEE6-C2767539385B}" dt="2026-03-30T09:23:42.657" v="447" actId="478"/>
          <ac:picMkLst>
            <pc:docMk/>
            <pc:sldMk cId="2997250068" sldId="490"/>
            <ac:picMk id="2" creationId="{1CA90034-B740-2D77-E2CE-A822116C1921}"/>
          </ac:picMkLst>
        </pc:picChg>
        <pc:picChg chg="add mod ord">
          <ac:chgData name="Sukanya (Grace) Supawarikul" userId="6cad5bc3-ef9c-43a6-969c-2b3d74dcbb84" providerId="ADAL" clId="{5724A458-480B-4929-AEE6-C2767539385B}" dt="2026-03-30T09:24:00.244" v="450" actId="167"/>
          <ac:picMkLst>
            <pc:docMk/>
            <pc:sldMk cId="2997250068" sldId="490"/>
            <ac:picMk id="7" creationId="{B08A87B9-0234-AAF2-B5CB-1E2DDCC8E589}"/>
          </ac:picMkLst>
        </pc:picChg>
        <pc:cxnChg chg="mod">
          <ac:chgData name="Sukanya (Grace) Supawarikul" userId="6cad5bc3-ef9c-43a6-969c-2b3d74dcbb84" providerId="ADAL" clId="{5724A458-480B-4929-AEE6-C2767539385B}" dt="2026-03-30T08:54:13.987" v="148" actId="1582"/>
          <ac:cxnSpMkLst>
            <pc:docMk/>
            <pc:sldMk cId="2997250068" sldId="490"/>
            <ac:cxnSpMk id="36" creationId="{E9AE1397-3241-AB4A-B9C5-55FE01D1F426}"/>
          </ac:cxnSpMkLst>
        </pc:cxnChg>
        <pc:cxnChg chg="mod">
          <ac:chgData name="Sukanya (Grace) Supawarikul" userId="6cad5bc3-ef9c-43a6-969c-2b3d74dcbb84" providerId="ADAL" clId="{5724A458-480B-4929-AEE6-C2767539385B}" dt="2026-03-30T08:54:08.457" v="147" actId="1582"/>
          <ac:cxnSpMkLst>
            <pc:docMk/>
            <pc:sldMk cId="2997250068" sldId="490"/>
            <ac:cxnSpMk id="39" creationId="{03CFA6E4-9437-61FB-AA7C-30F0EFC0F407}"/>
          </ac:cxnSpMkLst>
        </pc:cxnChg>
      </pc:sldChg>
      <pc:sldChg chg="addSp delSp modSp mod">
        <pc:chgData name="Sukanya (Grace) Supawarikul" userId="6cad5bc3-ef9c-43a6-969c-2b3d74dcbb84" providerId="ADAL" clId="{5724A458-480B-4929-AEE6-C2767539385B}" dt="2026-03-30T08:58:59.565" v="203"/>
        <pc:sldMkLst>
          <pc:docMk/>
          <pc:sldMk cId="2824424138" sldId="492"/>
        </pc:sldMkLst>
        <pc:spChg chg="mod">
          <ac:chgData name="Sukanya (Grace) Supawarikul" userId="6cad5bc3-ef9c-43a6-969c-2b3d74dcbb84" providerId="ADAL" clId="{5724A458-480B-4929-AEE6-C2767539385B}" dt="2026-03-30T08:49:18.855" v="78" actId="207"/>
          <ac:spMkLst>
            <pc:docMk/>
            <pc:sldMk cId="2824424138" sldId="492"/>
            <ac:spMk id="3" creationId="{6F4BBB72-0BCA-9BBE-A7A7-B51AFA9210A7}"/>
          </ac:spMkLst>
        </pc:spChg>
        <pc:spChg chg="mod">
          <ac:chgData name="Sukanya (Grace) Supawarikul" userId="6cad5bc3-ef9c-43a6-969c-2b3d74dcbb84" providerId="ADAL" clId="{5724A458-480B-4929-AEE6-C2767539385B}" dt="2026-03-30T08:51:58.813" v="120" actId="403"/>
          <ac:spMkLst>
            <pc:docMk/>
            <pc:sldMk cId="2824424138" sldId="492"/>
            <ac:spMk id="4" creationId="{9ED5948F-B7A2-BE66-EEC2-1E448112052D}"/>
          </ac:spMkLst>
        </pc:spChg>
        <pc:spChg chg="add del mod ord">
          <ac:chgData name="Sukanya (Grace) Supawarikul" userId="6cad5bc3-ef9c-43a6-969c-2b3d74dcbb84" providerId="ADAL" clId="{5724A458-480B-4929-AEE6-C2767539385B}" dt="2026-03-30T08:50:59.996" v="100" actId="478"/>
          <ac:spMkLst>
            <pc:docMk/>
            <pc:sldMk cId="2824424138" sldId="492"/>
            <ac:spMk id="6" creationId="{BB2F9B46-9930-CE06-895F-667189DEC175}"/>
          </ac:spMkLst>
        </pc:spChg>
        <pc:spChg chg="add mod ord">
          <ac:chgData name="Sukanya (Grace) Supawarikul" userId="6cad5bc3-ef9c-43a6-969c-2b3d74dcbb84" providerId="ADAL" clId="{5724A458-480B-4929-AEE6-C2767539385B}" dt="2026-03-30T08:51:27.080" v="108" actId="171"/>
          <ac:spMkLst>
            <pc:docMk/>
            <pc:sldMk cId="2824424138" sldId="492"/>
            <ac:spMk id="7" creationId="{4A022587-28F7-279A-52EF-DC4C15B344AC}"/>
          </ac:spMkLst>
        </pc:spChg>
        <pc:picChg chg="add mod ord">
          <ac:chgData name="Sukanya (Grace) Supawarikul" userId="6cad5bc3-ef9c-43a6-969c-2b3d74dcbb84" providerId="ADAL" clId="{5724A458-480B-4929-AEE6-C2767539385B}" dt="2026-03-30T08:51:01.363" v="101" actId="167"/>
          <ac:picMkLst>
            <pc:docMk/>
            <pc:sldMk cId="2824424138" sldId="492"/>
            <ac:picMk id="5" creationId="{0A0747ED-5C40-3906-C8B4-CDFCCC2C6A8F}"/>
          </ac:picMkLst>
        </pc:picChg>
        <pc:picChg chg="add mod">
          <ac:chgData name="Sukanya (Grace) Supawarikul" userId="6cad5bc3-ef9c-43a6-969c-2b3d74dcbb84" providerId="ADAL" clId="{5724A458-480B-4929-AEE6-C2767539385B}" dt="2026-03-30T08:58:59.565" v="203"/>
          <ac:picMkLst>
            <pc:docMk/>
            <pc:sldMk cId="2824424138" sldId="492"/>
            <ac:picMk id="8" creationId="{BC4247F8-0F46-CA3A-CFF1-EFC0BB76E142}"/>
          </ac:picMkLst>
        </pc:picChg>
      </pc:sldChg>
      <pc:sldChg chg="addSp modSp mod">
        <pc:chgData name="Sukanya (Grace) Supawarikul" userId="6cad5bc3-ef9c-43a6-969c-2b3d74dcbb84" providerId="ADAL" clId="{5724A458-480B-4929-AEE6-C2767539385B}" dt="2026-03-30T09:25:56.094" v="474" actId="1076"/>
        <pc:sldMkLst>
          <pc:docMk/>
          <pc:sldMk cId="3637461530" sldId="493"/>
        </pc:sldMkLst>
        <pc:spChg chg="add mod ord">
          <ac:chgData name="Sukanya (Grace) Supawarikul" userId="6cad5bc3-ef9c-43a6-969c-2b3d74dcbb84" providerId="ADAL" clId="{5724A458-480B-4929-AEE6-C2767539385B}" dt="2026-03-30T09:25:33.654" v="468" actId="170"/>
          <ac:spMkLst>
            <pc:docMk/>
            <pc:sldMk cId="3637461530" sldId="493"/>
            <ac:spMk id="4" creationId="{DB6D0AC1-BADD-DF7C-0195-8C287C15A80C}"/>
          </ac:spMkLst>
        </pc:spChg>
        <pc:spChg chg="add mod ord">
          <ac:chgData name="Sukanya (Grace) Supawarikul" userId="6cad5bc3-ef9c-43a6-969c-2b3d74dcbb84" providerId="ADAL" clId="{5724A458-480B-4929-AEE6-C2767539385B}" dt="2026-03-30T09:25:56.094" v="474" actId="1076"/>
          <ac:spMkLst>
            <pc:docMk/>
            <pc:sldMk cId="3637461530" sldId="493"/>
            <ac:spMk id="5" creationId="{75C64077-2118-CD41-4DFA-D2D909DA78B1}"/>
          </ac:spMkLst>
        </pc:spChg>
        <pc:spChg chg="mod">
          <ac:chgData name="Sukanya (Grace) Supawarikul" userId="6cad5bc3-ef9c-43a6-969c-2b3d74dcbb84" providerId="ADAL" clId="{5724A458-480B-4929-AEE6-C2767539385B}" dt="2026-03-30T09:01:02.808" v="250" actId="1076"/>
          <ac:spMkLst>
            <pc:docMk/>
            <pc:sldMk cId="3637461530" sldId="493"/>
            <ac:spMk id="7" creationId="{B4B51174-FAB4-BA82-F1F9-4EA98916B038}"/>
          </ac:spMkLst>
        </pc:spChg>
        <pc:spChg chg="mod">
          <ac:chgData name="Sukanya (Grace) Supawarikul" userId="6cad5bc3-ef9c-43a6-969c-2b3d74dcbb84" providerId="ADAL" clId="{5724A458-480B-4929-AEE6-C2767539385B}" dt="2026-03-30T08:59:27.251" v="209" actId="20577"/>
          <ac:spMkLst>
            <pc:docMk/>
            <pc:sldMk cId="3637461530" sldId="493"/>
            <ac:spMk id="11" creationId="{01309D7E-F7C1-7A42-B676-E17FDA454A83}"/>
          </ac:spMkLst>
        </pc:spChg>
        <pc:spChg chg="mod">
          <ac:chgData name="Sukanya (Grace) Supawarikul" userId="6cad5bc3-ef9c-43a6-969c-2b3d74dcbb84" providerId="ADAL" clId="{5724A458-480B-4929-AEE6-C2767539385B}" dt="2026-03-30T08:59:18.053" v="205" actId="1076"/>
          <ac:spMkLst>
            <pc:docMk/>
            <pc:sldMk cId="3637461530" sldId="493"/>
            <ac:spMk id="15" creationId="{159FB90C-2CBD-FFE1-6CC6-CE0DA8B43CE7}"/>
          </ac:spMkLst>
        </pc:spChg>
        <pc:spChg chg="mod">
          <ac:chgData name="Sukanya (Grace) Supawarikul" userId="6cad5bc3-ef9c-43a6-969c-2b3d74dcbb84" providerId="ADAL" clId="{5724A458-480B-4929-AEE6-C2767539385B}" dt="2026-03-30T08:59:18.053" v="205" actId="1076"/>
          <ac:spMkLst>
            <pc:docMk/>
            <pc:sldMk cId="3637461530" sldId="493"/>
            <ac:spMk id="16" creationId="{CD750795-360E-3395-7F3B-3903DB282F52}"/>
          </ac:spMkLst>
        </pc:spChg>
        <pc:spChg chg="mod">
          <ac:chgData name="Sukanya (Grace) Supawarikul" userId="6cad5bc3-ef9c-43a6-969c-2b3d74dcbb84" providerId="ADAL" clId="{5724A458-480B-4929-AEE6-C2767539385B}" dt="2026-03-30T08:59:43.523" v="216" actId="1076"/>
          <ac:spMkLst>
            <pc:docMk/>
            <pc:sldMk cId="3637461530" sldId="493"/>
            <ac:spMk id="18" creationId="{66D365D7-8640-7FA7-6EE2-B55694526708}"/>
          </ac:spMkLst>
        </pc:spChg>
        <pc:spChg chg="mod">
          <ac:chgData name="Sukanya (Grace) Supawarikul" userId="6cad5bc3-ef9c-43a6-969c-2b3d74dcbb84" providerId="ADAL" clId="{5724A458-480B-4929-AEE6-C2767539385B}" dt="2026-03-30T09:25:42.987" v="469" actId="1076"/>
          <ac:spMkLst>
            <pc:docMk/>
            <pc:sldMk cId="3637461530" sldId="493"/>
            <ac:spMk id="19" creationId="{0F03DDC0-53FB-5F58-84A8-0CB4E62EC271}"/>
          </ac:spMkLst>
        </pc:spChg>
        <pc:graphicFrameChg chg="mod">
          <ac:chgData name="Sukanya (Grace) Supawarikul" userId="6cad5bc3-ef9c-43a6-969c-2b3d74dcbb84" providerId="ADAL" clId="{5724A458-480B-4929-AEE6-C2767539385B}" dt="2026-03-30T08:59:33.163" v="212" actId="1076"/>
          <ac:graphicFrameMkLst>
            <pc:docMk/>
            <pc:sldMk cId="3637461530" sldId="493"/>
            <ac:graphicFrameMk id="13" creationId="{9584769D-62AB-3750-49DD-04B11E8FAFF5}"/>
          </ac:graphicFrameMkLst>
        </pc:graphicFrameChg>
        <pc:picChg chg="add mod ord">
          <ac:chgData name="Sukanya (Grace) Supawarikul" userId="6cad5bc3-ef9c-43a6-969c-2b3d74dcbb84" providerId="ADAL" clId="{5724A458-480B-4929-AEE6-C2767539385B}" dt="2026-03-30T09:25:20.482" v="463" actId="167"/>
          <ac:picMkLst>
            <pc:docMk/>
            <pc:sldMk cId="3637461530" sldId="493"/>
            <ac:picMk id="3" creationId="{BB7B77D5-F809-9931-FCDB-A9CBB8BD2CCF}"/>
          </ac:picMkLst>
        </pc:picChg>
      </pc:sldChg>
      <pc:sldChg chg="addSp delSp modSp mod">
        <pc:chgData name="Sukanya (Grace) Supawarikul" userId="6cad5bc3-ef9c-43a6-969c-2b3d74dcbb84" providerId="ADAL" clId="{5724A458-480B-4929-AEE6-C2767539385B}" dt="2026-03-30T09:25:03.428" v="459" actId="167"/>
        <pc:sldMkLst>
          <pc:docMk/>
          <pc:sldMk cId="3866081202" sldId="494"/>
        </pc:sldMkLst>
        <pc:spChg chg="add del">
          <ac:chgData name="Sukanya (Grace) Supawarikul" userId="6cad5bc3-ef9c-43a6-969c-2b3d74dcbb84" providerId="ADAL" clId="{5724A458-480B-4929-AEE6-C2767539385B}" dt="2026-03-30T09:06:26.557" v="330" actId="478"/>
          <ac:spMkLst>
            <pc:docMk/>
            <pc:sldMk cId="3866081202" sldId="494"/>
            <ac:spMk id="4" creationId="{14A24376-6899-907F-8D89-AA224A5B5596}"/>
          </ac:spMkLst>
        </pc:spChg>
        <pc:spChg chg="add del">
          <ac:chgData name="Sukanya (Grace) Supawarikul" userId="6cad5bc3-ef9c-43a6-969c-2b3d74dcbb84" providerId="ADAL" clId="{5724A458-480B-4929-AEE6-C2767539385B}" dt="2026-03-30T09:06:26.557" v="330" actId="478"/>
          <ac:spMkLst>
            <pc:docMk/>
            <pc:sldMk cId="3866081202" sldId="494"/>
            <ac:spMk id="142" creationId="{2088FCC1-19AB-838E-4A94-2AC4D64DA7D7}"/>
          </ac:spMkLst>
        </pc:spChg>
        <pc:spChg chg="mod">
          <ac:chgData name="Sukanya (Grace) Supawarikul" userId="6cad5bc3-ef9c-43a6-969c-2b3d74dcbb84" providerId="ADAL" clId="{5724A458-480B-4929-AEE6-C2767539385B}" dt="2026-03-30T09:09:34.288" v="345" actId="14100"/>
          <ac:spMkLst>
            <pc:docMk/>
            <pc:sldMk cId="3866081202" sldId="494"/>
            <ac:spMk id="143" creationId="{B721ED36-8B2B-1A49-2956-B7FCD98775EF}"/>
          </ac:spMkLst>
        </pc:spChg>
        <pc:spChg chg="mod">
          <ac:chgData name="Sukanya (Grace) Supawarikul" userId="6cad5bc3-ef9c-43a6-969c-2b3d74dcbb84" providerId="ADAL" clId="{5724A458-480B-4929-AEE6-C2767539385B}" dt="2026-03-30T09:05:13.686" v="319" actId="1076"/>
          <ac:spMkLst>
            <pc:docMk/>
            <pc:sldMk cId="3866081202" sldId="494"/>
            <ac:spMk id="149" creationId="{5B9468B6-4E72-828E-10CB-D8E65A676B75}"/>
          </ac:spMkLst>
        </pc:spChg>
        <pc:spChg chg="mod">
          <ac:chgData name="Sukanya (Grace) Supawarikul" userId="6cad5bc3-ef9c-43a6-969c-2b3d74dcbb84" providerId="ADAL" clId="{5724A458-480B-4929-AEE6-C2767539385B}" dt="2026-03-30T09:05:10.618" v="318" actId="14100"/>
          <ac:spMkLst>
            <pc:docMk/>
            <pc:sldMk cId="3866081202" sldId="494"/>
            <ac:spMk id="153" creationId="{D0F82B22-1888-08E1-929B-2EB3160C1121}"/>
          </ac:spMkLst>
        </pc:spChg>
        <pc:spChg chg="mod">
          <ac:chgData name="Sukanya (Grace) Supawarikul" userId="6cad5bc3-ef9c-43a6-969c-2b3d74dcbb84" providerId="ADAL" clId="{5724A458-480B-4929-AEE6-C2767539385B}" dt="2026-03-30T08:56:45.201" v="185" actId="1076"/>
          <ac:spMkLst>
            <pc:docMk/>
            <pc:sldMk cId="3866081202" sldId="494"/>
            <ac:spMk id="154" creationId="{41EBF991-45BA-94BB-AA3D-7960A81B9DE2}"/>
          </ac:spMkLst>
        </pc:spChg>
        <pc:spChg chg="mod">
          <ac:chgData name="Sukanya (Grace) Supawarikul" userId="6cad5bc3-ef9c-43a6-969c-2b3d74dcbb84" providerId="ADAL" clId="{5724A458-480B-4929-AEE6-C2767539385B}" dt="2026-03-30T09:09:22.674" v="342" actId="1076"/>
          <ac:spMkLst>
            <pc:docMk/>
            <pc:sldMk cId="3866081202" sldId="494"/>
            <ac:spMk id="157" creationId="{46CCDE6A-4E88-0E84-74DB-C52733B872FD}"/>
          </ac:spMkLst>
        </pc:spChg>
        <pc:spChg chg="mod">
          <ac:chgData name="Sukanya (Grace) Supawarikul" userId="6cad5bc3-ef9c-43a6-969c-2b3d74dcbb84" providerId="ADAL" clId="{5724A458-480B-4929-AEE6-C2767539385B}" dt="2026-03-30T09:09:22.674" v="342" actId="1076"/>
          <ac:spMkLst>
            <pc:docMk/>
            <pc:sldMk cId="3866081202" sldId="494"/>
            <ac:spMk id="158" creationId="{68412AA1-E089-F0C8-998B-2BA0883856CD}"/>
          </ac:spMkLst>
        </pc:spChg>
        <pc:spChg chg="mod">
          <ac:chgData name="Sukanya (Grace) Supawarikul" userId="6cad5bc3-ef9c-43a6-969c-2b3d74dcbb84" providerId="ADAL" clId="{5724A458-480B-4929-AEE6-C2767539385B}" dt="2026-03-30T08:56:47.218" v="186" actId="1076"/>
          <ac:spMkLst>
            <pc:docMk/>
            <pc:sldMk cId="3866081202" sldId="494"/>
            <ac:spMk id="159" creationId="{96A383C0-4A58-6090-861F-840227BBE79A}"/>
          </ac:spMkLst>
        </pc:spChg>
        <pc:spChg chg="mod">
          <ac:chgData name="Sukanya (Grace) Supawarikul" userId="6cad5bc3-ef9c-43a6-969c-2b3d74dcbb84" providerId="ADAL" clId="{5724A458-480B-4929-AEE6-C2767539385B}" dt="2026-03-30T08:56:48.859" v="187" actId="1076"/>
          <ac:spMkLst>
            <pc:docMk/>
            <pc:sldMk cId="3866081202" sldId="494"/>
            <ac:spMk id="160" creationId="{AD0BAB83-B594-5554-A6C5-5763B87114ED}"/>
          </ac:spMkLst>
        </pc:spChg>
        <pc:spChg chg="mod">
          <ac:chgData name="Sukanya (Grace) Supawarikul" userId="6cad5bc3-ef9c-43a6-969c-2b3d74dcbb84" providerId="ADAL" clId="{5724A458-480B-4929-AEE6-C2767539385B}" dt="2026-03-30T09:05:30.336" v="325" actId="1076"/>
          <ac:spMkLst>
            <pc:docMk/>
            <pc:sldMk cId="3866081202" sldId="494"/>
            <ac:spMk id="161" creationId="{64B5E248-D95C-C616-1DE2-5AA7C4362570}"/>
          </ac:spMkLst>
        </pc:spChg>
        <pc:spChg chg="mod">
          <ac:chgData name="Sukanya (Grace) Supawarikul" userId="6cad5bc3-ef9c-43a6-969c-2b3d74dcbb84" providerId="ADAL" clId="{5724A458-480B-4929-AEE6-C2767539385B}" dt="2026-03-30T09:05:35.979" v="327" actId="14100"/>
          <ac:spMkLst>
            <pc:docMk/>
            <pc:sldMk cId="3866081202" sldId="494"/>
            <ac:spMk id="162" creationId="{C6582B8D-8C61-AA7E-0161-B8786767D766}"/>
          </ac:spMkLst>
        </pc:spChg>
        <pc:spChg chg="mod">
          <ac:chgData name="Sukanya (Grace) Supawarikul" userId="6cad5bc3-ef9c-43a6-969c-2b3d74dcbb84" providerId="ADAL" clId="{5724A458-480B-4929-AEE6-C2767539385B}" dt="2026-03-30T09:03:41.324" v="291" actId="14100"/>
          <ac:spMkLst>
            <pc:docMk/>
            <pc:sldMk cId="3866081202" sldId="494"/>
            <ac:spMk id="163" creationId="{2FD409B1-A978-631A-1D87-C8F75238D892}"/>
          </ac:spMkLst>
        </pc:spChg>
        <pc:spChg chg="mod">
          <ac:chgData name="Sukanya (Grace) Supawarikul" userId="6cad5bc3-ef9c-43a6-969c-2b3d74dcbb84" providerId="ADAL" clId="{5724A458-480B-4929-AEE6-C2767539385B}" dt="2026-03-30T09:03:49.104" v="294" actId="14100"/>
          <ac:spMkLst>
            <pc:docMk/>
            <pc:sldMk cId="3866081202" sldId="494"/>
            <ac:spMk id="164" creationId="{989D0ED4-706A-6FED-9C62-720AB9C109BC}"/>
          </ac:spMkLst>
        </pc:spChg>
        <pc:spChg chg="mod">
          <ac:chgData name="Sukanya (Grace) Supawarikul" userId="6cad5bc3-ef9c-43a6-969c-2b3d74dcbb84" providerId="ADAL" clId="{5724A458-480B-4929-AEE6-C2767539385B}" dt="2026-03-30T09:04:19.574" v="307" actId="1035"/>
          <ac:spMkLst>
            <pc:docMk/>
            <pc:sldMk cId="3866081202" sldId="494"/>
            <ac:spMk id="165" creationId="{4415B606-8E8C-8AF4-CED4-06C467338E63}"/>
          </ac:spMkLst>
        </pc:spChg>
        <pc:spChg chg="mod">
          <ac:chgData name="Sukanya (Grace) Supawarikul" userId="6cad5bc3-ef9c-43a6-969c-2b3d74dcbb84" providerId="ADAL" clId="{5724A458-480B-4929-AEE6-C2767539385B}" dt="2026-03-30T09:04:19.574" v="307" actId="1035"/>
          <ac:spMkLst>
            <pc:docMk/>
            <pc:sldMk cId="3866081202" sldId="494"/>
            <ac:spMk id="166" creationId="{6980B171-7DEB-63CB-33F2-7DC435AB5BD3}"/>
          </ac:spMkLst>
        </pc:spChg>
        <pc:spChg chg="mod">
          <ac:chgData name="Sukanya (Grace) Supawarikul" userId="6cad5bc3-ef9c-43a6-969c-2b3d74dcbb84" providerId="ADAL" clId="{5724A458-480B-4929-AEE6-C2767539385B}" dt="2026-03-30T09:03:08.862" v="282" actId="14100"/>
          <ac:spMkLst>
            <pc:docMk/>
            <pc:sldMk cId="3866081202" sldId="494"/>
            <ac:spMk id="167" creationId="{AE19AC0C-2EB1-3605-10F3-B1F250231D37}"/>
          </ac:spMkLst>
        </pc:spChg>
        <pc:spChg chg="mod">
          <ac:chgData name="Sukanya (Grace) Supawarikul" userId="6cad5bc3-ef9c-43a6-969c-2b3d74dcbb84" providerId="ADAL" clId="{5724A458-480B-4929-AEE6-C2767539385B}" dt="2026-03-30T09:03:19.315" v="285" actId="1036"/>
          <ac:spMkLst>
            <pc:docMk/>
            <pc:sldMk cId="3866081202" sldId="494"/>
            <ac:spMk id="168" creationId="{2FB74268-10A9-10D5-7DF9-F81895250216}"/>
          </ac:spMkLst>
        </pc:spChg>
        <pc:spChg chg="mod">
          <ac:chgData name="Sukanya (Grace) Supawarikul" userId="6cad5bc3-ef9c-43a6-969c-2b3d74dcbb84" providerId="ADAL" clId="{5724A458-480B-4929-AEE6-C2767539385B}" dt="2026-03-30T09:04:37.936" v="311" actId="207"/>
          <ac:spMkLst>
            <pc:docMk/>
            <pc:sldMk cId="3866081202" sldId="494"/>
            <ac:spMk id="170" creationId="{9501A071-A2C3-D8E8-E84A-8CD44A2754C9}"/>
          </ac:spMkLst>
        </pc:spChg>
        <pc:spChg chg="mod">
          <ac:chgData name="Sukanya (Grace) Supawarikul" userId="6cad5bc3-ef9c-43a6-969c-2b3d74dcbb84" providerId="ADAL" clId="{5724A458-480B-4929-AEE6-C2767539385B}" dt="2026-03-30T08:57:19.091" v="190" actId="207"/>
          <ac:spMkLst>
            <pc:docMk/>
            <pc:sldMk cId="3866081202" sldId="494"/>
            <ac:spMk id="171" creationId="{2CC5FF75-4007-9161-4735-1ADEC4ABA162}"/>
          </ac:spMkLst>
        </pc:spChg>
        <pc:spChg chg="mod">
          <ac:chgData name="Sukanya (Grace) Supawarikul" userId="6cad5bc3-ef9c-43a6-969c-2b3d74dcbb84" providerId="ADAL" clId="{5724A458-480B-4929-AEE6-C2767539385B}" dt="2026-03-30T09:02:26.757" v="269" actId="14100"/>
          <ac:spMkLst>
            <pc:docMk/>
            <pc:sldMk cId="3866081202" sldId="494"/>
            <ac:spMk id="172" creationId="{92EF8062-1DAE-B939-C932-8D28ED070383}"/>
          </ac:spMkLst>
        </pc:spChg>
        <pc:spChg chg="mod">
          <ac:chgData name="Sukanya (Grace) Supawarikul" userId="6cad5bc3-ef9c-43a6-969c-2b3d74dcbb84" providerId="ADAL" clId="{5724A458-480B-4929-AEE6-C2767539385B}" dt="2026-03-30T09:02:46.962" v="275" actId="14100"/>
          <ac:spMkLst>
            <pc:docMk/>
            <pc:sldMk cId="3866081202" sldId="494"/>
            <ac:spMk id="173" creationId="{D452270C-8AC6-A1A1-F017-FB09C4DD4713}"/>
          </ac:spMkLst>
        </pc:spChg>
        <pc:spChg chg="mod">
          <ac:chgData name="Sukanya (Grace) Supawarikul" userId="6cad5bc3-ef9c-43a6-969c-2b3d74dcbb84" providerId="ADAL" clId="{5724A458-480B-4929-AEE6-C2767539385B}" dt="2026-03-30T09:04:37.936" v="311" actId="207"/>
          <ac:spMkLst>
            <pc:docMk/>
            <pc:sldMk cId="3866081202" sldId="494"/>
            <ac:spMk id="174" creationId="{69CBDF1A-ADE6-83B8-FC05-A5E610E8ACD3}"/>
          </ac:spMkLst>
        </pc:spChg>
        <pc:spChg chg="mod">
          <ac:chgData name="Sukanya (Grace) Supawarikul" userId="6cad5bc3-ef9c-43a6-969c-2b3d74dcbb84" providerId="ADAL" clId="{5724A458-480B-4929-AEE6-C2767539385B}" dt="2026-03-30T09:02:39.881" v="273" actId="14100"/>
          <ac:spMkLst>
            <pc:docMk/>
            <pc:sldMk cId="3866081202" sldId="494"/>
            <ac:spMk id="175" creationId="{C0E224DA-E6AB-3DD3-B946-2513EE9E5226}"/>
          </ac:spMkLst>
        </pc:spChg>
        <pc:spChg chg="mod">
          <ac:chgData name="Sukanya (Grace) Supawarikul" userId="6cad5bc3-ef9c-43a6-969c-2b3d74dcbb84" providerId="ADAL" clId="{5724A458-480B-4929-AEE6-C2767539385B}" dt="2026-03-30T09:04:37.936" v="311" actId="207"/>
          <ac:spMkLst>
            <pc:docMk/>
            <pc:sldMk cId="3866081202" sldId="494"/>
            <ac:spMk id="177" creationId="{8F1BF5BD-3C0B-2CA6-F94A-93B2AE899B8B}"/>
          </ac:spMkLst>
        </pc:spChg>
        <pc:spChg chg="mod">
          <ac:chgData name="Sukanya (Grace) Supawarikul" userId="6cad5bc3-ef9c-43a6-969c-2b3d74dcbb84" providerId="ADAL" clId="{5724A458-480B-4929-AEE6-C2767539385B}" dt="2026-03-30T09:04:37.936" v="311" actId="207"/>
          <ac:spMkLst>
            <pc:docMk/>
            <pc:sldMk cId="3866081202" sldId="494"/>
            <ac:spMk id="178" creationId="{E54BA2E7-CD7E-6F89-7A26-0014D7753DC4}"/>
          </ac:spMkLst>
        </pc:spChg>
        <pc:spChg chg="mod">
          <ac:chgData name="Sukanya (Grace) Supawarikul" userId="6cad5bc3-ef9c-43a6-969c-2b3d74dcbb84" providerId="ADAL" clId="{5724A458-480B-4929-AEE6-C2767539385B}" dt="2026-03-30T09:04:37.936" v="311" actId="207"/>
          <ac:spMkLst>
            <pc:docMk/>
            <pc:sldMk cId="3866081202" sldId="494"/>
            <ac:spMk id="179" creationId="{A6FC1644-5A62-69C6-4348-E1589F979A25}"/>
          </ac:spMkLst>
        </pc:spChg>
        <pc:spChg chg="mod">
          <ac:chgData name="Sukanya (Grace) Supawarikul" userId="6cad5bc3-ef9c-43a6-969c-2b3d74dcbb84" providerId="ADAL" clId="{5724A458-480B-4929-AEE6-C2767539385B}" dt="2026-03-30T09:02:55.973" v="278" actId="14100"/>
          <ac:spMkLst>
            <pc:docMk/>
            <pc:sldMk cId="3866081202" sldId="494"/>
            <ac:spMk id="180" creationId="{7CA0FF21-A6BF-7C6E-A3C8-8DCCE54A8E8F}"/>
          </ac:spMkLst>
        </pc:spChg>
        <pc:spChg chg="mod">
          <ac:chgData name="Sukanya (Grace) Supawarikul" userId="6cad5bc3-ef9c-43a6-969c-2b3d74dcbb84" providerId="ADAL" clId="{5724A458-480B-4929-AEE6-C2767539385B}" dt="2026-03-30T09:03:04.379" v="280" actId="14100"/>
          <ac:spMkLst>
            <pc:docMk/>
            <pc:sldMk cId="3866081202" sldId="494"/>
            <ac:spMk id="181" creationId="{467A3113-9D6F-E909-1FE9-CA88425B34A6}"/>
          </ac:spMkLst>
        </pc:spChg>
        <pc:spChg chg="mod">
          <ac:chgData name="Sukanya (Grace) Supawarikul" userId="6cad5bc3-ef9c-43a6-969c-2b3d74dcbb84" providerId="ADAL" clId="{5724A458-480B-4929-AEE6-C2767539385B}" dt="2026-03-30T09:03:18.235" v="284" actId="14100"/>
          <ac:spMkLst>
            <pc:docMk/>
            <pc:sldMk cId="3866081202" sldId="494"/>
            <ac:spMk id="182" creationId="{D74FBE6B-E34D-C2FC-8803-774D55FE9E42}"/>
          </ac:spMkLst>
        </pc:spChg>
        <pc:spChg chg="mod">
          <ac:chgData name="Sukanya (Grace) Supawarikul" userId="6cad5bc3-ef9c-43a6-969c-2b3d74dcbb84" providerId="ADAL" clId="{5724A458-480B-4929-AEE6-C2767539385B}" dt="2026-03-30T09:03:46.032" v="293" actId="14100"/>
          <ac:spMkLst>
            <pc:docMk/>
            <pc:sldMk cId="3866081202" sldId="494"/>
            <ac:spMk id="184" creationId="{6A6DA0F2-2D86-9E0F-6C4B-C5C0574751CB}"/>
          </ac:spMkLst>
        </pc:spChg>
        <pc:spChg chg="mod">
          <ac:chgData name="Sukanya (Grace) Supawarikul" userId="6cad5bc3-ef9c-43a6-969c-2b3d74dcbb84" providerId="ADAL" clId="{5724A458-480B-4929-AEE6-C2767539385B}" dt="2026-03-30T09:03:23.728" v="286" actId="14100"/>
          <ac:spMkLst>
            <pc:docMk/>
            <pc:sldMk cId="3866081202" sldId="494"/>
            <ac:spMk id="185" creationId="{FAF3FC8B-B1A6-BE6E-7C8D-1C7CB4A270E9}"/>
          </ac:spMkLst>
        </pc:spChg>
        <pc:spChg chg="mod">
          <ac:chgData name="Sukanya (Grace) Supawarikul" userId="6cad5bc3-ef9c-43a6-969c-2b3d74dcbb84" providerId="ADAL" clId="{5724A458-480B-4929-AEE6-C2767539385B}" dt="2026-03-30T09:03:38.195" v="289" actId="14100"/>
          <ac:spMkLst>
            <pc:docMk/>
            <pc:sldMk cId="3866081202" sldId="494"/>
            <ac:spMk id="188" creationId="{2E8052D9-4616-EFBD-4B0C-528F09751FEC}"/>
          </ac:spMkLst>
        </pc:spChg>
        <pc:spChg chg="mod">
          <ac:chgData name="Sukanya (Grace) Supawarikul" userId="6cad5bc3-ef9c-43a6-969c-2b3d74dcbb84" providerId="ADAL" clId="{5724A458-480B-4929-AEE6-C2767539385B}" dt="2026-03-30T09:04:19.574" v="307" actId="1035"/>
          <ac:spMkLst>
            <pc:docMk/>
            <pc:sldMk cId="3866081202" sldId="494"/>
            <ac:spMk id="189" creationId="{6255217A-CF21-763A-68C2-3E872D01F247}"/>
          </ac:spMkLst>
        </pc:spChg>
        <pc:spChg chg="mod">
          <ac:chgData name="Sukanya (Grace) Supawarikul" userId="6cad5bc3-ef9c-43a6-969c-2b3d74dcbb84" providerId="ADAL" clId="{5724A458-480B-4929-AEE6-C2767539385B}" dt="2026-03-30T09:04:37.936" v="311" actId="207"/>
          <ac:spMkLst>
            <pc:docMk/>
            <pc:sldMk cId="3866081202" sldId="494"/>
            <ac:spMk id="190" creationId="{5988EBA2-455C-E957-72C1-A02A1D8B93C0}"/>
          </ac:spMkLst>
        </pc:spChg>
        <pc:spChg chg="mod">
          <ac:chgData name="Sukanya (Grace) Supawarikul" userId="6cad5bc3-ef9c-43a6-969c-2b3d74dcbb84" providerId="ADAL" clId="{5724A458-480B-4929-AEE6-C2767539385B}" dt="2026-03-30T09:04:37.936" v="311" actId="207"/>
          <ac:spMkLst>
            <pc:docMk/>
            <pc:sldMk cId="3866081202" sldId="494"/>
            <ac:spMk id="191" creationId="{3C6D399B-9158-509D-792F-8A595C115C82}"/>
          </ac:spMkLst>
        </pc:spChg>
        <pc:spChg chg="mod">
          <ac:chgData name="Sukanya (Grace) Supawarikul" userId="6cad5bc3-ef9c-43a6-969c-2b3d74dcbb84" providerId="ADAL" clId="{5724A458-480B-4929-AEE6-C2767539385B}" dt="2026-03-30T08:58:28.055" v="198" actId="1036"/>
          <ac:spMkLst>
            <pc:docMk/>
            <pc:sldMk cId="3866081202" sldId="494"/>
            <ac:spMk id="192" creationId="{70F54FE2-C715-33F0-23D3-ED291D2A7984}"/>
          </ac:spMkLst>
        </pc:spChg>
        <pc:spChg chg="mod">
          <ac:chgData name="Sukanya (Grace) Supawarikul" userId="6cad5bc3-ef9c-43a6-969c-2b3d74dcbb84" providerId="ADAL" clId="{5724A458-480B-4929-AEE6-C2767539385B}" dt="2026-03-30T09:02:33.306" v="271" actId="14100"/>
          <ac:spMkLst>
            <pc:docMk/>
            <pc:sldMk cId="3866081202" sldId="494"/>
            <ac:spMk id="193" creationId="{725C945B-E9B5-203F-AE1D-8D11565523DE}"/>
          </ac:spMkLst>
        </pc:spChg>
        <pc:spChg chg="mod">
          <ac:chgData name="Sukanya (Grace) Supawarikul" userId="6cad5bc3-ef9c-43a6-969c-2b3d74dcbb84" providerId="ADAL" clId="{5724A458-480B-4929-AEE6-C2767539385B}" dt="2026-03-30T09:04:32.141" v="310" actId="207"/>
          <ac:spMkLst>
            <pc:docMk/>
            <pc:sldMk cId="3866081202" sldId="494"/>
            <ac:spMk id="194" creationId="{B93ABB56-0419-D978-AEE6-F1A1909B9C85}"/>
          </ac:spMkLst>
        </pc:spChg>
        <pc:spChg chg="mod">
          <ac:chgData name="Sukanya (Grace) Supawarikul" userId="6cad5bc3-ef9c-43a6-969c-2b3d74dcbb84" providerId="ADAL" clId="{5724A458-480B-4929-AEE6-C2767539385B}" dt="2026-03-30T09:01:59.792" v="266" actId="1076"/>
          <ac:spMkLst>
            <pc:docMk/>
            <pc:sldMk cId="3866081202" sldId="494"/>
            <ac:spMk id="195" creationId="{4A21110D-004E-A9FA-5DC2-C46452D433CC}"/>
          </ac:spMkLst>
        </pc:spChg>
        <pc:spChg chg="mod">
          <ac:chgData name="Sukanya (Grace) Supawarikul" userId="6cad5bc3-ef9c-43a6-969c-2b3d74dcbb84" providerId="ADAL" clId="{5724A458-480B-4929-AEE6-C2767539385B}" dt="2026-03-30T09:01:59.792" v="266" actId="1076"/>
          <ac:spMkLst>
            <pc:docMk/>
            <pc:sldMk cId="3866081202" sldId="494"/>
            <ac:spMk id="196" creationId="{29F7874B-885B-B250-E35B-8780078D67AC}"/>
          </ac:spMkLst>
        </pc:spChg>
        <pc:spChg chg="mod">
          <ac:chgData name="Sukanya (Grace) Supawarikul" userId="6cad5bc3-ef9c-43a6-969c-2b3d74dcbb84" providerId="ADAL" clId="{5724A458-480B-4929-AEE6-C2767539385B}" dt="2026-03-30T09:01:59.792" v="266" actId="1076"/>
          <ac:spMkLst>
            <pc:docMk/>
            <pc:sldMk cId="3866081202" sldId="494"/>
            <ac:spMk id="197" creationId="{15C4D2E9-5DE6-A945-D574-7935746BC520}"/>
          </ac:spMkLst>
        </pc:spChg>
        <pc:spChg chg="mod">
          <ac:chgData name="Sukanya (Grace) Supawarikul" userId="6cad5bc3-ef9c-43a6-969c-2b3d74dcbb84" providerId="ADAL" clId="{5724A458-480B-4929-AEE6-C2767539385B}" dt="2026-03-30T08:55:52.229" v="173" actId="1076"/>
          <ac:spMkLst>
            <pc:docMk/>
            <pc:sldMk cId="3866081202" sldId="494"/>
            <ac:spMk id="200" creationId="{E923FC3A-D76F-7EEA-20D9-29B3B19376CE}"/>
          </ac:spMkLst>
        </pc:spChg>
        <pc:graphicFrameChg chg="add del modGraphic">
          <ac:chgData name="Sukanya (Grace) Supawarikul" userId="6cad5bc3-ef9c-43a6-969c-2b3d74dcbb84" providerId="ADAL" clId="{5724A458-480B-4929-AEE6-C2767539385B}" dt="2026-03-30T09:04:27.056" v="309" actId="478"/>
          <ac:graphicFrameMkLst>
            <pc:docMk/>
            <pc:sldMk cId="3866081202" sldId="494"/>
            <ac:graphicFrameMk id="3" creationId="{6FF86A13-7816-D406-0334-A72FDA72AA5B}"/>
          </ac:graphicFrameMkLst>
        </pc:graphicFrameChg>
        <pc:picChg chg="add mod">
          <ac:chgData name="Sukanya (Grace) Supawarikul" userId="6cad5bc3-ef9c-43a6-969c-2b3d74dcbb84" providerId="ADAL" clId="{5724A458-480B-4929-AEE6-C2767539385B}" dt="2026-03-30T09:06:40.688" v="336" actId="1076"/>
          <ac:picMkLst>
            <pc:docMk/>
            <pc:sldMk cId="3866081202" sldId="494"/>
            <ac:picMk id="6" creationId="{4D43E784-5CC0-AD8A-A0A5-6CC19AD72D0F}"/>
          </ac:picMkLst>
        </pc:picChg>
        <pc:picChg chg="add mod ord">
          <ac:chgData name="Sukanya (Grace) Supawarikul" userId="6cad5bc3-ef9c-43a6-969c-2b3d74dcbb84" providerId="ADAL" clId="{5724A458-480B-4929-AEE6-C2767539385B}" dt="2026-03-30T09:25:03.428" v="459" actId="167"/>
          <ac:picMkLst>
            <pc:docMk/>
            <pc:sldMk cId="3866081202" sldId="494"/>
            <ac:picMk id="7" creationId="{237CC54C-EB59-9223-7C5E-C1DA38C52780}"/>
          </ac:picMkLst>
        </pc:picChg>
        <pc:picChg chg="add del">
          <ac:chgData name="Sukanya (Grace) Supawarikul" userId="6cad5bc3-ef9c-43a6-969c-2b3d74dcbb84" providerId="ADAL" clId="{5724A458-480B-4929-AEE6-C2767539385B}" dt="2026-03-30T09:07:44.187" v="338" actId="478"/>
          <ac:picMkLst>
            <pc:docMk/>
            <pc:sldMk cId="3866081202" sldId="494"/>
            <ac:picMk id="1028" creationId="{46882A27-D05E-E345-8E10-87F6BD76B0FB}"/>
          </ac:picMkLst>
        </pc:picChg>
        <pc:picChg chg="add mod">
          <ac:chgData name="Sukanya (Grace) Supawarikul" userId="6cad5bc3-ef9c-43a6-969c-2b3d74dcbb84" providerId="ADAL" clId="{5724A458-480B-4929-AEE6-C2767539385B}" dt="2026-03-30T09:09:54.878" v="349" actId="14100"/>
          <ac:picMkLst>
            <pc:docMk/>
            <pc:sldMk cId="3866081202" sldId="494"/>
            <ac:picMk id="1030" creationId="{81E6DAE7-A22D-BC58-E13A-4B2CD0771E6A}"/>
          </ac:picMkLst>
        </pc:picChg>
        <pc:picChg chg="add mod">
          <ac:chgData name="Sukanya (Grace) Supawarikul" userId="6cad5bc3-ef9c-43a6-969c-2b3d74dcbb84" providerId="ADAL" clId="{5724A458-480B-4929-AEE6-C2767539385B}" dt="2026-03-30T09:10:02.906" v="353" actId="1076"/>
          <ac:picMkLst>
            <pc:docMk/>
            <pc:sldMk cId="3866081202" sldId="494"/>
            <ac:picMk id="1032" creationId="{E8872600-D3F3-4DA0-4A7A-CFC96F8E45AA}"/>
          </ac:picMkLst>
        </pc:picChg>
      </pc:sldChg>
      <pc:sldChg chg="add del setBg">
        <pc:chgData name="Sukanya (Grace) Supawarikul" userId="6cad5bc3-ef9c-43a6-969c-2b3d74dcbb84" providerId="ADAL" clId="{5724A458-480B-4929-AEE6-C2767539385B}" dt="2026-03-30T08:52:36.721" v="125"/>
        <pc:sldMkLst>
          <pc:docMk/>
          <pc:sldMk cId="1485797868" sldId="495"/>
        </pc:sldMkLst>
      </pc:sldChg>
      <pc:sldChg chg="add del setBg">
        <pc:chgData name="Sukanya (Grace) Supawarikul" userId="6cad5bc3-ef9c-43a6-969c-2b3d74dcbb84" providerId="ADAL" clId="{5724A458-480B-4929-AEE6-C2767539385B}" dt="2026-03-30T08:50:01.158" v="83" actId="47"/>
        <pc:sldMkLst>
          <pc:docMk/>
          <pc:sldMk cId="2388579596" sldId="495"/>
        </pc:sldMkLst>
      </pc:sldChg>
    </pc:docChg>
  </pc:docChgLst>
  <pc:docChgLst>
    <pc:chgData name="Peter duPont" userId="1de9f906-93e2-4d4e-aa6e-03478bf421fc" providerId="ADAL" clId="{D4EE72EF-F0C9-8749-A83D-45E32CCAB773}"/>
    <pc:docChg chg="undo redo custSel addSld delSld modSld">
      <pc:chgData name="Peter duPont" userId="1de9f906-93e2-4d4e-aa6e-03478bf421fc" providerId="ADAL" clId="{D4EE72EF-F0C9-8749-A83D-45E32CCAB773}" dt="2026-03-31T00:36:00.754" v="718" actId="20577"/>
      <pc:docMkLst>
        <pc:docMk/>
      </pc:docMkLst>
      <pc:sldChg chg="addSp delSp modSp mod">
        <pc:chgData name="Peter duPont" userId="1de9f906-93e2-4d4e-aa6e-03478bf421fc" providerId="ADAL" clId="{D4EE72EF-F0C9-8749-A83D-45E32CCAB773}" dt="2026-03-30T23:57:06.023" v="234" actId="1035"/>
        <pc:sldMkLst>
          <pc:docMk/>
          <pc:sldMk cId="1651460642" sldId="379"/>
        </pc:sldMkLst>
        <pc:spChg chg="mod">
          <ac:chgData name="Peter duPont" userId="1de9f906-93e2-4d4e-aa6e-03478bf421fc" providerId="ADAL" clId="{D4EE72EF-F0C9-8749-A83D-45E32CCAB773}" dt="2026-03-30T23:55:16.645" v="142" actId="122"/>
          <ac:spMkLst>
            <pc:docMk/>
            <pc:sldMk cId="1651460642" sldId="379"/>
            <ac:spMk id="3" creationId="{9BA6DBBC-052E-464B-8A42-441ABE0988E4}"/>
          </ac:spMkLst>
        </pc:spChg>
        <pc:spChg chg="mod">
          <ac:chgData name="Peter duPont" userId="1de9f906-93e2-4d4e-aa6e-03478bf421fc" providerId="ADAL" clId="{D4EE72EF-F0C9-8749-A83D-45E32CCAB773}" dt="2026-03-30T23:57:06.023" v="234" actId="1035"/>
          <ac:spMkLst>
            <pc:docMk/>
            <pc:sldMk cId="1651460642" sldId="379"/>
            <ac:spMk id="5" creationId="{A8DE0ECC-91D5-E13E-A0E3-D595E2E6AB18}"/>
          </ac:spMkLst>
        </pc:spChg>
        <pc:spChg chg="mod">
          <ac:chgData name="Peter duPont" userId="1de9f906-93e2-4d4e-aa6e-03478bf421fc" providerId="ADAL" clId="{D4EE72EF-F0C9-8749-A83D-45E32CCAB773}" dt="2026-03-30T23:57:06.023" v="234" actId="1035"/>
          <ac:spMkLst>
            <pc:docMk/>
            <pc:sldMk cId="1651460642" sldId="379"/>
            <ac:spMk id="13" creationId="{47492C18-38D5-6B96-727A-A5E9A1C8E5E8}"/>
          </ac:spMkLst>
        </pc:spChg>
        <pc:picChg chg="del mod">
          <ac:chgData name="Peter duPont" userId="1de9f906-93e2-4d4e-aa6e-03478bf421fc" providerId="ADAL" clId="{D4EE72EF-F0C9-8749-A83D-45E32CCAB773}" dt="2026-03-30T23:55:06.459" v="140" actId="478"/>
          <ac:picMkLst>
            <pc:docMk/>
            <pc:sldMk cId="1651460642" sldId="379"/>
            <ac:picMk id="6" creationId="{6C463A71-18DA-7A4B-65E6-1918910F48D1}"/>
          </ac:picMkLst>
        </pc:picChg>
        <pc:picChg chg="mod">
          <ac:chgData name="Peter duPont" userId="1de9f906-93e2-4d4e-aa6e-03478bf421fc" providerId="ADAL" clId="{D4EE72EF-F0C9-8749-A83D-45E32CCAB773}" dt="2026-03-30T23:56:50.505" v="229" actId="1035"/>
          <ac:picMkLst>
            <pc:docMk/>
            <pc:sldMk cId="1651460642" sldId="379"/>
            <ac:picMk id="7" creationId="{61B3D120-7C78-C1A4-25FE-4879499AD03B}"/>
          </ac:picMkLst>
        </pc:picChg>
        <pc:picChg chg="add mod">
          <ac:chgData name="Peter duPont" userId="1de9f906-93e2-4d4e-aa6e-03478bf421fc" providerId="ADAL" clId="{D4EE72EF-F0C9-8749-A83D-45E32CCAB773}" dt="2026-03-30T23:56:29.102" v="157" actId="167"/>
          <ac:picMkLst>
            <pc:docMk/>
            <pc:sldMk cId="1651460642" sldId="379"/>
            <ac:picMk id="8" creationId="{AF451412-C0F7-EEF4-A971-B69260FE6DC4}"/>
          </ac:picMkLst>
        </pc:picChg>
      </pc:sldChg>
      <pc:sldChg chg="modSp mod">
        <pc:chgData name="Peter duPont" userId="1de9f906-93e2-4d4e-aa6e-03478bf421fc" providerId="ADAL" clId="{D4EE72EF-F0C9-8749-A83D-45E32CCAB773}" dt="2026-03-30T07:22:23.486" v="105" actId="20577"/>
        <pc:sldMkLst>
          <pc:docMk/>
          <pc:sldMk cId="706629893" sldId="388"/>
        </pc:sldMkLst>
        <pc:spChg chg="mod">
          <ac:chgData name="Peter duPont" userId="1de9f906-93e2-4d4e-aa6e-03478bf421fc" providerId="ADAL" clId="{D4EE72EF-F0C9-8749-A83D-45E32CCAB773}" dt="2026-03-30T07:22:23.486" v="105" actId="20577"/>
          <ac:spMkLst>
            <pc:docMk/>
            <pc:sldMk cId="706629893" sldId="388"/>
            <ac:spMk id="62" creationId="{6558DBB7-CC5D-4C92-B581-FD86A7CB4F25}"/>
          </ac:spMkLst>
        </pc:spChg>
      </pc:sldChg>
      <pc:sldChg chg="modSp mod">
        <pc:chgData name="Peter duPont" userId="1de9f906-93e2-4d4e-aa6e-03478bf421fc" providerId="ADAL" clId="{D4EE72EF-F0C9-8749-A83D-45E32CCAB773}" dt="2026-03-30T07:21:52.866" v="76" actId="14100"/>
        <pc:sldMkLst>
          <pc:docMk/>
          <pc:sldMk cId="2512171624" sldId="468"/>
        </pc:sldMkLst>
        <pc:spChg chg="mod">
          <ac:chgData name="Peter duPont" userId="1de9f906-93e2-4d4e-aa6e-03478bf421fc" providerId="ADAL" clId="{D4EE72EF-F0C9-8749-A83D-45E32CCAB773}" dt="2026-03-30T07:21:19.181" v="19" actId="20577"/>
          <ac:spMkLst>
            <pc:docMk/>
            <pc:sldMk cId="2512171624" sldId="468"/>
            <ac:spMk id="4" creationId="{CFDD51BC-C14B-451E-8DD1-4B7836A4B6A3}"/>
          </ac:spMkLst>
        </pc:spChg>
        <pc:spChg chg="mod">
          <ac:chgData name="Peter duPont" userId="1de9f906-93e2-4d4e-aa6e-03478bf421fc" providerId="ADAL" clId="{D4EE72EF-F0C9-8749-A83D-45E32CCAB773}" dt="2026-03-30T07:21:52.866" v="76" actId="14100"/>
          <ac:spMkLst>
            <pc:docMk/>
            <pc:sldMk cId="2512171624" sldId="468"/>
            <ac:spMk id="5" creationId="{579CEBD2-4B45-4B9A-9FA6-73D6D292A009}"/>
          </ac:spMkLst>
        </pc:spChg>
      </pc:sldChg>
      <pc:sldChg chg="modSp mod">
        <pc:chgData name="Peter duPont" userId="1de9f906-93e2-4d4e-aa6e-03478bf421fc" providerId="ADAL" clId="{D4EE72EF-F0C9-8749-A83D-45E32CCAB773}" dt="2026-03-31T00:25:46.343" v="315" actId="20577"/>
        <pc:sldMkLst>
          <pc:docMk/>
          <pc:sldMk cId="647742526" sldId="486"/>
        </pc:sldMkLst>
        <pc:spChg chg="mod">
          <ac:chgData name="Peter duPont" userId="1de9f906-93e2-4d4e-aa6e-03478bf421fc" providerId="ADAL" clId="{D4EE72EF-F0C9-8749-A83D-45E32CCAB773}" dt="2026-03-31T00:25:46.343" v="315" actId="20577"/>
          <ac:spMkLst>
            <pc:docMk/>
            <pc:sldMk cId="647742526" sldId="486"/>
            <ac:spMk id="3" creationId="{A4C67CBD-1A74-48AF-AB62-927006FB7651}"/>
          </ac:spMkLst>
        </pc:spChg>
      </pc:sldChg>
      <pc:sldChg chg="addSp modSp mod">
        <pc:chgData name="Peter duPont" userId="1de9f906-93e2-4d4e-aa6e-03478bf421fc" providerId="ADAL" clId="{D4EE72EF-F0C9-8749-A83D-45E32CCAB773}" dt="2026-03-31T00:25:01.790" v="289" actId="1035"/>
        <pc:sldMkLst>
          <pc:docMk/>
          <pc:sldMk cId="2997250068" sldId="490"/>
        </pc:sldMkLst>
        <pc:spChg chg="add mod">
          <ac:chgData name="Peter duPont" userId="1de9f906-93e2-4d4e-aa6e-03478bf421fc" providerId="ADAL" clId="{D4EE72EF-F0C9-8749-A83D-45E32CCAB773}" dt="2026-03-31T00:25:01.790" v="289" actId="1035"/>
          <ac:spMkLst>
            <pc:docMk/>
            <pc:sldMk cId="2997250068" sldId="490"/>
            <ac:spMk id="2" creationId="{10CBC4D5-253E-E01D-53C1-67367A56D932}"/>
          </ac:spMkLst>
        </pc:spChg>
        <pc:spChg chg="mod">
          <ac:chgData name="Peter duPont" userId="1de9f906-93e2-4d4e-aa6e-03478bf421fc" providerId="ADAL" clId="{D4EE72EF-F0C9-8749-A83D-45E32CCAB773}" dt="2026-03-31T00:17:51.636" v="276" actId="1036"/>
          <ac:spMkLst>
            <pc:docMk/>
            <pc:sldMk cId="2997250068" sldId="490"/>
            <ac:spMk id="6" creationId="{870795BF-6CF9-12C6-B168-07CF0931954B}"/>
          </ac:spMkLst>
        </pc:spChg>
        <pc:spChg chg="mod">
          <ac:chgData name="Peter duPont" userId="1de9f906-93e2-4d4e-aa6e-03478bf421fc" providerId="ADAL" clId="{D4EE72EF-F0C9-8749-A83D-45E32CCAB773}" dt="2026-03-31T00:17:51.636" v="276" actId="1036"/>
          <ac:spMkLst>
            <pc:docMk/>
            <pc:sldMk cId="2997250068" sldId="490"/>
            <ac:spMk id="13" creationId="{2734C378-BAD4-8781-4781-C33951247629}"/>
          </ac:spMkLst>
        </pc:spChg>
        <pc:spChg chg="mod">
          <ac:chgData name="Peter duPont" userId="1de9f906-93e2-4d4e-aa6e-03478bf421fc" providerId="ADAL" clId="{D4EE72EF-F0C9-8749-A83D-45E32CCAB773}" dt="2026-03-31T00:16:58.476" v="254" actId="14100"/>
          <ac:spMkLst>
            <pc:docMk/>
            <pc:sldMk cId="2997250068" sldId="490"/>
            <ac:spMk id="20" creationId="{7BFF4FDF-D18C-B859-34DE-DEFC67F10777}"/>
          </ac:spMkLst>
        </pc:spChg>
        <pc:spChg chg="mod">
          <ac:chgData name="Peter duPont" userId="1de9f906-93e2-4d4e-aa6e-03478bf421fc" providerId="ADAL" clId="{D4EE72EF-F0C9-8749-A83D-45E32CCAB773}" dt="2026-03-31T00:15:46.906" v="248" actId="1076"/>
          <ac:spMkLst>
            <pc:docMk/>
            <pc:sldMk cId="2997250068" sldId="490"/>
            <ac:spMk id="29" creationId="{57105642-65F7-F7B2-C59C-846226A74E61}"/>
          </ac:spMkLst>
        </pc:spChg>
        <pc:spChg chg="mod">
          <ac:chgData name="Peter duPont" userId="1de9f906-93e2-4d4e-aa6e-03478bf421fc" providerId="ADAL" clId="{D4EE72EF-F0C9-8749-A83D-45E32CCAB773}" dt="2026-03-31T00:17:03.885" v="256" actId="1076"/>
          <ac:spMkLst>
            <pc:docMk/>
            <pc:sldMk cId="2997250068" sldId="490"/>
            <ac:spMk id="30" creationId="{C6347FFE-7891-93DD-7ACD-33CE3378F1A2}"/>
          </ac:spMkLst>
        </pc:spChg>
        <pc:spChg chg="mod">
          <ac:chgData name="Peter duPont" userId="1de9f906-93e2-4d4e-aa6e-03478bf421fc" providerId="ADAL" clId="{D4EE72EF-F0C9-8749-A83D-45E32CCAB773}" dt="2026-03-31T00:16:19.464" v="251" actId="167"/>
          <ac:spMkLst>
            <pc:docMk/>
            <pc:sldMk cId="2997250068" sldId="490"/>
            <ac:spMk id="33" creationId="{56D33807-303E-D220-A82E-06CA511EC884}"/>
          </ac:spMkLst>
        </pc:spChg>
        <pc:spChg chg="mod">
          <ac:chgData name="Peter duPont" userId="1de9f906-93e2-4d4e-aa6e-03478bf421fc" providerId="ADAL" clId="{D4EE72EF-F0C9-8749-A83D-45E32CCAB773}" dt="2026-03-31T00:17:14.932" v="258" actId="1076"/>
          <ac:spMkLst>
            <pc:docMk/>
            <pc:sldMk cId="2997250068" sldId="490"/>
            <ac:spMk id="34" creationId="{5B2C27A4-9D10-F5B9-1058-B4DE8E88BAE5}"/>
          </ac:spMkLst>
        </pc:spChg>
        <pc:graphicFrameChg chg="mod">
          <ac:chgData name="Peter duPont" userId="1de9f906-93e2-4d4e-aa6e-03478bf421fc" providerId="ADAL" clId="{D4EE72EF-F0C9-8749-A83D-45E32CCAB773}" dt="2026-03-31T00:15:34.402" v="244" actId="167"/>
          <ac:graphicFrameMkLst>
            <pc:docMk/>
            <pc:sldMk cId="2997250068" sldId="490"/>
            <ac:graphicFrameMk id="15" creationId="{B872CD2A-55E8-B9D3-EC34-545297718802}"/>
          </ac:graphicFrameMkLst>
        </pc:graphicFrameChg>
        <pc:picChg chg="mod">
          <ac:chgData name="Peter duPont" userId="1de9f906-93e2-4d4e-aa6e-03478bf421fc" providerId="ADAL" clId="{D4EE72EF-F0C9-8749-A83D-45E32CCAB773}" dt="2026-03-31T00:16:30.817" v="252" actId="167"/>
          <ac:picMkLst>
            <pc:docMk/>
            <pc:sldMk cId="2997250068" sldId="490"/>
            <ac:picMk id="7" creationId="{B08A87B9-0234-AAF2-B5CB-1E2DDCC8E589}"/>
          </ac:picMkLst>
        </pc:picChg>
      </pc:sldChg>
      <pc:sldChg chg="modSp mod">
        <pc:chgData name="Peter duPont" userId="1de9f906-93e2-4d4e-aa6e-03478bf421fc" providerId="ADAL" clId="{D4EE72EF-F0C9-8749-A83D-45E32CCAB773}" dt="2026-03-30T07:22:08.805" v="97" actId="20577"/>
        <pc:sldMkLst>
          <pc:docMk/>
          <pc:sldMk cId="2824424138" sldId="492"/>
        </pc:sldMkLst>
        <pc:spChg chg="mod">
          <ac:chgData name="Peter duPont" userId="1de9f906-93e2-4d4e-aa6e-03478bf421fc" providerId="ADAL" clId="{D4EE72EF-F0C9-8749-A83D-45E32CCAB773}" dt="2026-03-30T07:22:08.805" v="97" actId="20577"/>
          <ac:spMkLst>
            <pc:docMk/>
            <pc:sldMk cId="2824424138" sldId="492"/>
            <ac:spMk id="4" creationId="{9ED5948F-B7A2-BE66-EEC2-1E448112052D}"/>
          </ac:spMkLst>
        </pc:spChg>
      </pc:sldChg>
      <pc:sldChg chg="addSp delSp modSp mod">
        <pc:chgData name="Peter duPont" userId="1de9f906-93e2-4d4e-aa6e-03478bf421fc" providerId="ADAL" clId="{D4EE72EF-F0C9-8749-A83D-45E32CCAB773}" dt="2026-03-31T00:33:08.139" v="495" actId="1035"/>
        <pc:sldMkLst>
          <pc:docMk/>
          <pc:sldMk cId="3637461530" sldId="493"/>
        </pc:sldMkLst>
        <pc:spChg chg="mod">
          <ac:chgData name="Peter duPont" userId="1de9f906-93e2-4d4e-aa6e-03478bf421fc" providerId="ADAL" clId="{D4EE72EF-F0C9-8749-A83D-45E32CCAB773}" dt="2026-03-31T00:33:08.139" v="495" actId="1035"/>
          <ac:spMkLst>
            <pc:docMk/>
            <pc:sldMk cId="3637461530" sldId="493"/>
            <ac:spMk id="8" creationId="{CC07B767-1FD8-4602-AEF1-581264DA1EB9}"/>
          </ac:spMkLst>
        </pc:spChg>
        <pc:spChg chg="add mod">
          <ac:chgData name="Peter duPont" userId="1de9f906-93e2-4d4e-aa6e-03478bf421fc" providerId="ADAL" clId="{D4EE72EF-F0C9-8749-A83D-45E32CCAB773}" dt="2026-03-31T00:32:31.957" v="484" actId="1076"/>
          <ac:spMkLst>
            <pc:docMk/>
            <pc:sldMk cId="3637461530" sldId="493"/>
            <ac:spMk id="9" creationId="{B9319EB6-74D1-E04C-2753-06CAF767D872}"/>
          </ac:spMkLst>
        </pc:spChg>
        <pc:spChg chg="add del mod">
          <ac:chgData name="Peter duPont" userId="1de9f906-93e2-4d4e-aa6e-03478bf421fc" providerId="ADAL" clId="{D4EE72EF-F0C9-8749-A83D-45E32CCAB773}" dt="2026-03-31T00:32:57.438" v="492" actId="1038"/>
          <ac:spMkLst>
            <pc:docMk/>
            <pc:sldMk cId="3637461530" sldId="493"/>
            <ac:spMk id="10" creationId="{DE0CA4FE-3DD6-B9ED-E1C5-0211FE5E58A9}"/>
          </ac:spMkLst>
        </pc:spChg>
        <pc:spChg chg="mod">
          <ac:chgData name="Peter duPont" userId="1de9f906-93e2-4d4e-aa6e-03478bf421fc" providerId="ADAL" clId="{D4EE72EF-F0C9-8749-A83D-45E32CCAB773}" dt="2026-03-31T00:29:50.384" v="384" actId="255"/>
          <ac:spMkLst>
            <pc:docMk/>
            <pc:sldMk cId="3637461530" sldId="493"/>
            <ac:spMk id="11" creationId="{01309D7E-F7C1-7A42-B676-E17FDA454A83}"/>
          </ac:spMkLst>
        </pc:spChg>
        <pc:picChg chg="mod">
          <ac:chgData name="Peter duPont" userId="1de9f906-93e2-4d4e-aa6e-03478bf421fc" providerId="ADAL" clId="{D4EE72EF-F0C9-8749-A83D-45E32CCAB773}" dt="2026-03-31T00:29:22.566" v="379" actId="1076"/>
          <ac:picMkLst>
            <pc:docMk/>
            <pc:sldMk cId="3637461530" sldId="493"/>
            <ac:picMk id="3" creationId="{BB7B77D5-F809-9931-FCDB-A9CBB8BD2CCF}"/>
          </ac:picMkLst>
        </pc:picChg>
      </pc:sldChg>
      <pc:sldChg chg="modSp add del mod">
        <pc:chgData name="Peter duPont" userId="1de9f906-93e2-4d4e-aa6e-03478bf421fc" providerId="ADAL" clId="{D4EE72EF-F0C9-8749-A83D-45E32CCAB773}" dt="2026-03-31T00:28:30.901" v="375" actId="207"/>
        <pc:sldMkLst>
          <pc:docMk/>
          <pc:sldMk cId="3866081202" sldId="494"/>
        </pc:sldMkLst>
        <pc:spChg chg="mod">
          <ac:chgData name="Peter duPont" userId="1de9f906-93e2-4d4e-aa6e-03478bf421fc" providerId="ADAL" clId="{D4EE72EF-F0C9-8749-A83D-45E32CCAB773}" dt="2026-03-31T00:27:58.343" v="352" actId="1035"/>
          <ac:spMkLst>
            <pc:docMk/>
            <pc:sldMk cId="3866081202" sldId="494"/>
            <ac:spMk id="4" creationId="{14A24376-6899-907F-8D89-AA224A5B5596}"/>
          </ac:spMkLst>
        </pc:spChg>
        <pc:spChg chg="mod">
          <ac:chgData name="Peter duPont" userId="1de9f906-93e2-4d4e-aa6e-03478bf421fc" providerId="ADAL" clId="{D4EE72EF-F0C9-8749-A83D-45E32CCAB773}" dt="2026-03-31T00:27:58.343" v="352" actId="1035"/>
          <ac:spMkLst>
            <pc:docMk/>
            <pc:sldMk cId="3866081202" sldId="494"/>
            <ac:spMk id="142" creationId="{2088FCC1-19AB-838E-4A94-2AC4D64DA7D7}"/>
          </ac:spMkLst>
        </pc:spChg>
        <pc:spChg chg="mod">
          <ac:chgData name="Peter duPont" userId="1de9f906-93e2-4d4e-aa6e-03478bf421fc" providerId="ADAL" clId="{D4EE72EF-F0C9-8749-A83D-45E32CCAB773}" dt="2026-03-31T00:27:58.343" v="352" actId="1035"/>
          <ac:spMkLst>
            <pc:docMk/>
            <pc:sldMk cId="3866081202" sldId="494"/>
            <ac:spMk id="143" creationId="{B721ED36-8B2B-1A49-2956-B7FCD98775EF}"/>
          </ac:spMkLst>
        </pc:spChg>
        <pc:spChg chg="mod">
          <ac:chgData name="Peter duPont" userId="1de9f906-93e2-4d4e-aa6e-03478bf421fc" providerId="ADAL" clId="{D4EE72EF-F0C9-8749-A83D-45E32CCAB773}" dt="2026-03-31T00:28:30.901" v="375" actId="207"/>
          <ac:spMkLst>
            <pc:docMk/>
            <pc:sldMk cId="3866081202" sldId="494"/>
            <ac:spMk id="144" creationId="{E74DA884-4609-54F5-E1AA-93D2B4706186}"/>
          </ac:spMkLst>
        </pc:spChg>
        <pc:spChg chg="mod">
          <ac:chgData name="Peter duPont" userId="1de9f906-93e2-4d4e-aa6e-03478bf421fc" providerId="ADAL" clId="{D4EE72EF-F0C9-8749-A83D-45E32CCAB773}" dt="2026-03-31T00:27:58.343" v="352" actId="1035"/>
          <ac:spMkLst>
            <pc:docMk/>
            <pc:sldMk cId="3866081202" sldId="494"/>
            <ac:spMk id="149" creationId="{5B9468B6-4E72-828E-10CB-D8E65A676B75}"/>
          </ac:spMkLst>
        </pc:spChg>
        <pc:spChg chg="mod">
          <ac:chgData name="Peter duPont" userId="1de9f906-93e2-4d4e-aa6e-03478bf421fc" providerId="ADAL" clId="{D4EE72EF-F0C9-8749-A83D-45E32CCAB773}" dt="2026-03-31T00:28:10.622" v="367" actId="1036"/>
          <ac:spMkLst>
            <pc:docMk/>
            <pc:sldMk cId="3866081202" sldId="494"/>
            <ac:spMk id="150" creationId="{1165584C-6B5B-428D-F6D8-FD39DA08A347}"/>
          </ac:spMkLst>
        </pc:spChg>
        <pc:spChg chg="mod">
          <ac:chgData name="Peter duPont" userId="1de9f906-93e2-4d4e-aa6e-03478bf421fc" providerId="ADAL" clId="{D4EE72EF-F0C9-8749-A83D-45E32CCAB773}" dt="2026-03-31T00:27:58.343" v="352" actId="1035"/>
          <ac:spMkLst>
            <pc:docMk/>
            <pc:sldMk cId="3866081202" sldId="494"/>
            <ac:spMk id="153" creationId="{D0F82B22-1888-08E1-929B-2EB3160C1121}"/>
          </ac:spMkLst>
        </pc:spChg>
        <pc:spChg chg="mod">
          <ac:chgData name="Peter duPont" userId="1de9f906-93e2-4d4e-aa6e-03478bf421fc" providerId="ADAL" clId="{D4EE72EF-F0C9-8749-A83D-45E32CCAB773}" dt="2026-03-31T00:27:58.343" v="352" actId="1035"/>
          <ac:spMkLst>
            <pc:docMk/>
            <pc:sldMk cId="3866081202" sldId="494"/>
            <ac:spMk id="154" creationId="{41EBF991-45BA-94BB-AA3D-7960A81B9DE2}"/>
          </ac:spMkLst>
        </pc:spChg>
        <pc:spChg chg="mod">
          <ac:chgData name="Peter duPont" userId="1de9f906-93e2-4d4e-aa6e-03478bf421fc" providerId="ADAL" clId="{D4EE72EF-F0C9-8749-A83D-45E32CCAB773}" dt="2026-03-31T00:27:58.343" v="352" actId="1035"/>
          <ac:spMkLst>
            <pc:docMk/>
            <pc:sldMk cId="3866081202" sldId="494"/>
            <ac:spMk id="157" creationId="{46CCDE6A-4E88-0E84-74DB-C52733B872FD}"/>
          </ac:spMkLst>
        </pc:spChg>
        <pc:spChg chg="mod">
          <ac:chgData name="Peter duPont" userId="1de9f906-93e2-4d4e-aa6e-03478bf421fc" providerId="ADAL" clId="{D4EE72EF-F0C9-8749-A83D-45E32CCAB773}" dt="2026-03-31T00:27:58.343" v="352" actId="1035"/>
          <ac:spMkLst>
            <pc:docMk/>
            <pc:sldMk cId="3866081202" sldId="494"/>
            <ac:spMk id="158" creationId="{68412AA1-E089-F0C8-998B-2BA0883856CD}"/>
          </ac:spMkLst>
        </pc:spChg>
        <pc:spChg chg="mod">
          <ac:chgData name="Peter duPont" userId="1de9f906-93e2-4d4e-aa6e-03478bf421fc" providerId="ADAL" clId="{D4EE72EF-F0C9-8749-A83D-45E32CCAB773}" dt="2026-03-31T00:27:58.343" v="352" actId="1035"/>
          <ac:spMkLst>
            <pc:docMk/>
            <pc:sldMk cId="3866081202" sldId="494"/>
            <ac:spMk id="159" creationId="{96A383C0-4A58-6090-861F-840227BBE79A}"/>
          </ac:spMkLst>
        </pc:spChg>
        <pc:spChg chg="mod">
          <ac:chgData name="Peter duPont" userId="1de9f906-93e2-4d4e-aa6e-03478bf421fc" providerId="ADAL" clId="{D4EE72EF-F0C9-8749-A83D-45E32CCAB773}" dt="2026-03-31T00:28:10.622" v="367" actId="1036"/>
          <ac:spMkLst>
            <pc:docMk/>
            <pc:sldMk cId="3866081202" sldId="494"/>
            <ac:spMk id="160" creationId="{AD0BAB83-B594-5554-A6C5-5763B87114ED}"/>
          </ac:spMkLst>
        </pc:spChg>
        <pc:spChg chg="mod">
          <ac:chgData name="Peter duPont" userId="1de9f906-93e2-4d4e-aa6e-03478bf421fc" providerId="ADAL" clId="{D4EE72EF-F0C9-8749-A83D-45E32CCAB773}" dt="2026-03-31T00:28:10.622" v="367" actId="1036"/>
          <ac:spMkLst>
            <pc:docMk/>
            <pc:sldMk cId="3866081202" sldId="494"/>
            <ac:spMk id="161" creationId="{64B5E248-D95C-C616-1DE2-5AA7C4362570}"/>
          </ac:spMkLst>
        </pc:spChg>
        <pc:spChg chg="mod">
          <ac:chgData name="Peter duPont" userId="1de9f906-93e2-4d4e-aa6e-03478bf421fc" providerId="ADAL" clId="{D4EE72EF-F0C9-8749-A83D-45E32CCAB773}" dt="2026-03-31T00:28:10.622" v="367" actId="1036"/>
          <ac:spMkLst>
            <pc:docMk/>
            <pc:sldMk cId="3866081202" sldId="494"/>
            <ac:spMk id="162" creationId="{C6582B8D-8C61-AA7E-0161-B8786767D766}"/>
          </ac:spMkLst>
        </pc:spChg>
        <pc:spChg chg="mod">
          <ac:chgData name="Peter duPont" userId="1de9f906-93e2-4d4e-aa6e-03478bf421fc" providerId="ADAL" clId="{D4EE72EF-F0C9-8749-A83D-45E32CCAB773}" dt="2026-03-31T00:27:58.343" v="352" actId="1035"/>
          <ac:spMkLst>
            <pc:docMk/>
            <pc:sldMk cId="3866081202" sldId="494"/>
            <ac:spMk id="167" creationId="{AE19AC0C-2EB1-3605-10F3-B1F250231D37}"/>
          </ac:spMkLst>
        </pc:spChg>
        <pc:spChg chg="mod">
          <ac:chgData name="Peter duPont" userId="1de9f906-93e2-4d4e-aa6e-03478bf421fc" providerId="ADAL" clId="{D4EE72EF-F0C9-8749-A83D-45E32CCAB773}" dt="2026-03-31T00:27:58.343" v="352" actId="1035"/>
          <ac:spMkLst>
            <pc:docMk/>
            <pc:sldMk cId="3866081202" sldId="494"/>
            <ac:spMk id="171" creationId="{2CC5FF75-4007-9161-4735-1ADEC4ABA162}"/>
          </ac:spMkLst>
        </pc:spChg>
        <pc:spChg chg="mod">
          <ac:chgData name="Peter duPont" userId="1de9f906-93e2-4d4e-aa6e-03478bf421fc" providerId="ADAL" clId="{D4EE72EF-F0C9-8749-A83D-45E32CCAB773}" dt="2026-03-31T00:27:58.343" v="352" actId="1035"/>
          <ac:spMkLst>
            <pc:docMk/>
            <pc:sldMk cId="3866081202" sldId="494"/>
            <ac:spMk id="181" creationId="{467A3113-9D6F-E909-1FE9-CA88425B34A6}"/>
          </ac:spMkLst>
        </pc:spChg>
        <pc:spChg chg="mod">
          <ac:chgData name="Peter duPont" userId="1de9f906-93e2-4d4e-aa6e-03478bf421fc" providerId="ADAL" clId="{D4EE72EF-F0C9-8749-A83D-45E32CCAB773}" dt="2026-03-31T00:27:58.343" v="352" actId="1035"/>
          <ac:spMkLst>
            <pc:docMk/>
            <pc:sldMk cId="3866081202" sldId="494"/>
            <ac:spMk id="184" creationId="{6A6DA0F2-2D86-9E0F-6C4B-C5C0574751CB}"/>
          </ac:spMkLst>
        </pc:spChg>
        <pc:spChg chg="mod">
          <ac:chgData name="Peter duPont" userId="1de9f906-93e2-4d4e-aa6e-03478bf421fc" providerId="ADAL" clId="{D4EE72EF-F0C9-8749-A83D-45E32CCAB773}" dt="2026-03-31T00:27:58.343" v="352" actId="1035"/>
          <ac:spMkLst>
            <pc:docMk/>
            <pc:sldMk cId="3866081202" sldId="494"/>
            <ac:spMk id="185" creationId="{FAF3FC8B-B1A6-BE6E-7C8D-1C7CB4A270E9}"/>
          </ac:spMkLst>
        </pc:spChg>
        <pc:spChg chg="mod">
          <ac:chgData name="Peter duPont" userId="1de9f906-93e2-4d4e-aa6e-03478bf421fc" providerId="ADAL" clId="{D4EE72EF-F0C9-8749-A83D-45E32CCAB773}" dt="2026-03-31T00:28:10.622" v="367" actId="1036"/>
          <ac:spMkLst>
            <pc:docMk/>
            <pc:sldMk cId="3866081202" sldId="494"/>
            <ac:spMk id="188" creationId="{2E8052D9-4616-EFBD-4B0C-528F09751FEC}"/>
          </ac:spMkLst>
        </pc:spChg>
        <pc:spChg chg="mod">
          <ac:chgData name="Peter duPont" userId="1de9f906-93e2-4d4e-aa6e-03478bf421fc" providerId="ADAL" clId="{D4EE72EF-F0C9-8749-A83D-45E32CCAB773}" dt="2026-03-31T00:27:58.343" v="352" actId="1035"/>
          <ac:spMkLst>
            <pc:docMk/>
            <pc:sldMk cId="3866081202" sldId="494"/>
            <ac:spMk id="193" creationId="{725C945B-E9B5-203F-AE1D-8D11565523DE}"/>
          </ac:spMkLst>
        </pc:spChg>
        <pc:spChg chg="mod">
          <ac:chgData name="Peter duPont" userId="1de9f906-93e2-4d4e-aa6e-03478bf421fc" providerId="ADAL" clId="{D4EE72EF-F0C9-8749-A83D-45E32CCAB773}" dt="2026-03-31T00:26:25.498" v="326" actId="1036"/>
          <ac:spMkLst>
            <pc:docMk/>
            <pc:sldMk cId="3866081202" sldId="494"/>
            <ac:spMk id="200" creationId="{E923FC3A-D76F-7EEA-20D9-29B3B19376CE}"/>
          </ac:spMkLst>
        </pc:spChg>
        <pc:picChg chg="mod">
          <ac:chgData name="Peter duPont" userId="1de9f906-93e2-4d4e-aa6e-03478bf421fc" providerId="ADAL" clId="{D4EE72EF-F0C9-8749-A83D-45E32CCAB773}" dt="2026-03-31T00:27:58.343" v="352" actId="1035"/>
          <ac:picMkLst>
            <pc:docMk/>
            <pc:sldMk cId="3866081202" sldId="494"/>
            <ac:picMk id="6" creationId="{4D43E784-5CC0-AD8A-A0A5-6CC19AD72D0F}"/>
          </ac:picMkLst>
        </pc:picChg>
        <pc:picChg chg="mod">
          <ac:chgData name="Peter duPont" userId="1de9f906-93e2-4d4e-aa6e-03478bf421fc" providerId="ADAL" clId="{D4EE72EF-F0C9-8749-A83D-45E32CCAB773}" dt="2026-03-31T00:27:58.343" v="352" actId="1035"/>
          <ac:picMkLst>
            <pc:docMk/>
            <pc:sldMk cId="3866081202" sldId="494"/>
            <ac:picMk id="1030" creationId="{81E6DAE7-A22D-BC58-E13A-4B2CD0771E6A}"/>
          </ac:picMkLst>
        </pc:picChg>
        <pc:picChg chg="mod">
          <ac:chgData name="Peter duPont" userId="1de9f906-93e2-4d4e-aa6e-03478bf421fc" providerId="ADAL" clId="{D4EE72EF-F0C9-8749-A83D-45E32CCAB773}" dt="2026-03-31T00:28:10.622" v="367" actId="1036"/>
          <ac:picMkLst>
            <pc:docMk/>
            <pc:sldMk cId="3866081202" sldId="494"/>
            <ac:picMk id="1032" creationId="{E8872600-D3F3-4DA0-4A7A-CFC96F8E45AA}"/>
          </ac:picMkLst>
        </pc:picChg>
      </pc:sldChg>
      <pc:sldChg chg="addSp delSp modSp new mod modClrScheme chgLayout">
        <pc:chgData name="Peter duPont" userId="1de9f906-93e2-4d4e-aa6e-03478bf421fc" providerId="ADAL" clId="{D4EE72EF-F0C9-8749-A83D-45E32CCAB773}" dt="2026-03-31T00:36:00.754" v="718" actId="20577"/>
        <pc:sldMkLst>
          <pc:docMk/>
          <pc:sldMk cId="1800896323" sldId="495"/>
        </pc:sldMkLst>
        <pc:spChg chg="del">
          <ac:chgData name="Peter duPont" userId="1de9f906-93e2-4d4e-aa6e-03478bf421fc" providerId="ADAL" clId="{D4EE72EF-F0C9-8749-A83D-45E32CCAB773}" dt="2026-03-31T00:33:34.344" v="497" actId="700"/>
          <ac:spMkLst>
            <pc:docMk/>
            <pc:sldMk cId="1800896323" sldId="495"/>
            <ac:spMk id="2" creationId="{6AF26429-6592-58D1-FC34-9935286C86D2}"/>
          </ac:spMkLst>
        </pc:spChg>
        <pc:spChg chg="mod ord modVis">
          <ac:chgData name="Peter duPont" userId="1de9f906-93e2-4d4e-aa6e-03478bf421fc" providerId="ADAL" clId="{D4EE72EF-F0C9-8749-A83D-45E32CCAB773}" dt="2026-03-31T00:34:14.834" v="551" actId="700"/>
          <ac:spMkLst>
            <pc:docMk/>
            <pc:sldMk cId="1800896323" sldId="495"/>
            <ac:spMk id="3" creationId="{DC565612-FCEA-2236-6109-8C88635029E2}"/>
          </ac:spMkLst>
        </pc:spChg>
        <pc:spChg chg="del mod ord">
          <ac:chgData name="Peter duPont" userId="1de9f906-93e2-4d4e-aa6e-03478bf421fc" providerId="ADAL" clId="{D4EE72EF-F0C9-8749-A83D-45E32CCAB773}" dt="2026-03-31T00:33:34.344" v="497" actId="700"/>
          <ac:spMkLst>
            <pc:docMk/>
            <pc:sldMk cId="1800896323" sldId="495"/>
            <ac:spMk id="4" creationId="{1DC1F54D-4D51-8FE2-B56E-0641DB21CE79}"/>
          </ac:spMkLst>
        </pc:spChg>
        <pc:spChg chg="add del mod ord">
          <ac:chgData name="Peter duPont" userId="1de9f906-93e2-4d4e-aa6e-03478bf421fc" providerId="ADAL" clId="{D4EE72EF-F0C9-8749-A83D-45E32CCAB773}" dt="2026-03-31T00:33:42.117" v="498" actId="26606"/>
          <ac:spMkLst>
            <pc:docMk/>
            <pc:sldMk cId="1800896323" sldId="495"/>
            <ac:spMk id="5" creationId="{D773E7B7-BAEC-B422-1EF7-261B329EF19F}"/>
          </ac:spMkLst>
        </pc:spChg>
        <pc:spChg chg="add del mod ord">
          <ac:chgData name="Peter duPont" userId="1de9f906-93e2-4d4e-aa6e-03478bf421fc" providerId="ADAL" clId="{D4EE72EF-F0C9-8749-A83D-45E32CCAB773}" dt="2026-03-31T00:34:18.950" v="552" actId="26606"/>
          <ac:spMkLst>
            <pc:docMk/>
            <pc:sldMk cId="1800896323" sldId="495"/>
            <ac:spMk id="6" creationId="{D78F7BDA-FA12-AE1F-96C8-F9957FAB95B6}"/>
          </ac:spMkLst>
        </pc:spChg>
        <pc:spChg chg="add del mod ord">
          <ac:chgData name="Peter duPont" userId="1de9f906-93e2-4d4e-aa6e-03478bf421fc" providerId="ADAL" clId="{D4EE72EF-F0C9-8749-A83D-45E32CCAB773}" dt="2026-03-31T00:34:18.950" v="552" actId="26606"/>
          <ac:spMkLst>
            <pc:docMk/>
            <pc:sldMk cId="1800896323" sldId="495"/>
            <ac:spMk id="7" creationId="{6C67FAF3-48FD-81D6-FAF3-BC5AA2EE0F55}"/>
          </ac:spMkLst>
        </pc:spChg>
        <pc:spChg chg="add del mod ord">
          <ac:chgData name="Peter duPont" userId="1de9f906-93e2-4d4e-aa6e-03478bf421fc" providerId="ADAL" clId="{D4EE72EF-F0C9-8749-A83D-45E32CCAB773}" dt="2026-03-31T00:34:18.950" v="552" actId="26606"/>
          <ac:spMkLst>
            <pc:docMk/>
            <pc:sldMk cId="1800896323" sldId="495"/>
            <ac:spMk id="8" creationId="{AB7F1872-638E-D62A-B030-8D6029BA7BE0}"/>
          </ac:spMkLst>
        </pc:spChg>
        <pc:spChg chg="add del mod">
          <ac:chgData name="Peter duPont" userId="1de9f906-93e2-4d4e-aa6e-03478bf421fc" providerId="ADAL" clId="{D4EE72EF-F0C9-8749-A83D-45E32CCAB773}" dt="2026-03-31T00:34:14.834" v="551" actId="700"/>
          <ac:spMkLst>
            <pc:docMk/>
            <pc:sldMk cId="1800896323" sldId="495"/>
            <ac:spMk id="10" creationId="{67E43D1F-40CA-E88F-0B0E-AFC95E8B7DA7}"/>
          </ac:spMkLst>
        </pc:spChg>
        <pc:spChg chg="add mod">
          <ac:chgData name="Peter duPont" userId="1de9f906-93e2-4d4e-aa6e-03478bf421fc" providerId="ADAL" clId="{D4EE72EF-F0C9-8749-A83D-45E32CCAB773}" dt="2026-03-31T00:35:40.644" v="684" actId="1076"/>
          <ac:spMkLst>
            <pc:docMk/>
            <pc:sldMk cId="1800896323" sldId="495"/>
            <ac:spMk id="11" creationId="{E9371DC2-4B58-D79A-BBC4-F9A600709173}"/>
          </ac:spMkLst>
        </pc:spChg>
        <pc:spChg chg="add del mod">
          <ac:chgData name="Peter duPont" userId="1de9f906-93e2-4d4e-aa6e-03478bf421fc" providerId="ADAL" clId="{D4EE72EF-F0C9-8749-A83D-45E32CCAB773}" dt="2026-03-31T00:34:08.019" v="550" actId="478"/>
          <ac:spMkLst>
            <pc:docMk/>
            <pc:sldMk cId="1800896323" sldId="495"/>
            <ac:spMk id="12" creationId="{8CF7CFCC-8425-8AB9-5828-59F78EAC0675}"/>
          </ac:spMkLst>
        </pc:spChg>
        <pc:spChg chg="add mod ord">
          <ac:chgData name="Peter duPont" userId="1de9f906-93e2-4d4e-aa6e-03478bf421fc" providerId="ADAL" clId="{D4EE72EF-F0C9-8749-A83D-45E32CCAB773}" dt="2026-03-31T00:36:00.754" v="718" actId="20577"/>
          <ac:spMkLst>
            <pc:docMk/>
            <pc:sldMk cId="1800896323" sldId="495"/>
            <ac:spMk id="14" creationId="{ADF0D813-B790-906F-8563-914929D74219}"/>
          </ac:spMkLst>
        </pc:spChg>
        <pc:spChg chg="add del mod">
          <ac:chgData name="Peter duPont" userId="1de9f906-93e2-4d4e-aa6e-03478bf421fc" providerId="ADAL" clId="{D4EE72EF-F0C9-8749-A83D-45E32CCAB773}" dt="2026-03-31T00:34:14.834" v="551" actId="700"/>
          <ac:spMkLst>
            <pc:docMk/>
            <pc:sldMk cId="1800896323" sldId="495"/>
            <ac:spMk id="16" creationId="{09FA58AC-4C12-14F2-A39F-D281C6B2636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\Downloads\2026031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\Downloads\2026031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\Downloads\2026031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US\Downloads\energy-investment-across-regions-and-sectors-2015-and-2025%20(1).csv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243231561807236E-2"/>
          <c:y val="0.14713523713843443"/>
          <c:w val="0.87303528428878241"/>
          <c:h val="0.77241127198496906"/>
        </c:manualLayout>
      </c:layout>
      <c:bubbleChart>
        <c:varyColors val="0"/>
        <c:ser>
          <c:idx val="0"/>
          <c:order val="0"/>
          <c:spPr>
            <a:solidFill>
              <a:schemeClr val="accent1">
                <a:alpha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9A-4CCC-B7F8-0AC400F44FC6}"/>
              </c:ext>
            </c:extLst>
          </c:dPt>
          <c:dLbls>
            <c:dLbl>
              <c:idx val="0"/>
              <c:layout>
                <c:manualLayout>
                  <c:x val="-9.0877467455000208E-2"/>
                  <c:y val="3.3067393568689936E-2"/>
                </c:manualLayout>
              </c:layout>
              <c:tx>
                <c:rich>
                  <a:bodyPr/>
                  <a:lstStyle/>
                  <a:p>
                    <a:fld id="{908C6094-0AC7-4B8C-ABAF-EECADCFEF759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{908C6094-0AC7-4B8C-ABAF-EECADCFEF759}</c15:txfldGUID>
                      <c15:f>Sheet4!$A$2</c15:f>
                      <c15:dlblFieldTableCache>
                        <c:ptCount val="1"/>
                        <c:pt idx="0">
                          <c:v>AUS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D39A-4CCC-B7F8-0AC400F44FC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3DB265D-F103-4FF2-AEC9-5EC7E075233B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{C3DB265D-F103-4FF2-AEC9-5EC7E075233B}</c15:txfldGUID>
                      <c15:f>Sheet4!$A$4</c15:f>
                      <c15:dlblFieldTableCache>
                        <c:ptCount val="1"/>
                        <c:pt idx="0">
                          <c:v>CAN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D39A-4CCC-B7F8-0AC400F44FC6}"/>
                </c:ext>
              </c:extLst>
            </c:dLbl>
            <c:dLbl>
              <c:idx val="3"/>
              <c:layout>
                <c:manualLayout>
                  <c:x val="-2.7710108625807712E-2"/>
                  <c:y val="8.997708250521852E-2"/>
                </c:manualLayout>
              </c:layout>
              <c:tx>
                <c:rich>
                  <a:bodyPr/>
                  <a:lstStyle/>
                  <a:p>
                    <a:fld id="{B9855747-CCBD-4036-A596-E7DD66B90C98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{B9855747-CCBD-4036-A596-E7DD66B90C98}</c15:txfldGUID>
                      <c15:f>Sheet4!$A$5</c15:f>
                      <c15:dlblFieldTableCache>
                        <c:ptCount val="1"/>
                        <c:pt idx="0">
                          <c:v>CHL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D39A-4CCC-B7F8-0AC400F44FC6}"/>
                </c:ext>
              </c:extLst>
            </c:dLbl>
            <c:dLbl>
              <c:idx val="4"/>
              <c:layout>
                <c:manualLayout>
                  <c:x val="-8.7869643308491036E-2"/>
                  <c:y val="-8.67625663038383E-17"/>
                </c:manualLayout>
              </c:layout>
              <c:tx>
                <c:rich>
                  <a:bodyPr/>
                  <a:lstStyle/>
                  <a:p>
                    <a:fld id="{638F723F-BB79-4BC0-9FAD-9F74CB440523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{638F723F-BB79-4BC0-9FAD-9F74CB440523}</c15:txfldGUID>
                      <c15:f>Sheet4!$A$6</c15:f>
                      <c15:dlblFieldTableCache>
                        <c:ptCount val="1"/>
                        <c:pt idx="0">
                          <c:v>CHN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D39A-4CCC-B7F8-0AC400F44FC6}"/>
                </c:ext>
              </c:extLst>
            </c:dLbl>
            <c:dLbl>
              <c:idx val="5"/>
              <c:layout>
                <c:manualLayout>
                  <c:x val="2.7542372421887553E-3"/>
                  <c:y val="5.629058351616692E-2"/>
                </c:manualLayout>
              </c:layout>
              <c:tx>
                <c:rich>
                  <a:bodyPr/>
                  <a:lstStyle/>
                  <a:p>
                    <a:fld id="{96468CC2-DBDE-44A2-950F-97E0FF6934F5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{96468CC2-DBDE-44A2-950F-97E0FF6934F5}</c15:txfldGUID>
                      <c15:f>Sheet4!$A$7</c15:f>
                      <c15:dlblFieldTableCache>
                        <c:ptCount val="1"/>
                        <c:pt idx="0">
                          <c:v>IDN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D39A-4CCC-B7F8-0AC400F44FC6}"/>
                </c:ext>
              </c:extLst>
            </c:dLbl>
            <c:dLbl>
              <c:idx val="6"/>
              <c:layout>
                <c:manualLayout>
                  <c:x val="-8.2583608515803153E-2"/>
                  <c:y val="-9.2808072055135544E-3"/>
                </c:manualLayout>
              </c:layout>
              <c:tx>
                <c:rich>
                  <a:bodyPr/>
                  <a:lstStyle/>
                  <a:p>
                    <a:fld id="{229481D6-CED0-4F3F-A194-E0DDAAE60392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{229481D6-CED0-4F3F-A194-E0DDAAE60392}</c15:txfldGUID>
                      <c15:f>Sheet4!$A$8</c15:f>
                      <c15:dlblFieldTableCache>
                        <c:ptCount val="1"/>
                        <c:pt idx="0">
                          <c:v>JPN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D39A-4CCC-B7F8-0AC400F44FC6}"/>
                </c:ext>
              </c:extLst>
            </c:dLbl>
            <c:dLbl>
              <c:idx val="7"/>
              <c:layout>
                <c:manualLayout>
                  <c:x val="-9.3721932798899871E-2"/>
                  <c:y val="-8.5490438174046211E-17"/>
                </c:manualLayout>
              </c:layout>
              <c:tx>
                <c:rich>
                  <a:bodyPr/>
                  <a:lstStyle/>
                  <a:p>
                    <a:fld id="{F4B309C5-B149-40D3-8D9F-0792F8D307EB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{F4B309C5-B149-40D3-8D9F-0792F8D307EB}</c15:txfldGUID>
                      <c15:f>Sheet4!$A$9</c15:f>
                      <c15:dlblFieldTableCache>
                        <c:ptCount val="1"/>
                        <c:pt idx="0">
                          <c:v>KOR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D39A-4CCC-B7F8-0AC400F44FC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97B55DC0-95AB-45E6-9B78-1D21AA9B8C2D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{97B55DC0-95AB-45E6-9B78-1D21AA9B8C2D}</c15:txfldGUID>
                      <c15:f>Sheet4!$A$12</c15:f>
                      <c15:dlblFieldTableCache>
                        <c:ptCount val="1"/>
                        <c:pt idx="0">
                          <c:v>NZL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D39A-4CCC-B7F8-0AC400F44FC6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FFEE676D-0E57-44BC-A490-3141C6511AF3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{FFEE676D-0E57-44BC-A490-3141C6511AF3}</c15:txfldGUID>
                      <c15:f>Sheet4!$A$13</c15:f>
                      <c15:dlblFieldTableCache>
                        <c:ptCount val="1"/>
                        <c:pt idx="0">
                          <c:v>PER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D39A-4CCC-B7F8-0AC400F44FC6}"/>
                </c:ext>
              </c:extLst>
            </c:dLbl>
            <c:dLbl>
              <c:idx val="14"/>
              <c:layout>
                <c:manualLayout>
                  <c:x val="-7.9939295622591028E-2"/>
                  <c:y val="9.3263373563871703E-3"/>
                </c:manualLayout>
              </c:layout>
              <c:tx>
                <c:rich>
                  <a:bodyPr/>
                  <a:lstStyle/>
                  <a:p>
                    <a:fld id="{76F384BE-53E5-4DCD-A839-D2416C152740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{76F384BE-53E5-4DCD-A839-D2416C152740}</c15:txfldGUID>
                      <c15:f>Sheet4!$A$16</c15:f>
                      <c15:dlblFieldTableCache>
                        <c:ptCount val="1"/>
                        <c:pt idx="0">
                          <c:v>RUS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D39A-4CCC-B7F8-0AC400F44FC6}"/>
                </c:ext>
              </c:extLst>
            </c:dLbl>
            <c:dLbl>
              <c:idx val="15"/>
              <c:layout>
                <c:manualLayout>
                  <c:x val="-8.5452350493114546E-2"/>
                  <c:y val="0"/>
                </c:manualLayout>
              </c:layout>
              <c:tx>
                <c:rich>
                  <a:bodyPr/>
                  <a:lstStyle/>
                  <a:p>
                    <a:fld id="{08761D38-A03E-474A-86DA-6E332D79B943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{08761D38-A03E-474A-86DA-6E332D79B943}</c15:txfldGUID>
                      <c15:f>Sheet4!$A$17</c15:f>
                      <c15:dlblFieldTableCache>
                        <c:ptCount val="1"/>
                        <c:pt idx="0">
                          <c:v>SGP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D39A-4CCC-B7F8-0AC400F44FC6}"/>
                </c:ext>
              </c:extLst>
            </c:dLbl>
            <c:dLbl>
              <c:idx val="17"/>
              <c:layout>
                <c:manualLayout>
                  <c:x val="-9.6359517160577057E-2"/>
                  <c:y val="-2.3270313240094438E-2"/>
                </c:manualLayout>
              </c:layout>
              <c:tx>
                <c:rich>
                  <a:bodyPr/>
                  <a:lstStyle/>
                  <a:p>
                    <a:fld id="{F0A4637B-C49B-4CAB-83E9-E44AA5E49BC0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{F0A4637B-C49B-4CAB-83E9-E44AA5E49BC0}</c15:txfldGUID>
                      <c15:f>Sheet4!$A$19</c15:f>
                      <c15:dlblFieldTableCache>
                        <c:ptCount val="1"/>
                        <c:pt idx="0">
                          <c:v>TWN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D39A-4CCC-B7F8-0AC400F44FC6}"/>
                </c:ext>
              </c:extLst>
            </c:dLbl>
            <c:dLbl>
              <c:idx val="18"/>
              <c:layout>
                <c:manualLayout>
                  <c:x val="0"/>
                  <c:y val="6.5834320416155764E-2"/>
                </c:manualLayout>
              </c:layout>
              <c:tx>
                <c:rich>
                  <a:bodyPr/>
                  <a:lstStyle/>
                  <a:p>
                    <a:fld id="{C3F61F0C-6784-4918-9316-0D6714D946A2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{C3F61F0C-6784-4918-9316-0D6714D946A2}</c15:txfldGUID>
                      <c15:f>Sheet4!$A$20</c15:f>
                      <c15:dlblFieldTableCache>
                        <c:ptCount val="1"/>
                        <c:pt idx="0">
                          <c:v>USA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D39A-4CCC-B7F8-0AC400F44FC6}"/>
                </c:ext>
              </c:extLst>
            </c:dLbl>
            <c:dLbl>
              <c:idx val="19"/>
              <c:layout>
                <c:manualLayout>
                  <c:x val="-6.6237499247548098E-2"/>
                  <c:y val="0"/>
                </c:manualLayout>
              </c:layout>
              <c:tx>
                <c:rich>
                  <a:bodyPr/>
                  <a:lstStyle/>
                  <a:p>
                    <a:fld id="{BB667C60-A96C-4E2E-ABB8-0F1D0E049196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{BB667C60-A96C-4E2E-ABB8-0F1D0E049196}</c15:txfldGUID>
                      <c15:f>Sheet4!$A$21</c15:f>
                      <c15:dlblFieldTableCache>
                        <c:ptCount val="1"/>
                        <c:pt idx="0">
                          <c:v>VNM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D39A-4CCC-B7F8-0AC400F44F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T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Sheet4!$F$2:$F$21</c:f>
              <c:numCache>
                <c:formatCode>0.00</c:formatCode>
                <c:ptCount val="20"/>
                <c:pt idx="0">
                  <c:v>35.076693651469959</c:v>
                </c:pt>
                <c:pt idx="1">
                  <c:v>0.17985611510791369</c:v>
                </c:pt>
                <c:pt idx="2">
                  <c:v>64.272366086150839</c:v>
                </c:pt>
                <c:pt idx="3">
                  <c:v>69.978811196609783</c:v>
                </c:pt>
                <c:pt idx="4">
                  <c:v>33.695553035229928</c:v>
                </c:pt>
                <c:pt idx="5">
                  <c:v>18.089573128061577</c:v>
                </c:pt>
                <c:pt idx="6">
                  <c:v>22.935093812414525</c:v>
                </c:pt>
                <c:pt idx="7" formatCode="General">
                  <c:v>9.7092967475774721</c:v>
                </c:pt>
                <c:pt idx="8">
                  <c:v>21.116053831859901</c:v>
                </c:pt>
                <c:pt idx="9">
                  <c:v>19.675108465341538</c:v>
                </c:pt>
                <c:pt idx="10">
                  <c:v>85.065227170490303</c:v>
                </c:pt>
                <c:pt idx="11">
                  <c:v>59.279561472200456</c:v>
                </c:pt>
                <c:pt idx="12" formatCode="General">
                  <c:v>21.730494199904655</c:v>
                </c:pt>
                <c:pt idx="13">
                  <c:v>21.311475409836067</c:v>
                </c:pt>
                <c:pt idx="14">
                  <c:v>18.097923609330941</c:v>
                </c:pt>
                <c:pt idx="15">
                  <c:v>4.9320583794665325</c:v>
                </c:pt>
                <c:pt idx="16" formatCode="General">
                  <c:v>14.840617481956695</c:v>
                </c:pt>
                <c:pt idx="17" formatCode="General">
                  <c:v>10.919739395619628</c:v>
                </c:pt>
                <c:pt idx="18" formatCode="General">
                  <c:v>24.063429453748789</c:v>
                </c:pt>
                <c:pt idx="19" formatCode="General">
                  <c:v>42.282100270110028</c:v>
                </c:pt>
              </c:numCache>
            </c:numRef>
          </c:xVal>
          <c:yVal>
            <c:numRef>
              <c:f>Sheet4!$E$2:$E$21</c:f>
              <c:numCache>
                <c:formatCode>0.00</c:formatCode>
                <c:ptCount val="20"/>
                <c:pt idx="0">
                  <c:v>54.789437348981707</c:v>
                </c:pt>
                <c:pt idx="1">
                  <c:v>0</c:v>
                </c:pt>
                <c:pt idx="2">
                  <c:v>72.202614379084963</c:v>
                </c:pt>
                <c:pt idx="3">
                  <c:v>68.800229621125126</c:v>
                </c:pt>
                <c:pt idx="4">
                  <c:v>56.371829935355542</c:v>
                </c:pt>
                <c:pt idx="5">
                  <c:v>14.131241386621438</c:v>
                </c:pt>
                <c:pt idx="6">
                  <c:v>40.23632223521448</c:v>
                </c:pt>
                <c:pt idx="7" formatCode="General">
                  <c:v>21.630540278227109</c:v>
                </c:pt>
                <c:pt idx="8">
                  <c:v>26.429885609151267</c:v>
                </c:pt>
                <c:pt idx="9">
                  <c:v>22.467902995720401</c:v>
                </c:pt>
                <c:pt idx="10">
                  <c:v>80.450450450450447</c:v>
                </c:pt>
                <c:pt idx="11">
                  <c:v>46.019900497512445</c:v>
                </c:pt>
                <c:pt idx="12" formatCode="General">
                  <c:v>31.66325835037491</c:v>
                </c:pt>
                <c:pt idx="13">
                  <c:v>34.21052631578948</c:v>
                </c:pt>
                <c:pt idx="14">
                  <c:v>23.370689655172413</c:v>
                </c:pt>
                <c:pt idx="15">
                  <c:v>9.7640358014646065</c:v>
                </c:pt>
                <c:pt idx="16" formatCode="General">
                  <c:v>21.908127208480561</c:v>
                </c:pt>
                <c:pt idx="17" formatCode="General">
                  <c:v>33.019938401685849</c:v>
                </c:pt>
                <c:pt idx="18" formatCode="General">
                  <c:v>33.11765115146455</c:v>
                </c:pt>
                <c:pt idx="19" formatCode="General">
                  <c:v>58.053810596183475</c:v>
                </c:pt>
              </c:numCache>
            </c:numRef>
          </c:yVal>
          <c:bubbleSize>
            <c:numRef>
              <c:f>Sheet4!$G$2:$G$21</c:f>
              <c:numCache>
                <c:formatCode>General</c:formatCode>
                <c:ptCount val="20"/>
                <c:pt idx="0">
                  <c:v>10543.1</c:v>
                </c:pt>
                <c:pt idx="1">
                  <c:v>12016</c:v>
                </c:pt>
                <c:pt idx="2">
                  <c:v>16023</c:v>
                </c:pt>
                <c:pt idx="3">
                  <c:v>4536.8599999999997</c:v>
                </c:pt>
                <c:pt idx="4">
                  <c:v>7106.83</c:v>
                </c:pt>
                <c:pt idx="5">
                  <c:v>1310.5999999999999</c:v>
                </c:pt>
                <c:pt idx="6">
                  <c:v>8213.0499999999993</c:v>
                </c:pt>
                <c:pt idx="7">
                  <c:v>12092.21</c:v>
                </c:pt>
                <c:pt idx="8">
                  <c:v>2714.18</c:v>
                </c:pt>
                <c:pt idx="9">
                  <c:v>5574.61</c:v>
                </c:pt>
                <c:pt idx="10">
                  <c:v>8527.1299999999992</c:v>
                </c:pt>
                <c:pt idx="11">
                  <c:v>1865.99</c:v>
                </c:pt>
                <c:pt idx="12">
                  <c:v>1086.46</c:v>
                </c:pt>
                <c:pt idx="13">
                  <c:v>461.4</c:v>
                </c:pt>
                <c:pt idx="14">
                  <c:v>8350</c:v>
                </c:pt>
                <c:pt idx="15">
                  <c:v>10220.52</c:v>
                </c:pt>
                <c:pt idx="16">
                  <c:v>2783.95</c:v>
                </c:pt>
                <c:pt idx="17">
                  <c:v>12430.45</c:v>
                </c:pt>
                <c:pt idx="18">
                  <c:v>12711.88</c:v>
                </c:pt>
                <c:pt idx="19">
                  <c:v>3006.11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10-D39A-4CCC-B7F8-0AC400F44F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1034598544"/>
        <c:axId val="1034604784"/>
      </c:bubbleChart>
      <c:valAx>
        <c:axId val="103459854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1034604784"/>
        <c:crosses val="autoZero"/>
        <c:crossBetween val="midCat"/>
      </c:valAx>
      <c:valAx>
        <c:axId val="10346047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10345985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/>
      </a:pPr>
      <a:endParaRPr lang="en-T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Sheet4!$Q$23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chemeClr val="accent3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TH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Sheet4!$R$23</c:f>
              <c:numCache>
                <c:formatCode>General</c:formatCode>
                <c:ptCount val="1"/>
                <c:pt idx="0">
                  <c:v>8089.3200000000015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38-4389-89A3-F87E34E8F4AE}"/>
            </c:ext>
          </c:extLst>
        </c:ser>
        <c:ser>
          <c:idx val="1"/>
          <c:order val="1"/>
          <c:tx>
            <c:strRef>
              <c:f>Sheet4!$Q$24</c:f>
              <c:strCache>
                <c:ptCount val="1"/>
                <c:pt idx="0">
                  <c:v>Gas</c:v>
                </c:pt>
              </c:strCache>
            </c:strRef>
          </c:tx>
          <c:spPr>
            <a:solidFill>
              <a:schemeClr val="accent3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TH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Sheet4!$R$24</c:f>
              <c:numCache>
                <c:formatCode>General</c:formatCode>
                <c:ptCount val="1"/>
                <c:pt idx="0">
                  <c:v>4184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38-4389-89A3-F87E34E8F4AE}"/>
            </c:ext>
          </c:extLst>
        </c:ser>
        <c:ser>
          <c:idx val="2"/>
          <c:order val="2"/>
          <c:tx>
            <c:strRef>
              <c:f>Sheet4!$Q$25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chemeClr val="accent3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TH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Sheet4!$R$25</c:f>
              <c:numCache>
                <c:formatCode>General</c:formatCode>
                <c:ptCount val="1"/>
                <c:pt idx="0">
                  <c:v>1832.04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38-4389-89A3-F87E34E8F4AE}"/>
            </c:ext>
          </c:extLst>
        </c:ser>
        <c:ser>
          <c:idx val="3"/>
          <c:order val="3"/>
          <c:tx>
            <c:strRef>
              <c:f>Sheet4!$Q$26</c:f>
              <c:strCache>
                <c:ptCount val="1"/>
                <c:pt idx="0">
                  <c:v>Other fossil</c:v>
                </c:pt>
              </c:strCache>
            </c:strRef>
          </c:tx>
          <c:spPr>
            <a:solidFill>
              <a:schemeClr val="accent3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3028272917584659"/>
                  <c:y val="1.3888888888888888E-2"/>
                </c:manualLayout>
              </c:layout>
              <c:dLblPos val="ct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38-4389-89A3-F87E34E8F4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TH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Sheet4!$R$26</c:f>
              <c:numCache>
                <c:formatCode>General</c:formatCode>
                <c:ptCount val="1"/>
                <c:pt idx="0">
                  <c:v>235.86999999999998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38-4389-89A3-F87E34E8F4A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52679855"/>
        <c:axId val="552664495"/>
      </c:barChart>
      <c:catAx>
        <c:axId val="55267985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52664495"/>
        <c:crosses val="autoZero"/>
        <c:auto val="1"/>
        <c:lblAlgn val="ctr"/>
        <c:lblOffset val="100"/>
        <c:noMultiLvlLbl val="0"/>
      </c:catAx>
      <c:valAx>
        <c:axId val="552664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TH"/>
          </a:p>
        </c:txPr>
        <c:crossAx val="552679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T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Sheet4!$L$23</c:f>
              <c:strCache>
                <c:ptCount val="1"/>
                <c:pt idx="0">
                  <c:v>Bioenergy</c:v>
                </c:pt>
              </c:strCache>
            </c:strRef>
          </c:tx>
          <c:spPr>
            <a:solidFill>
              <a:schemeClr val="accent1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ct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88917345493091"/>
                      <c:h val="0.115601851851851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A68-4518-8262-62734C09F9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TH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Sheet4!$M$23</c:f>
              <c:numCache>
                <c:formatCode>General</c:formatCode>
                <c:ptCount val="1"/>
                <c:pt idx="0">
                  <c:v>390.07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68-4518-8262-62734C09F918}"/>
            </c:ext>
          </c:extLst>
        </c:ser>
        <c:ser>
          <c:idx val="1"/>
          <c:order val="1"/>
          <c:tx>
            <c:strRef>
              <c:f>Sheet4!$L$24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TH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Sheet4!$M$24</c:f>
              <c:numCache>
                <c:formatCode>General</c:formatCode>
                <c:ptCount val="1"/>
                <c:pt idx="0">
                  <c:v>2519.0199999999995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68-4518-8262-62734C09F918}"/>
            </c:ext>
          </c:extLst>
        </c:ser>
        <c:ser>
          <c:idx val="3"/>
          <c:order val="2"/>
          <c:tx>
            <c:strRef>
              <c:f>Sheet4!$L$26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TH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Sheet4!$M$26</c:f>
              <c:numCache>
                <c:formatCode>General</c:formatCode>
                <c:ptCount val="1"/>
                <c:pt idx="0">
                  <c:v>1438.97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68-4518-8262-62734C09F918}"/>
            </c:ext>
          </c:extLst>
        </c:ser>
        <c:ser>
          <c:idx val="4"/>
          <c:order val="3"/>
          <c:tx>
            <c:strRef>
              <c:f>Sheet4!$L$27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chemeClr val="accent1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TH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Sheet4!$M$27</c:f>
              <c:numCache>
                <c:formatCode>General</c:formatCode>
                <c:ptCount val="1"/>
                <c:pt idx="0">
                  <c:v>1614.81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68-4518-8262-62734C09F918}"/>
            </c:ext>
          </c:extLst>
        </c:ser>
        <c:ser>
          <c:idx val="2"/>
          <c:order val="4"/>
          <c:tx>
            <c:strRef>
              <c:f>Sheet4!$L$25</c:f>
              <c:strCache>
                <c:ptCount val="1"/>
                <c:pt idx="0">
                  <c:v>Other renewables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25108768416886218"/>
                  <c:y val="-0.11111092884222805"/>
                </c:manualLayout>
              </c:layout>
              <c:dLblPos val="ct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18511251693849"/>
                      <c:h val="0.166458515602216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1A68-4518-8262-62734C09F9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TH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Sheet4!$M$25</c:f>
              <c:numCache>
                <c:formatCode>General</c:formatCode>
                <c:ptCount val="1"/>
                <c:pt idx="0">
                  <c:v>53.8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68-4518-8262-62734C09F91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52718255"/>
        <c:axId val="552718735"/>
      </c:barChart>
      <c:catAx>
        <c:axId val="55271825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52718735"/>
        <c:crosses val="autoZero"/>
        <c:auto val="1"/>
        <c:lblAlgn val="ctr"/>
        <c:lblOffset val="100"/>
        <c:noMultiLvlLbl val="0"/>
      </c:catAx>
      <c:valAx>
        <c:axId val="552718735"/>
        <c:scaling>
          <c:orientation val="minMax"/>
          <c:max val="16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52718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T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'energy-investment-across-region'!$C$4</c:f>
              <c:strCache>
                <c:ptCount val="1"/>
                <c:pt idx="0">
                  <c:v>Fossil fuels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'energy-investment-across-region'!$A$5:$B$28</c:f>
              <c:multiLvlStrCache>
                <c:ptCount val="18"/>
                <c:lvl>
                  <c:pt idx="0">
                    <c:v>2015</c:v>
                  </c:pt>
                  <c:pt idx="1">
                    <c:v>2025</c:v>
                  </c:pt>
                  <c:pt idx="4">
                    <c:v>2015</c:v>
                  </c:pt>
                  <c:pt idx="5">
                    <c:v>2025</c:v>
                  </c:pt>
                  <c:pt idx="8">
                    <c:v>2015</c:v>
                  </c:pt>
                  <c:pt idx="9">
                    <c:v>2025</c:v>
                  </c:pt>
                  <c:pt idx="12">
                    <c:v>2015</c:v>
                  </c:pt>
                  <c:pt idx="13">
                    <c:v>2025</c:v>
                  </c:pt>
                  <c:pt idx="16">
                    <c:v>2015</c:v>
                  </c:pt>
                  <c:pt idx="17">
                    <c:v>2025</c:v>
                  </c:pt>
                </c:lvl>
                <c:lvl>
                  <c:pt idx="0">
                    <c:v>CHN</c:v>
                  </c:pt>
                  <c:pt idx="4">
                    <c:v>USA</c:v>
                  </c:pt>
                  <c:pt idx="8">
                    <c:v>IND</c:v>
                  </c:pt>
                  <c:pt idx="12">
                    <c:v>Latin America</c:v>
                  </c:pt>
                  <c:pt idx="16">
                    <c:v>Southeast Asia</c:v>
                  </c:pt>
                </c:lvl>
              </c:multiLvlStrCache>
            </c:multiLvlStrRef>
          </c:cat>
          <c:val>
            <c:numRef>
              <c:f>'energy-investment-across-region'!$C$5:$C$28</c:f>
              <c:numCache>
                <c:formatCode>General</c:formatCode>
                <c:ptCount val="18"/>
                <c:pt idx="0">
                  <c:v>217</c:v>
                </c:pt>
                <c:pt idx="1">
                  <c:v>257</c:v>
                </c:pt>
                <c:pt idx="4">
                  <c:v>302</c:v>
                </c:pt>
                <c:pt idx="5">
                  <c:v>188</c:v>
                </c:pt>
                <c:pt idx="8">
                  <c:v>41</c:v>
                </c:pt>
                <c:pt idx="9">
                  <c:v>49</c:v>
                </c:pt>
                <c:pt idx="12">
                  <c:v>119</c:v>
                </c:pt>
                <c:pt idx="13">
                  <c:v>93</c:v>
                </c:pt>
                <c:pt idx="16">
                  <c:v>69</c:v>
                </c:pt>
                <c:pt idx="17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D8-4881-9C78-656E9958986E}"/>
            </c:ext>
          </c:extLst>
        </c:ser>
        <c:ser>
          <c:idx val="3"/>
          <c:order val="1"/>
          <c:tx>
            <c:strRef>
              <c:f>'energy-investment-across-region'!$F$4</c:f>
              <c:strCache>
                <c:ptCount val="1"/>
                <c:pt idx="0">
                  <c:v>Nuclear and other clean power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'energy-investment-across-region'!$A$5:$B$28</c:f>
              <c:multiLvlStrCache>
                <c:ptCount val="18"/>
                <c:lvl>
                  <c:pt idx="0">
                    <c:v>2015</c:v>
                  </c:pt>
                  <c:pt idx="1">
                    <c:v>2025</c:v>
                  </c:pt>
                  <c:pt idx="4">
                    <c:v>2015</c:v>
                  </c:pt>
                  <c:pt idx="5">
                    <c:v>2025</c:v>
                  </c:pt>
                  <c:pt idx="8">
                    <c:v>2015</c:v>
                  </c:pt>
                  <c:pt idx="9">
                    <c:v>2025</c:v>
                  </c:pt>
                  <c:pt idx="12">
                    <c:v>2015</c:v>
                  </c:pt>
                  <c:pt idx="13">
                    <c:v>2025</c:v>
                  </c:pt>
                  <c:pt idx="16">
                    <c:v>2015</c:v>
                  </c:pt>
                  <c:pt idx="17">
                    <c:v>2025</c:v>
                  </c:pt>
                </c:lvl>
                <c:lvl>
                  <c:pt idx="0">
                    <c:v>CHN</c:v>
                  </c:pt>
                  <c:pt idx="4">
                    <c:v>USA</c:v>
                  </c:pt>
                  <c:pt idx="8">
                    <c:v>IND</c:v>
                  </c:pt>
                  <c:pt idx="12">
                    <c:v>Latin America</c:v>
                  </c:pt>
                  <c:pt idx="16">
                    <c:v>Southeast Asia</c:v>
                  </c:pt>
                </c:lvl>
              </c:multiLvlStrCache>
            </c:multiLvlStrRef>
          </c:cat>
          <c:val>
            <c:numRef>
              <c:f>'energy-investment-across-region'!$F$5:$F$28</c:f>
              <c:numCache>
                <c:formatCode>General</c:formatCode>
                <c:ptCount val="18"/>
                <c:pt idx="0">
                  <c:v>14</c:v>
                </c:pt>
                <c:pt idx="1">
                  <c:v>24</c:v>
                </c:pt>
                <c:pt idx="4">
                  <c:v>14</c:v>
                </c:pt>
                <c:pt idx="5">
                  <c:v>11</c:v>
                </c:pt>
                <c:pt idx="8">
                  <c:v>1</c:v>
                </c:pt>
                <c:pt idx="9">
                  <c:v>6</c:v>
                </c:pt>
                <c:pt idx="12">
                  <c:v>0</c:v>
                </c:pt>
                <c:pt idx="13">
                  <c:v>1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D8-4881-9C78-656E9958986E}"/>
            </c:ext>
          </c:extLst>
        </c:ser>
        <c:ser>
          <c:idx val="4"/>
          <c:order val="2"/>
          <c:tx>
            <c:strRef>
              <c:f>'energy-investment-across-region'!$G$4</c:f>
              <c:strCache>
                <c:ptCount val="1"/>
                <c:pt idx="0">
                  <c:v>Energy efficiency and end-use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'energy-investment-across-region'!$A$5:$B$28</c:f>
              <c:multiLvlStrCache>
                <c:ptCount val="18"/>
                <c:lvl>
                  <c:pt idx="0">
                    <c:v>2015</c:v>
                  </c:pt>
                  <c:pt idx="1">
                    <c:v>2025</c:v>
                  </c:pt>
                  <c:pt idx="4">
                    <c:v>2015</c:v>
                  </c:pt>
                  <c:pt idx="5">
                    <c:v>2025</c:v>
                  </c:pt>
                  <c:pt idx="8">
                    <c:v>2015</c:v>
                  </c:pt>
                  <c:pt idx="9">
                    <c:v>2025</c:v>
                  </c:pt>
                  <c:pt idx="12">
                    <c:v>2015</c:v>
                  </c:pt>
                  <c:pt idx="13">
                    <c:v>2025</c:v>
                  </c:pt>
                  <c:pt idx="16">
                    <c:v>2015</c:v>
                  </c:pt>
                  <c:pt idx="17">
                    <c:v>2025</c:v>
                  </c:pt>
                </c:lvl>
                <c:lvl>
                  <c:pt idx="0">
                    <c:v>CHN</c:v>
                  </c:pt>
                  <c:pt idx="4">
                    <c:v>USA</c:v>
                  </c:pt>
                  <c:pt idx="8">
                    <c:v>IND</c:v>
                  </c:pt>
                  <c:pt idx="12">
                    <c:v>Latin America</c:v>
                  </c:pt>
                  <c:pt idx="16">
                    <c:v>Southeast Asia</c:v>
                  </c:pt>
                </c:lvl>
              </c:multiLvlStrCache>
            </c:multiLvlStrRef>
          </c:cat>
          <c:val>
            <c:numRef>
              <c:f>'energy-investment-across-region'!$G$5:$G$28</c:f>
              <c:numCache>
                <c:formatCode>General</c:formatCode>
                <c:ptCount val="18"/>
                <c:pt idx="0">
                  <c:v>115</c:v>
                </c:pt>
                <c:pt idx="1">
                  <c:v>162</c:v>
                </c:pt>
                <c:pt idx="4">
                  <c:v>80</c:v>
                </c:pt>
                <c:pt idx="5">
                  <c:v>140</c:v>
                </c:pt>
                <c:pt idx="8">
                  <c:v>13</c:v>
                </c:pt>
                <c:pt idx="9">
                  <c:v>32</c:v>
                </c:pt>
                <c:pt idx="12">
                  <c:v>8</c:v>
                </c:pt>
                <c:pt idx="13">
                  <c:v>23</c:v>
                </c:pt>
                <c:pt idx="16">
                  <c:v>6</c:v>
                </c:pt>
                <c:pt idx="17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D8-4881-9C78-656E9958986E}"/>
            </c:ext>
          </c:extLst>
        </c:ser>
        <c:ser>
          <c:idx val="1"/>
          <c:order val="3"/>
          <c:tx>
            <c:strRef>
              <c:f>'energy-investment-across-region'!$D$4</c:f>
              <c:strCache>
                <c:ptCount val="1"/>
                <c:pt idx="0">
                  <c:v>Renewable power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'energy-investment-across-region'!$A$5:$B$28</c:f>
              <c:multiLvlStrCache>
                <c:ptCount val="18"/>
                <c:lvl>
                  <c:pt idx="0">
                    <c:v>2015</c:v>
                  </c:pt>
                  <c:pt idx="1">
                    <c:v>2025</c:v>
                  </c:pt>
                  <c:pt idx="4">
                    <c:v>2015</c:v>
                  </c:pt>
                  <c:pt idx="5">
                    <c:v>2025</c:v>
                  </c:pt>
                  <c:pt idx="8">
                    <c:v>2015</c:v>
                  </c:pt>
                  <c:pt idx="9">
                    <c:v>2025</c:v>
                  </c:pt>
                  <c:pt idx="12">
                    <c:v>2015</c:v>
                  </c:pt>
                  <c:pt idx="13">
                    <c:v>2025</c:v>
                  </c:pt>
                  <c:pt idx="16">
                    <c:v>2015</c:v>
                  </c:pt>
                  <c:pt idx="17">
                    <c:v>2025</c:v>
                  </c:pt>
                </c:lvl>
                <c:lvl>
                  <c:pt idx="0">
                    <c:v>CHN</c:v>
                  </c:pt>
                  <c:pt idx="4">
                    <c:v>USA</c:v>
                  </c:pt>
                  <c:pt idx="8">
                    <c:v>IND</c:v>
                  </c:pt>
                  <c:pt idx="12">
                    <c:v>Latin America</c:v>
                  </c:pt>
                  <c:pt idx="16">
                    <c:v>Southeast Asia</c:v>
                  </c:pt>
                </c:lvl>
              </c:multiLvlStrCache>
            </c:multiLvlStrRef>
          </c:cat>
          <c:val>
            <c:numRef>
              <c:f>'energy-investment-across-region'!$D$5:$D$28</c:f>
              <c:numCache>
                <c:formatCode>General</c:formatCode>
                <c:ptCount val="18"/>
                <c:pt idx="0">
                  <c:v>110</c:v>
                </c:pt>
                <c:pt idx="1">
                  <c:v>327</c:v>
                </c:pt>
                <c:pt idx="4">
                  <c:v>57</c:v>
                </c:pt>
                <c:pt idx="5">
                  <c:v>106</c:v>
                </c:pt>
                <c:pt idx="8">
                  <c:v>13</c:v>
                </c:pt>
                <c:pt idx="9">
                  <c:v>37</c:v>
                </c:pt>
                <c:pt idx="12">
                  <c:v>29</c:v>
                </c:pt>
                <c:pt idx="13">
                  <c:v>26</c:v>
                </c:pt>
                <c:pt idx="16">
                  <c:v>9</c:v>
                </c:pt>
                <c:pt idx="17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D8-4881-9C78-656E9958986E}"/>
            </c:ext>
          </c:extLst>
        </c:ser>
        <c:ser>
          <c:idx val="2"/>
          <c:order val="4"/>
          <c:tx>
            <c:strRef>
              <c:f>'energy-investment-across-region'!$E$4</c:f>
              <c:strCache>
                <c:ptCount val="1"/>
                <c:pt idx="0">
                  <c:v>Grids and storage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'energy-investment-across-region'!$A$5:$B$28</c:f>
              <c:multiLvlStrCache>
                <c:ptCount val="18"/>
                <c:lvl>
                  <c:pt idx="0">
                    <c:v>2015</c:v>
                  </c:pt>
                  <c:pt idx="1">
                    <c:v>2025</c:v>
                  </c:pt>
                  <c:pt idx="4">
                    <c:v>2015</c:v>
                  </c:pt>
                  <c:pt idx="5">
                    <c:v>2025</c:v>
                  </c:pt>
                  <c:pt idx="8">
                    <c:v>2015</c:v>
                  </c:pt>
                  <c:pt idx="9">
                    <c:v>2025</c:v>
                  </c:pt>
                  <c:pt idx="12">
                    <c:v>2015</c:v>
                  </c:pt>
                  <c:pt idx="13">
                    <c:v>2025</c:v>
                  </c:pt>
                  <c:pt idx="16">
                    <c:v>2015</c:v>
                  </c:pt>
                  <c:pt idx="17">
                    <c:v>2025</c:v>
                  </c:pt>
                </c:lvl>
                <c:lvl>
                  <c:pt idx="0">
                    <c:v>CHN</c:v>
                  </c:pt>
                  <c:pt idx="4">
                    <c:v>USA</c:v>
                  </c:pt>
                  <c:pt idx="8">
                    <c:v>IND</c:v>
                  </c:pt>
                  <c:pt idx="12">
                    <c:v>Latin America</c:v>
                  </c:pt>
                  <c:pt idx="16">
                    <c:v>Southeast Asia</c:v>
                  </c:pt>
                </c:lvl>
              </c:multiLvlStrCache>
            </c:multiLvlStrRef>
          </c:cat>
          <c:val>
            <c:numRef>
              <c:f>'energy-investment-across-region'!$E$5:$E$28</c:f>
              <c:numCache>
                <c:formatCode>General</c:formatCode>
                <c:ptCount val="18"/>
                <c:pt idx="0">
                  <c:v>79</c:v>
                </c:pt>
                <c:pt idx="1">
                  <c:v>108</c:v>
                </c:pt>
                <c:pt idx="4">
                  <c:v>61</c:v>
                </c:pt>
                <c:pt idx="5">
                  <c:v>135</c:v>
                </c:pt>
                <c:pt idx="8">
                  <c:v>31</c:v>
                </c:pt>
                <c:pt idx="9">
                  <c:v>25</c:v>
                </c:pt>
                <c:pt idx="12">
                  <c:v>16</c:v>
                </c:pt>
                <c:pt idx="13">
                  <c:v>13</c:v>
                </c:pt>
                <c:pt idx="16">
                  <c:v>15</c:v>
                </c:pt>
                <c:pt idx="17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D8-4881-9C78-656E9958986E}"/>
            </c:ext>
          </c:extLst>
        </c:ser>
        <c:ser>
          <c:idx val="5"/>
          <c:order val="5"/>
          <c:tx>
            <c:strRef>
              <c:f>'energy-investment-across-region'!$H$4</c:f>
              <c:strCache>
                <c:ptCount val="1"/>
                <c:pt idx="0">
                  <c:v>Low-emissions fuels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multiLvlStrRef>
              <c:f>'energy-investment-across-region'!$A$5:$B$28</c:f>
              <c:multiLvlStrCache>
                <c:ptCount val="18"/>
                <c:lvl>
                  <c:pt idx="0">
                    <c:v>2015</c:v>
                  </c:pt>
                  <c:pt idx="1">
                    <c:v>2025</c:v>
                  </c:pt>
                  <c:pt idx="4">
                    <c:v>2015</c:v>
                  </c:pt>
                  <c:pt idx="5">
                    <c:v>2025</c:v>
                  </c:pt>
                  <c:pt idx="8">
                    <c:v>2015</c:v>
                  </c:pt>
                  <c:pt idx="9">
                    <c:v>2025</c:v>
                  </c:pt>
                  <c:pt idx="12">
                    <c:v>2015</c:v>
                  </c:pt>
                  <c:pt idx="13">
                    <c:v>2025</c:v>
                  </c:pt>
                  <c:pt idx="16">
                    <c:v>2015</c:v>
                  </c:pt>
                  <c:pt idx="17">
                    <c:v>2025</c:v>
                  </c:pt>
                </c:lvl>
                <c:lvl>
                  <c:pt idx="0">
                    <c:v>CHN</c:v>
                  </c:pt>
                  <c:pt idx="4">
                    <c:v>USA</c:v>
                  </c:pt>
                  <c:pt idx="8">
                    <c:v>IND</c:v>
                  </c:pt>
                  <c:pt idx="12">
                    <c:v>Latin America</c:v>
                  </c:pt>
                  <c:pt idx="16">
                    <c:v>Southeast Asia</c:v>
                  </c:pt>
                </c:lvl>
              </c:multiLvlStrCache>
            </c:multiLvlStrRef>
          </c:cat>
          <c:val>
            <c:numRef>
              <c:f>'energy-investment-across-region'!$H$5:$H$28</c:f>
              <c:numCache>
                <c:formatCode>General</c:formatCode>
                <c:ptCount val="18"/>
                <c:pt idx="0">
                  <c:v>1</c:v>
                </c:pt>
                <c:pt idx="1">
                  <c:v>7</c:v>
                </c:pt>
                <c:pt idx="4">
                  <c:v>2</c:v>
                </c:pt>
                <c:pt idx="5">
                  <c:v>9</c:v>
                </c:pt>
                <c:pt idx="8">
                  <c:v>0</c:v>
                </c:pt>
                <c:pt idx="9">
                  <c:v>1</c:v>
                </c:pt>
                <c:pt idx="12">
                  <c:v>1</c:v>
                </c:pt>
                <c:pt idx="13">
                  <c:v>6</c:v>
                </c:pt>
                <c:pt idx="16">
                  <c:v>1</c:v>
                </c:pt>
                <c:pt idx="1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BD8-4881-9C78-656E995898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461714256"/>
        <c:axId val="1219910896"/>
      </c:barChart>
      <c:catAx>
        <c:axId val="146171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TH"/>
          </a:p>
        </c:txPr>
        <c:crossAx val="1219910896"/>
        <c:crosses val="autoZero"/>
        <c:auto val="1"/>
        <c:lblAlgn val="ctr"/>
        <c:lblOffset val="100"/>
        <c:noMultiLvlLbl val="0"/>
      </c:catAx>
      <c:valAx>
        <c:axId val="1219910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TH"/>
          </a:p>
        </c:txPr>
        <c:crossAx val="1461714256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TH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TH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0.17541</cdr:x>
      <cdr:y>0.25759</cdr:y>
    </cdr:from>
    <cdr:to>
      <cdr:x>0.25202</cdr:x>
      <cdr:y>0.33774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FF73519-991F-95AA-B2F9-EA7105244EDC}"/>
            </a:ext>
          </a:extLst>
        </cdr:cNvPr>
        <cdr:cNvSpPr txBox="1"/>
      </cdr:nvSpPr>
      <cdr:spPr>
        <a:xfrm xmlns:a="http://schemas.openxmlformats.org/drawingml/2006/main">
          <a:off x="1134016" y="840730"/>
          <a:ext cx="495300" cy="26161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kern="1200" dirty="0">
              <a:solidFill>
                <a:schemeClr val="bg2"/>
              </a:solidFill>
            </a:rPr>
            <a:t>~49%</a:t>
          </a:r>
        </a:p>
      </cdr:txBody>
    </cdr:sp>
  </cdr:relSizeAnchor>
  <cdr:relSizeAnchor xmlns:cdr="http://schemas.openxmlformats.org/drawingml/2006/chartDrawing">
    <cdr:from>
      <cdr:x>0.17091</cdr:x>
      <cdr:y>0.12368</cdr:y>
    </cdr:from>
    <cdr:to>
      <cdr:x>0.17798</cdr:x>
      <cdr:y>0.35395</cdr:y>
    </cdr:to>
    <cdr:sp macro="" textlink="">
      <cdr:nvSpPr>
        <cdr:cNvPr id="3" name="Right Brace 2">
          <a:extLst xmlns:a="http://schemas.openxmlformats.org/drawingml/2006/main">
            <a:ext uri="{FF2B5EF4-FFF2-40B4-BE49-F238E27FC236}">
              <a16:creationId xmlns:a16="http://schemas.microsoft.com/office/drawing/2014/main" id="{26CBC7FF-A7E5-6F6D-CEC4-71AF1F6F324B}"/>
            </a:ext>
          </a:extLst>
        </cdr:cNvPr>
        <cdr:cNvSpPr/>
      </cdr:nvSpPr>
      <cdr:spPr>
        <a:xfrm xmlns:a="http://schemas.openxmlformats.org/drawingml/2006/main">
          <a:off x="1104899" y="358141"/>
          <a:ext cx="45719" cy="666750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 kern="1200"/>
        </a:p>
      </cdr:txBody>
    </cdr:sp>
  </cdr:relSizeAnchor>
  <cdr:relSizeAnchor xmlns:cdr="http://schemas.openxmlformats.org/drawingml/2006/chartDrawing">
    <cdr:from>
      <cdr:x>0.37202</cdr:x>
      <cdr:y>0.2898</cdr:y>
    </cdr:from>
    <cdr:to>
      <cdr:x>0.38356</cdr:x>
      <cdr:y>0.41151</cdr:y>
    </cdr:to>
    <cdr:sp macro="" textlink="">
      <cdr:nvSpPr>
        <cdr:cNvPr id="4" name="Right Brace 3">
          <a:extLst xmlns:a="http://schemas.openxmlformats.org/drawingml/2006/main">
            <a:ext uri="{FF2B5EF4-FFF2-40B4-BE49-F238E27FC236}">
              <a16:creationId xmlns:a16="http://schemas.microsoft.com/office/drawing/2014/main" id="{A30FA879-4A2D-AF45-3FED-E8671B648E74}"/>
            </a:ext>
          </a:extLst>
        </cdr:cNvPr>
        <cdr:cNvSpPr/>
      </cdr:nvSpPr>
      <cdr:spPr>
        <a:xfrm xmlns:a="http://schemas.openxmlformats.org/drawingml/2006/main">
          <a:off x="2405063" y="839153"/>
          <a:ext cx="74612" cy="352426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kern="1200"/>
        </a:p>
      </cdr:txBody>
    </cdr:sp>
  </cdr:relSizeAnchor>
  <cdr:relSizeAnchor xmlns:cdr="http://schemas.openxmlformats.org/drawingml/2006/chartDrawing">
    <cdr:from>
      <cdr:x>0.37382</cdr:x>
      <cdr:y>0.30955</cdr:y>
    </cdr:from>
    <cdr:to>
      <cdr:x>0.45043</cdr:x>
      <cdr:y>0.3897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190BE57F-8CE6-F27F-3B3C-831AEFD8622E}"/>
            </a:ext>
          </a:extLst>
        </cdr:cNvPr>
        <cdr:cNvSpPr txBox="1"/>
      </cdr:nvSpPr>
      <cdr:spPr>
        <a:xfrm xmlns:a="http://schemas.openxmlformats.org/drawingml/2006/main">
          <a:off x="2416716" y="896332"/>
          <a:ext cx="495300" cy="23209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kern="1200" dirty="0">
              <a:solidFill>
                <a:schemeClr val="bg2"/>
              </a:solidFill>
            </a:rPr>
            <a:t>~41%</a:t>
          </a:r>
        </a:p>
      </cdr:txBody>
    </cdr:sp>
  </cdr:relSizeAnchor>
  <cdr:relSizeAnchor xmlns:cdr="http://schemas.openxmlformats.org/drawingml/2006/chartDrawing">
    <cdr:from>
      <cdr:x>0.56736</cdr:x>
      <cdr:y>0.5</cdr:y>
    </cdr:from>
    <cdr:to>
      <cdr:x>0.64397</cdr:x>
      <cdr:y>0.58015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8E1DBECE-3A4F-BC51-5A35-A16E2841C6D4}"/>
            </a:ext>
          </a:extLst>
        </cdr:cNvPr>
        <cdr:cNvSpPr txBox="1"/>
      </cdr:nvSpPr>
      <cdr:spPr>
        <a:xfrm xmlns:a="http://schemas.openxmlformats.org/drawingml/2006/main">
          <a:off x="3667919" y="1447799"/>
          <a:ext cx="495300" cy="23209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kern="1200" dirty="0">
              <a:solidFill>
                <a:schemeClr val="bg2"/>
              </a:solidFill>
            </a:rPr>
            <a:t>~41%</a:t>
          </a:r>
        </a:p>
      </cdr:txBody>
    </cdr:sp>
  </cdr:relSizeAnchor>
  <cdr:relSizeAnchor xmlns:cdr="http://schemas.openxmlformats.org/drawingml/2006/chartDrawing">
    <cdr:from>
      <cdr:x>0.573</cdr:x>
      <cdr:y>0.53003</cdr:y>
    </cdr:from>
    <cdr:to>
      <cdr:x>0.58008</cdr:x>
      <cdr:y>0.56036</cdr:y>
    </cdr:to>
    <cdr:sp macro="" textlink="">
      <cdr:nvSpPr>
        <cdr:cNvPr id="7" name="Right Brace 6">
          <a:extLst xmlns:a="http://schemas.openxmlformats.org/drawingml/2006/main">
            <a:ext uri="{FF2B5EF4-FFF2-40B4-BE49-F238E27FC236}">
              <a16:creationId xmlns:a16="http://schemas.microsoft.com/office/drawing/2014/main" id="{46FF17C0-04D3-87D3-211A-BB1920B3DF45}"/>
            </a:ext>
          </a:extLst>
        </cdr:cNvPr>
        <cdr:cNvSpPr/>
      </cdr:nvSpPr>
      <cdr:spPr>
        <a:xfrm xmlns:a="http://schemas.openxmlformats.org/drawingml/2006/main">
          <a:off x="3704432" y="1534759"/>
          <a:ext cx="45719" cy="87825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kern="1200"/>
        </a:p>
      </cdr:txBody>
    </cdr:sp>
  </cdr:relSizeAnchor>
  <cdr:relSizeAnchor xmlns:cdr="http://schemas.openxmlformats.org/drawingml/2006/chartDrawing">
    <cdr:from>
      <cdr:x>0.7699</cdr:x>
      <cdr:y>0.49498</cdr:y>
    </cdr:from>
    <cdr:to>
      <cdr:x>0.84651</cdr:x>
      <cdr:y>0.57513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F8D2AE7B-20A3-4292-BD8D-06832E511269}"/>
            </a:ext>
          </a:extLst>
        </cdr:cNvPr>
        <cdr:cNvSpPr txBox="1"/>
      </cdr:nvSpPr>
      <cdr:spPr>
        <a:xfrm xmlns:a="http://schemas.openxmlformats.org/drawingml/2006/main">
          <a:off x="4977354" y="1433258"/>
          <a:ext cx="495300" cy="23209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kern="1200" dirty="0">
              <a:solidFill>
                <a:schemeClr val="bg2"/>
              </a:solidFill>
            </a:rPr>
            <a:t>~</a:t>
          </a:r>
          <a:r>
            <a:rPr lang="en-US" b="1" kern="1200" dirty="0">
              <a:solidFill>
                <a:schemeClr val="bg2"/>
              </a:solidFill>
            </a:rPr>
            <a:t>24</a:t>
          </a:r>
          <a:r>
            <a:rPr lang="en-US" sz="1100" b="1" kern="1200" dirty="0">
              <a:solidFill>
                <a:schemeClr val="bg2"/>
              </a:solidFill>
            </a:rPr>
            <a:t>%</a:t>
          </a:r>
        </a:p>
      </cdr:txBody>
    </cdr:sp>
  </cdr:relSizeAnchor>
  <cdr:relSizeAnchor xmlns:cdr="http://schemas.openxmlformats.org/drawingml/2006/chartDrawing">
    <cdr:from>
      <cdr:x>0.77534</cdr:x>
      <cdr:y>0.52124</cdr:y>
    </cdr:from>
    <cdr:to>
      <cdr:x>0.78246</cdr:x>
      <cdr:y>0.54227</cdr:y>
    </cdr:to>
    <cdr:sp macro="" textlink="">
      <cdr:nvSpPr>
        <cdr:cNvPr id="9" name="Right Brace 8">
          <a:extLst xmlns:a="http://schemas.openxmlformats.org/drawingml/2006/main">
            <a:ext uri="{FF2B5EF4-FFF2-40B4-BE49-F238E27FC236}">
              <a16:creationId xmlns:a16="http://schemas.microsoft.com/office/drawing/2014/main" id="{A552F3E8-66F0-5BBD-B929-8E2BF5D42484}"/>
            </a:ext>
          </a:extLst>
        </cdr:cNvPr>
        <cdr:cNvSpPr/>
      </cdr:nvSpPr>
      <cdr:spPr>
        <a:xfrm xmlns:a="http://schemas.openxmlformats.org/drawingml/2006/main">
          <a:off x="5012532" y="1509310"/>
          <a:ext cx="46037" cy="60886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kern="1200"/>
        </a:p>
      </cdr:txBody>
    </cdr:sp>
  </cdr:relSizeAnchor>
  <cdr:relSizeAnchor xmlns:cdr="http://schemas.openxmlformats.org/drawingml/2006/chartDrawing">
    <cdr:from>
      <cdr:x>0.05623</cdr:x>
      <cdr:y>0.22105</cdr:y>
    </cdr:from>
    <cdr:to>
      <cdr:x>0.13167</cdr:x>
      <cdr:y>0.31579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AC7A3691-C493-8033-FCC6-F6DB974C2A11}"/>
            </a:ext>
          </a:extLst>
        </cdr:cNvPr>
        <cdr:cNvSpPr txBox="1"/>
      </cdr:nvSpPr>
      <cdr:spPr>
        <a:xfrm xmlns:a="http://schemas.openxmlformats.org/drawingml/2006/main">
          <a:off x="363537" y="640080"/>
          <a:ext cx="487680" cy="274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b="1" kern="1200" dirty="0"/>
            <a:t>536</a:t>
          </a:r>
        </a:p>
      </cdr:txBody>
    </cdr:sp>
  </cdr:relSizeAnchor>
  <cdr:relSizeAnchor xmlns:cdr="http://schemas.openxmlformats.org/drawingml/2006/chartDrawing">
    <cdr:from>
      <cdr:x>0.11124</cdr:x>
      <cdr:y>0.04386</cdr:y>
    </cdr:from>
    <cdr:to>
      <cdr:x>0.18667</cdr:x>
      <cdr:y>0.1386</cdr:y>
    </cdr:to>
    <cdr:sp macro="" textlink="">
      <cdr:nvSpPr>
        <cdr:cNvPr id="13" name="TextBox 1">
          <a:extLst xmlns:a="http://schemas.openxmlformats.org/drawingml/2006/main">
            <a:ext uri="{FF2B5EF4-FFF2-40B4-BE49-F238E27FC236}">
              <a16:creationId xmlns:a16="http://schemas.microsoft.com/office/drawing/2014/main" id="{90B4F024-81C4-84CD-1FAA-64061873CB89}"/>
            </a:ext>
          </a:extLst>
        </cdr:cNvPr>
        <cdr:cNvSpPr txBox="1"/>
      </cdr:nvSpPr>
      <cdr:spPr>
        <a:xfrm xmlns:a="http://schemas.openxmlformats.org/drawingml/2006/main">
          <a:off x="719137" y="127000"/>
          <a:ext cx="487680" cy="274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kern="1200" dirty="0"/>
            <a:t>885</a:t>
          </a:r>
        </a:p>
      </cdr:txBody>
    </cdr:sp>
  </cdr:relSizeAnchor>
  <cdr:relSizeAnchor xmlns:cdr="http://schemas.openxmlformats.org/drawingml/2006/chartDrawing">
    <cdr:from>
      <cdr:x>0.26333</cdr:x>
      <cdr:y>0.2476</cdr:y>
    </cdr:from>
    <cdr:to>
      <cdr:x>0.33877</cdr:x>
      <cdr:y>0.34233</cdr:y>
    </cdr:to>
    <cdr:sp macro="" textlink="">
      <cdr:nvSpPr>
        <cdr:cNvPr id="14" name="TextBox 1">
          <a:extLst xmlns:a="http://schemas.openxmlformats.org/drawingml/2006/main">
            <a:ext uri="{FF2B5EF4-FFF2-40B4-BE49-F238E27FC236}">
              <a16:creationId xmlns:a16="http://schemas.microsoft.com/office/drawing/2014/main" id="{6B8AC27C-F86C-8A60-DDD9-996BDCF1DBF4}"/>
            </a:ext>
          </a:extLst>
        </cdr:cNvPr>
        <cdr:cNvSpPr txBox="1"/>
      </cdr:nvSpPr>
      <cdr:spPr>
        <a:xfrm xmlns:a="http://schemas.openxmlformats.org/drawingml/2006/main">
          <a:off x="1702435" y="716942"/>
          <a:ext cx="487680" cy="274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kern="1200" dirty="0"/>
            <a:t>516</a:t>
          </a:r>
        </a:p>
      </cdr:txBody>
    </cdr:sp>
  </cdr:relSizeAnchor>
  <cdr:relSizeAnchor xmlns:cdr="http://schemas.openxmlformats.org/drawingml/2006/chartDrawing">
    <cdr:from>
      <cdr:x>0.31362</cdr:x>
      <cdr:y>0.19935</cdr:y>
    </cdr:from>
    <cdr:to>
      <cdr:x>0.38906</cdr:x>
      <cdr:y>0.29409</cdr:y>
    </cdr:to>
    <cdr:sp macro="" textlink="">
      <cdr:nvSpPr>
        <cdr:cNvPr id="15" name="TextBox 1">
          <a:extLst xmlns:a="http://schemas.openxmlformats.org/drawingml/2006/main">
            <a:ext uri="{FF2B5EF4-FFF2-40B4-BE49-F238E27FC236}">
              <a16:creationId xmlns:a16="http://schemas.microsoft.com/office/drawing/2014/main" id="{82077599-160C-F42D-E325-AC56005DF88B}"/>
            </a:ext>
          </a:extLst>
        </cdr:cNvPr>
        <cdr:cNvSpPr txBox="1"/>
      </cdr:nvSpPr>
      <cdr:spPr>
        <a:xfrm xmlns:a="http://schemas.openxmlformats.org/drawingml/2006/main">
          <a:off x="2027555" y="577242"/>
          <a:ext cx="487680" cy="274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kern="1200" dirty="0"/>
            <a:t>589</a:t>
          </a:r>
        </a:p>
      </cdr:txBody>
    </cdr:sp>
  </cdr:relSizeAnchor>
  <cdr:relSizeAnchor xmlns:cdr="http://schemas.openxmlformats.org/drawingml/2006/chartDrawing">
    <cdr:from>
      <cdr:x>0.46228</cdr:x>
      <cdr:y>0.47237</cdr:y>
    </cdr:from>
    <cdr:to>
      <cdr:x>0.53772</cdr:x>
      <cdr:y>0.56711</cdr:y>
    </cdr:to>
    <cdr:sp macro="" textlink="">
      <cdr:nvSpPr>
        <cdr:cNvPr id="16" name="TextBox 1">
          <a:extLst xmlns:a="http://schemas.openxmlformats.org/drawingml/2006/main">
            <a:ext uri="{FF2B5EF4-FFF2-40B4-BE49-F238E27FC236}">
              <a16:creationId xmlns:a16="http://schemas.microsoft.com/office/drawing/2014/main" id="{2F0DBC9A-248D-5BE2-30F2-91122A0F6942}"/>
            </a:ext>
          </a:extLst>
        </cdr:cNvPr>
        <cdr:cNvSpPr txBox="1"/>
      </cdr:nvSpPr>
      <cdr:spPr>
        <a:xfrm xmlns:a="http://schemas.openxmlformats.org/drawingml/2006/main">
          <a:off x="2988627" y="1367790"/>
          <a:ext cx="487680" cy="274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kern="1200" dirty="0"/>
            <a:t>99</a:t>
          </a:r>
        </a:p>
      </cdr:txBody>
    </cdr:sp>
  </cdr:relSizeAnchor>
  <cdr:relSizeAnchor xmlns:cdr="http://schemas.openxmlformats.org/drawingml/2006/chartDrawing">
    <cdr:from>
      <cdr:x>0.51493</cdr:x>
      <cdr:y>0.44252</cdr:y>
    </cdr:from>
    <cdr:to>
      <cdr:x>0.59036</cdr:x>
      <cdr:y>0.53726</cdr:y>
    </cdr:to>
    <cdr:sp macro="" textlink="">
      <cdr:nvSpPr>
        <cdr:cNvPr id="17" name="TextBox 1">
          <a:extLst xmlns:a="http://schemas.openxmlformats.org/drawingml/2006/main">
            <a:ext uri="{FF2B5EF4-FFF2-40B4-BE49-F238E27FC236}">
              <a16:creationId xmlns:a16="http://schemas.microsoft.com/office/drawing/2014/main" id="{276B13C0-8727-A8C1-BAFA-9C57C3679804}"/>
            </a:ext>
          </a:extLst>
        </cdr:cNvPr>
        <cdr:cNvSpPr txBox="1"/>
      </cdr:nvSpPr>
      <cdr:spPr>
        <a:xfrm xmlns:a="http://schemas.openxmlformats.org/drawingml/2006/main">
          <a:off x="3328987" y="1281366"/>
          <a:ext cx="487680" cy="274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kern="1200" dirty="0"/>
            <a:t>150</a:t>
          </a:r>
        </a:p>
      </cdr:txBody>
    </cdr:sp>
  </cdr:relSizeAnchor>
  <cdr:relSizeAnchor xmlns:cdr="http://schemas.openxmlformats.org/drawingml/2006/chartDrawing">
    <cdr:from>
      <cdr:x>0.66069</cdr:x>
      <cdr:y>0.425</cdr:y>
    </cdr:from>
    <cdr:to>
      <cdr:x>0.73613</cdr:x>
      <cdr:y>0.51974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392F2FA9-7208-545F-4252-36293BC9C183}"/>
            </a:ext>
          </a:extLst>
        </cdr:cNvPr>
        <cdr:cNvSpPr txBox="1"/>
      </cdr:nvSpPr>
      <cdr:spPr>
        <a:xfrm xmlns:a="http://schemas.openxmlformats.org/drawingml/2006/main">
          <a:off x="4271327" y="1230630"/>
          <a:ext cx="487680" cy="274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kern="1200" dirty="0"/>
            <a:t>173</a:t>
          </a:r>
        </a:p>
      </cdr:txBody>
    </cdr:sp>
  </cdr:relSizeAnchor>
  <cdr:relSizeAnchor xmlns:cdr="http://schemas.openxmlformats.org/drawingml/2006/chartDrawing">
    <cdr:from>
      <cdr:x>0.71334</cdr:x>
      <cdr:y>0.43261</cdr:y>
    </cdr:from>
    <cdr:to>
      <cdr:x>0.78877</cdr:x>
      <cdr:y>0.52735</cdr:y>
    </cdr:to>
    <cdr:sp macro="" textlink="">
      <cdr:nvSpPr>
        <cdr:cNvPr id="19" name="TextBox 1">
          <a:extLst xmlns:a="http://schemas.openxmlformats.org/drawingml/2006/main">
            <a:ext uri="{FF2B5EF4-FFF2-40B4-BE49-F238E27FC236}">
              <a16:creationId xmlns:a16="http://schemas.microsoft.com/office/drawing/2014/main" id="{2B74422B-58EB-C248-8B10-79A9BAC52970}"/>
            </a:ext>
          </a:extLst>
        </cdr:cNvPr>
        <cdr:cNvSpPr txBox="1"/>
      </cdr:nvSpPr>
      <cdr:spPr>
        <a:xfrm xmlns:a="http://schemas.openxmlformats.org/drawingml/2006/main">
          <a:off x="4611687" y="1252670"/>
          <a:ext cx="487680" cy="274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kern="1200" dirty="0"/>
            <a:t>162</a:t>
          </a:r>
        </a:p>
      </cdr:txBody>
    </cdr:sp>
  </cdr:relSizeAnchor>
  <cdr:relSizeAnchor xmlns:cdr="http://schemas.openxmlformats.org/drawingml/2006/chartDrawing">
    <cdr:from>
      <cdr:x>0.86499</cdr:x>
      <cdr:y>0.46495</cdr:y>
    </cdr:from>
    <cdr:to>
      <cdr:x>0.94043</cdr:x>
      <cdr:y>0.55969</cdr:y>
    </cdr:to>
    <cdr:sp macro="" textlink="">
      <cdr:nvSpPr>
        <cdr:cNvPr id="20" name="TextBox 1">
          <a:extLst xmlns:a="http://schemas.openxmlformats.org/drawingml/2006/main">
            <a:ext uri="{FF2B5EF4-FFF2-40B4-BE49-F238E27FC236}">
              <a16:creationId xmlns:a16="http://schemas.microsoft.com/office/drawing/2014/main" id="{225D5CC4-FEB4-8791-73FC-70DD9106FBBC}"/>
            </a:ext>
          </a:extLst>
        </cdr:cNvPr>
        <cdr:cNvSpPr txBox="1"/>
      </cdr:nvSpPr>
      <cdr:spPr>
        <a:xfrm xmlns:a="http://schemas.openxmlformats.org/drawingml/2006/main">
          <a:off x="5592127" y="1346304"/>
          <a:ext cx="487680" cy="274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b="1" kern="1200" dirty="0"/>
            <a:t>100</a:t>
          </a:r>
          <a:endParaRPr lang="en-US" sz="1100" b="1" kern="1200" dirty="0"/>
        </a:p>
      </cdr:txBody>
    </cdr:sp>
  </cdr:relSizeAnchor>
  <cdr:relSizeAnchor xmlns:cdr="http://schemas.openxmlformats.org/drawingml/2006/chartDrawing">
    <cdr:from>
      <cdr:x>0.91307</cdr:x>
      <cdr:y>0.46495</cdr:y>
    </cdr:from>
    <cdr:to>
      <cdr:x>0.98851</cdr:x>
      <cdr:y>0.55969</cdr:y>
    </cdr:to>
    <cdr:sp macro="" textlink="">
      <cdr:nvSpPr>
        <cdr:cNvPr id="21" name="TextBox 1">
          <a:extLst xmlns:a="http://schemas.openxmlformats.org/drawingml/2006/main">
            <a:ext uri="{FF2B5EF4-FFF2-40B4-BE49-F238E27FC236}">
              <a16:creationId xmlns:a16="http://schemas.microsoft.com/office/drawing/2014/main" id="{851A0BBD-AE7F-1298-EE68-358C9B9CF623}"/>
            </a:ext>
          </a:extLst>
        </cdr:cNvPr>
        <cdr:cNvSpPr txBox="1"/>
      </cdr:nvSpPr>
      <cdr:spPr>
        <a:xfrm xmlns:a="http://schemas.openxmlformats.org/drawingml/2006/main">
          <a:off x="5902946" y="1346304"/>
          <a:ext cx="487680" cy="274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b="1" kern="1200" dirty="0"/>
            <a:t>100</a:t>
          </a:r>
          <a:endParaRPr lang="en-US" sz="1100" b="1" kern="12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D0313-F1C1-4BE6-A903-24D8C0A8706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69A0D-136B-4D35-8372-B141A6D4B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00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2216B-A306-4191-9607-65EF0B473D4A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2FE03-0128-49A4-9C8E-FA8E5C6BC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5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FE03-0128-49A4-9C8E-FA8E5C6BCA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98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5533D-0776-54C9-1056-14A9B8EBA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DFC478-842F-01C7-2A12-5AD4348D3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A3C950-5E87-DE89-0BF3-70D41321E1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50708-CCB2-1D3E-2F4C-6C5F7B073D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FE03-0128-49A4-9C8E-FA8E5C6BCA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53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FE03-0128-49A4-9C8E-FA8E5C6BCA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5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FE03-0128-49A4-9C8E-FA8E5C6BCA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06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F6442-4273-A8C3-3785-C794975E4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55E4C6-17D5-A87E-1952-95992BABA1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2E635F-F9D9-2A40-9A9D-CDC1729C7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F9F52-D8EE-8D38-6C71-5F8079CF1C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FE03-0128-49A4-9C8E-FA8E5C6BCA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91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FE03-0128-49A4-9C8E-FA8E5C6BCA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76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A5449-AD16-1015-192C-541805301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E487CF-33D4-A968-A08B-4C0D035116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CA804E-F077-F24D-D08D-4D5EEDB3A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89274-ACD6-84A3-04A1-07218174E3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2FE03-0128-49A4-9C8E-FA8E5C6BCA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45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-1">
    <p:bg>
      <p:bgPr>
        <a:blipFill dpi="0" rotWithShape="1">
          <a:blip r:embed="rId2">
            <a:alphaModFix amt="9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65710C-0A60-DE47-B003-E66D2DB09F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477386"/>
            <a:ext cx="9144000" cy="2666114"/>
          </a:xfrm>
          <a:solidFill>
            <a:schemeClr val="bg2">
              <a:alpha val="80000"/>
            </a:schemeClr>
          </a:solidFill>
        </p:spPr>
        <p:txBody>
          <a:bodyPr lIns="548640" tIns="365760" rIns="548640" bIns="1280160" anchor="b">
            <a:spAutoFit/>
          </a:bodyPr>
          <a:lstStyle>
            <a:lvl1pPr algn="l">
              <a:lnSpc>
                <a:spcPct val="90000"/>
              </a:lnSpc>
              <a:defRPr sz="1800" b="1" i="0" u="none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Good Practices for LGU Energy Efficiency and Small Renewables:</a:t>
            </a:r>
            <a:br>
              <a:rPr lang="en-US"/>
            </a:br>
            <a:br>
              <a:rPr lang="en-US"/>
            </a:br>
            <a:r>
              <a:rPr lang="en-US"/>
              <a:t>Tasks 6 &amp; 7 Report: Procurement and Finance</a:t>
            </a:r>
            <a:br>
              <a:rPr lang="en-US"/>
            </a:br>
            <a:endParaRPr lang="en-US"/>
          </a:p>
        </p:txBody>
      </p:sp>
      <p:sp>
        <p:nvSpPr>
          <p:cNvPr id="7" name="Rectangle 6" descr="whiteback" hidden="1">
            <a:extLst>
              <a:ext uri="{FF2B5EF4-FFF2-40B4-BE49-F238E27FC236}">
                <a16:creationId xmlns:a16="http://schemas.microsoft.com/office/drawing/2014/main" id="{313103E2-0ACB-DC4E-B090-D9CE16667ECF}"/>
              </a:ext>
            </a:extLst>
          </p:cNvPr>
          <p:cNvSpPr/>
          <p:nvPr/>
        </p:nvSpPr>
        <p:spPr>
          <a:xfrm>
            <a:off x="-986" y="323850"/>
            <a:ext cx="2151839" cy="1038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descr="logo-middle">
            <a:extLst>
              <a:ext uri="{FF2B5EF4-FFF2-40B4-BE49-F238E27FC236}">
                <a16:creationId xmlns:a16="http://schemas.microsoft.com/office/drawing/2014/main" id="{E9459326-594C-FB4C-AC0F-6855F9346453}"/>
              </a:ext>
            </a:extLst>
          </p:cNvPr>
          <p:cNvSpPr/>
          <p:nvPr/>
        </p:nvSpPr>
        <p:spPr>
          <a:xfrm>
            <a:off x="291086" y="508416"/>
            <a:ext cx="1567694" cy="6692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637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Slide Basic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97E9FC0-D78A-4B6D-89DA-4D0928CCE4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844565"/>
            <a:ext cx="8001000" cy="3153694"/>
          </a:xfrm>
        </p:spPr>
        <p:txBody>
          <a:bodyPr wrap="square" anchor="t">
            <a:normAutofit/>
          </a:bodyPr>
          <a:lstStyle>
            <a:lvl1pPr algn="l">
              <a:lnSpc>
                <a:spcPct val="90000"/>
              </a:lnSpc>
              <a:defRPr sz="5000" b="1" i="0">
                <a:solidFill>
                  <a:schemeClr val="accent2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530E5E-FD92-46FA-B1C3-7324132CFD13}"/>
              </a:ext>
            </a:extLst>
          </p:cNvPr>
          <p:cNvSpPr/>
          <p:nvPr/>
        </p:nvSpPr>
        <p:spPr>
          <a:xfrm>
            <a:off x="582075" y="633505"/>
            <a:ext cx="678962" cy="713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descr="logo-left">
            <a:extLst>
              <a:ext uri="{FF2B5EF4-FFF2-40B4-BE49-F238E27FC236}">
                <a16:creationId xmlns:a16="http://schemas.microsoft.com/office/drawing/2014/main" id="{8387A9B5-BFFE-1340-A087-4D1F1CEF20EA}"/>
              </a:ext>
            </a:extLst>
          </p:cNvPr>
          <p:cNvSpPr/>
          <p:nvPr/>
        </p:nvSpPr>
        <p:spPr>
          <a:xfrm>
            <a:off x="545470" y="4262203"/>
            <a:ext cx="1397967" cy="574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53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ransition Slide Basic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97E9FC0-D78A-4B6D-89DA-4D0928CCE4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844565"/>
            <a:ext cx="8001000" cy="3153694"/>
          </a:xfrm>
        </p:spPr>
        <p:txBody>
          <a:bodyPr wrap="square" anchor="t">
            <a:normAutofit/>
          </a:bodyPr>
          <a:lstStyle>
            <a:lvl1pPr algn="l">
              <a:lnSpc>
                <a:spcPct val="90000"/>
              </a:lnSpc>
              <a:defRPr sz="50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530E5E-FD92-46FA-B1C3-7324132CFD13}"/>
              </a:ext>
            </a:extLst>
          </p:cNvPr>
          <p:cNvSpPr/>
          <p:nvPr/>
        </p:nvSpPr>
        <p:spPr>
          <a:xfrm>
            <a:off x="582075" y="633505"/>
            <a:ext cx="678962" cy="713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descr="logo-left">
            <a:extLst>
              <a:ext uri="{FF2B5EF4-FFF2-40B4-BE49-F238E27FC236}">
                <a16:creationId xmlns:a16="http://schemas.microsoft.com/office/drawing/2014/main" id="{8387A9B5-BFFE-1340-A087-4D1F1CEF20EA}"/>
              </a:ext>
            </a:extLst>
          </p:cNvPr>
          <p:cNvSpPr/>
          <p:nvPr/>
        </p:nvSpPr>
        <p:spPr>
          <a:xfrm>
            <a:off x="545470" y="4262203"/>
            <a:ext cx="1397967" cy="574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385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/ Numbered Lis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city, day&#10;&#10;Description automatically generated">
            <a:extLst>
              <a:ext uri="{FF2B5EF4-FFF2-40B4-BE49-F238E27FC236}">
                <a16:creationId xmlns:a16="http://schemas.microsoft.com/office/drawing/2014/main" id="{06E03AE8-1032-EE47-9366-962DE807F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09" r="24182"/>
          <a:stretch/>
        </p:blipFill>
        <p:spPr>
          <a:xfrm>
            <a:off x="-2" y="0"/>
            <a:ext cx="4670123" cy="5143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B9149A-1F94-440F-A6F8-1A080EF04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3497" y="742952"/>
            <a:ext cx="3428214" cy="3657598"/>
          </a:xfrm>
        </p:spPr>
        <p:txBody>
          <a:bodyPr lIns="91440" rIns="91440" anchor="ctr">
            <a:normAutofit/>
          </a:bodyPr>
          <a:lstStyle>
            <a:lvl1pPr marL="457200" indent="-457200">
              <a:spcBef>
                <a:spcPts val="1600"/>
              </a:spcBef>
              <a:buFont typeface="+mj-lt"/>
              <a:buAutoNum type="arabicParenR"/>
              <a:defRPr sz="1800"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Section one</a:t>
            </a:r>
          </a:p>
          <a:p>
            <a:pPr lvl="0"/>
            <a:r>
              <a:rPr lang="en-US"/>
              <a:t>Section two</a:t>
            </a:r>
          </a:p>
          <a:p>
            <a:pPr lvl="0"/>
            <a:r>
              <a:rPr lang="en-US"/>
              <a:t>Section three</a:t>
            </a:r>
          </a:p>
          <a:p>
            <a:pPr lvl="0"/>
            <a:r>
              <a:rPr lang="en-US"/>
              <a:t>Section four</a:t>
            </a:r>
          </a:p>
          <a:p>
            <a:pPr lvl="0"/>
            <a:r>
              <a:rPr lang="en-US"/>
              <a:t>Section five</a:t>
            </a:r>
          </a:p>
          <a:p>
            <a:pPr lvl="0"/>
            <a:r>
              <a:rPr lang="en-US"/>
              <a:t>Section six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94F6906-4367-4899-9DB9-A467E503125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A4C3F32-3EA3-4C2A-834B-7F4DDD4AE0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4670120" cy="5143500"/>
          </a:xfrm>
          <a:solidFill>
            <a:schemeClr val="accent2">
              <a:alpha val="50000"/>
            </a:schemeClr>
          </a:solidFill>
        </p:spPr>
        <p:txBody>
          <a:bodyPr wrap="square" lIns="182880" tIns="91440" rIns="182880" bIns="91440" anchor="ctr">
            <a:normAutofit/>
          </a:bodyPr>
          <a:lstStyle>
            <a:lvl1pPr marL="0" indent="0" algn="ctr">
              <a:lnSpc>
                <a:spcPct val="90000"/>
              </a:lnSpc>
              <a:defRPr sz="40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title/Agenda</a:t>
            </a:r>
          </a:p>
        </p:txBody>
      </p:sp>
    </p:spTree>
    <p:extLst>
      <p:ext uri="{BB962C8B-B14F-4D97-AF65-F5344CB8AC3E}">
        <p14:creationId xmlns:p14="http://schemas.microsoft.com/office/powerpoint/2010/main" val="3408999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/ Numbered Lis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city, day&#10;&#10;Description automatically generated">
            <a:extLst>
              <a:ext uri="{FF2B5EF4-FFF2-40B4-BE49-F238E27FC236}">
                <a16:creationId xmlns:a16="http://schemas.microsoft.com/office/drawing/2014/main" id="{8A8AD567-37F2-7D4E-ACEA-AC98B05481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52427" r="5252"/>
          <a:stretch/>
        </p:blipFill>
        <p:spPr>
          <a:xfrm>
            <a:off x="5102995" y="0"/>
            <a:ext cx="4041005" cy="5143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397" y="628647"/>
            <a:ext cx="4391134" cy="816911"/>
          </a:xfrm>
        </p:spPr>
        <p:txBody>
          <a:bodyPr wrap="square" anchor="t">
            <a:normAutofit/>
          </a:bodyPr>
          <a:lstStyle>
            <a:lvl1pPr algn="l">
              <a:defRPr sz="4000"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Agenda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B9149A-1F94-440F-A6F8-1A080EF04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500" y="1573305"/>
            <a:ext cx="4391026" cy="2778031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arenR"/>
              <a:defRPr sz="1800"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Section one</a:t>
            </a:r>
          </a:p>
          <a:p>
            <a:pPr lvl="0"/>
            <a:r>
              <a:rPr lang="en-US"/>
              <a:t>Section two</a:t>
            </a:r>
          </a:p>
          <a:p>
            <a:pPr lvl="0"/>
            <a:r>
              <a:rPr lang="en-US"/>
              <a:t>Section three</a:t>
            </a:r>
          </a:p>
          <a:p>
            <a:pPr lvl="0"/>
            <a:r>
              <a:rPr lang="en-US"/>
              <a:t>Section four</a:t>
            </a:r>
          </a:p>
          <a:p>
            <a:pPr lvl="0"/>
            <a:r>
              <a:rPr lang="en-US"/>
              <a:t>Section five</a:t>
            </a:r>
          </a:p>
          <a:p>
            <a:pPr lvl="0"/>
            <a:r>
              <a:rPr lang="en-US"/>
              <a:t>Section six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94F6906-4367-4899-9DB9-A467E503125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>
                <a:latin typeface="Avenir Medium" panose="02000503020000020003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25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 i="0"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11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  <p15:guide id="2" orient="horz" pos="2772">
          <p15:clr>
            <a:srgbClr val="FBAE40"/>
          </p15:clr>
        </p15:guide>
        <p15:guide id="3" pos="2880">
          <p15:clr>
            <a:srgbClr val="FBAE40"/>
          </p15:clr>
        </p15:guide>
        <p15:guide id="4" pos="360">
          <p15:clr>
            <a:srgbClr val="FBAE40"/>
          </p15:clr>
        </p15:guide>
        <p15:guide id="5" pos="54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347742"/>
            <a:ext cx="8000998" cy="398571"/>
          </a:xfrm>
        </p:spPr>
        <p:txBody>
          <a:bodyPr tIns="0" anchor="b">
            <a:spAutoFit/>
          </a:bodyPr>
          <a:lstStyle>
            <a:lvl1pPr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2732552-9C9B-44A0-9B5E-54C83E96C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0711" y="2052059"/>
            <a:ext cx="8001000" cy="169918"/>
          </a:xfrm>
        </p:spPr>
        <p:txBody>
          <a:bodyPr wrap="square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0" i="0" spc="0" baseline="0">
                <a:solidFill>
                  <a:schemeClr val="tx2">
                    <a:lumMod val="50000"/>
                    <a:lumOff val="50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44184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  <p15:guide id="2" orient="horz" pos="2772">
          <p15:clr>
            <a:srgbClr val="FBAE40"/>
          </p15:clr>
        </p15:guide>
        <p15:guide id="3" pos="360">
          <p15:clr>
            <a:srgbClr val="FBAE40"/>
          </p15:clr>
        </p15:guide>
        <p15:guide id="4" pos="540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944319"/>
            <a:ext cx="2326558" cy="779188"/>
          </a:xfrm>
        </p:spPr>
        <p:txBody>
          <a:bodyPr wrap="square" tIns="0" anchor="t">
            <a:spAutoFit/>
          </a:bodyPr>
          <a:lstStyle>
            <a:lvl1pPr algn="l">
              <a:defRPr b="1" i="0">
                <a:solidFill>
                  <a:schemeClr val="accent2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2732552-9C9B-44A0-9B5E-54C83E96C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2612728"/>
            <a:ext cx="2326558" cy="198259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0" i="0" spc="0" baseline="0">
                <a:solidFill>
                  <a:schemeClr val="bg2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1D6486-ED5A-4975-B958-319FE20AA0C3}"/>
              </a:ext>
            </a:extLst>
          </p:cNvPr>
          <p:cNvSpPr/>
          <p:nvPr/>
        </p:nvSpPr>
        <p:spPr>
          <a:xfrm>
            <a:off x="571500" y="742950"/>
            <a:ext cx="678962" cy="713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24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>
          <p15:clr>
            <a:srgbClr val="FBAE40"/>
          </p15:clr>
        </p15:guide>
        <p15:guide id="2" orient="horz" pos="2772">
          <p15:clr>
            <a:srgbClr val="FBAE40"/>
          </p15:clr>
        </p15:guide>
        <p15:guide id="3" pos="2184">
          <p15:clr>
            <a:srgbClr val="FBAE40"/>
          </p15:clr>
        </p15:guide>
        <p15:guide id="4" pos="5400">
          <p15:clr>
            <a:srgbClr val="FBAE40"/>
          </p15:clr>
        </p15:guide>
        <p15:guide id="5" pos="3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5153" y="944319"/>
            <a:ext cx="2326558" cy="779188"/>
          </a:xfrm>
        </p:spPr>
        <p:txBody>
          <a:bodyPr wrap="square" tIns="0" anchor="t">
            <a:spAutoFit/>
          </a:bodyPr>
          <a:lstStyle>
            <a:lvl1pPr algn="l">
              <a:defRPr b="1" i="0">
                <a:solidFill>
                  <a:schemeClr val="accent2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2732552-9C9B-44A0-9B5E-54C83E96C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5153" y="2612728"/>
            <a:ext cx="2326558" cy="198259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0" i="0" spc="0" baseline="0">
                <a:solidFill>
                  <a:schemeClr val="bg2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1D6486-ED5A-4975-B958-319FE20AA0C3}"/>
              </a:ext>
            </a:extLst>
          </p:cNvPr>
          <p:cNvSpPr/>
          <p:nvPr/>
        </p:nvSpPr>
        <p:spPr>
          <a:xfrm>
            <a:off x="6245153" y="742950"/>
            <a:ext cx="678962" cy="713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56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>
          <p15:clr>
            <a:srgbClr val="FBAE40"/>
          </p15:clr>
        </p15:guide>
        <p15:guide id="2" orient="horz" pos="2772">
          <p15:clr>
            <a:srgbClr val="FBAE40"/>
          </p15:clr>
        </p15:guide>
        <p15:guide id="3" pos="3576">
          <p15:clr>
            <a:srgbClr val="FBAE40"/>
          </p15:clr>
        </p15:guide>
        <p15:guide id="4" pos="5400">
          <p15:clr>
            <a:srgbClr val="FBAE40"/>
          </p15:clr>
        </p15:guide>
        <p15:guide id="5" pos="3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58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">
          <p15:clr>
            <a:srgbClr val="FBAE40"/>
          </p15:clr>
        </p15:guide>
        <p15:guide id="2" orient="horz" pos="2772">
          <p15:clr>
            <a:srgbClr val="FBAE40"/>
          </p15:clr>
        </p15:guide>
        <p15:guide id="3" pos="2880">
          <p15:clr>
            <a:srgbClr val="FBAE40"/>
          </p15:clr>
        </p15:guide>
        <p15:guide id="4" pos="360">
          <p15:clr>
            <a:srgbClr val="FBAE40"/>
          </p15:clr>
        </p15:guide>
        <p15:guide id="5" pos="54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474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Image-2">
    <p:bg>
      <p:bgPr>
        <a:blipFill dpi="0" rotWithShape="1">
          <a:blip r:embed="rId2">
            <a:alphaModFix amt="9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B712C1E-5904-4406-81C1-DC44310A719D}"/>
              </a:ext>
            </a:extLst>
          </p:cNvPr>
          <p:cNvSpPr/>
          <p:nvPr/>
        </p:nvSpPr>
        <p:spPr>
          <a:xfrm>
            <a:off x="0" y="963062"/>
            <a:ext cx="5356927" cy="2991862"/>
          </a:xfrm>
          <a:prstGeom prst="rect">
            <a:avLst/>
          </a:prstGeom>
          <a:solidFill>
            <a:schemeClr val="accent2">
              <a:alpha val="850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44F12A-C5B1-DA40-8CFB-2555DF9D34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1513211"/>
            <a:ext cx="4273606" cy="1307225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40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360B708-F3F6-1C45-8B9D-C6EBE02692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0" y="2994110"/>
            <a:ext cx="4273606" cy="614995"/>
          </a:xfrm>
        </p:spPr>
        <p:txBody>
          <a:bodyPr wrap="square" anchor="t">
            <a:normAutofit/>
          </a:bodyPr>
          <a:lstStyle>
            <a:lvl1pPr marL="0" indent="0" algn="l">
              <a:buNone/>
              <a:defRPr sz="1400" b="0" i="0" spc="100" baseline="0">
                <a:solidFill>
                  <a:schemeClr val="bg1"/>
                </a:solidFill>
                <a:latin typeface="Avenir Medium" panose="02000503020000020003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47B7C3-CE4E-4B85-A940-543A3BE1275E}"/>
              </a:ext>
            </a:extLst>
          </p:cNvPr>
          <p:cNvSpPr/>
          <p:nvPr/>
        </p:nvSpPr>
        <p:spPr>
          <a:xfrm>
            <a:off x="571500" y="1308882"/>
            <a:ext cx="678962" cy="713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 descr="whiteback" hidden="1">
            <a:extLst>
              <a:ext uri="{FF2B5EF4-FFF2-40B4-BE49-F238E27FC236}">
                <a16:creationId xmlns:a16="http://schemas.microsoft.com/office/drawing/2014/main" id="{1E9EEAC7-42D3-9845-B739-267E0361E190}"/>
              </a:ext>
            </a:extLst>
          </p:cNvPr>
          <p:cNvSpPr/>
          <p:nvPr/>
        </p:nvSpPr>
        <p:spPr>
          <a:xfrm>
            <a:off x="5356927" y="3954924"/>
            <a:ext cx="2011680" cy="118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 descr="logo-middle">
            <a:extLst>
              <a:ext uri="{FF2B5EF4-FFF2-40B4-BE49-F238E27FC236}">
                <a16:creationId xmlns:a16="http://schemas.microsoft.com/office/drawing/2014/main" id="{FDC8157D-55AC-E84B-9D31-3520036E01EB}"/>
              </a:ext>
            </a:extLst>
          </p:cNvPr>
          <p:cNvSpPr/>
          <p:nvPr/>
        </p:nvSpPr>
        <p:spPr>
          <a:xfrm>
            <a:off x="5616632" y="4167266"/>
            <a:ext cx="1492270" cy="763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871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00151"/>
            <a:ext cx="8001000" cy="3200400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B7231C-C1B4-489F-9FDE-B015D6708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400790"/>
            <a:ext cx="8001000" cy="398571"/>
          </a:xfrm>
        </p:spPr>
        <p:txBody>
          <a:bodyPr>
            <a:spAutoFit/>
          </a:bodyPr>
          <a:lstStyle>
            <a:lvl1pPr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9EE886D-4736-4F5C-87E0-836662962F0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71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  <p15:guide id="2" orient="horz" pos="2772">
          <p15:clr>
            <a:srgbClr val="FBAE40"/>
          </p15:clr>
        </p15:guide>
        <p15:guide id="3" pos="360">
          <p15:clr>
            <a:srgbClr val="FBAE40"/>
          </p15:clr>
        </p15:guide>
        <p15:guide id="4" pos="540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00150"/>
            <a:ext cx="8001000" cy="3197037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9EE886D-4736-4F5C-87E0-836662962F0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F6DDE92-7C2D-4F31-9AD1-08D463FD3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347742"/>
            <a:ext cx="8000998" cy="398571"/>
          </a:xfrm>
        </p:spPr>
        <p:txBody>
          <a:bodyPr tIns="0" anchor="b">
            <a:spAutoFit/>
          </a:bodyPr>
          <a:lstStyle>
            <a:lvl1pPr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0F605F7E-231F-45A6-BD1B-9D0964FB7A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1" y="888273"/>
            <a:ext cx="8000208" cy="169918"/>
          </a:xfrm>
        </p:spPr>
        <p:txBody>
          <a:bodyPr wrap="square" anchor="ctr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200" b="0" i="0" spc="0" baseline="0">
                <a:solidFill>
                  <a:schemeClr val="tx2">
                    <a:lumMod val="50000"/>
                    <a:lumOff val="50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62109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FBAE40"/>
          </p15:clr>
        </p15:guide>
        <p15:guide id="2" pos="5400">
          <p15:clr>
            <a:srgbClr val="FBAE40"/>
          </p15:clr>
        </p15:guide>
        <p15:guide id="3" orient="horz" pos="756">
          <p15:clr>
            <a:srgbClr val="FBAE40"/>
          </p15:clr>
        </p15:guide>
        <p15:guide id="4" orient="horz" pos="277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00150"/>
            <a:ext cx="3848100" cy="3200400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724400" y="1200150"/>
            <a:ext cx="3847311" cy="3200400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71501" y="400790"/>
            <a:ext cx="8000998" cy="398571"/>
          </a:xfrm>
        </p:spPr>
        <p:txBody>
          <a:bodyPr/>
          <a:lstStyle>
            <a:lvl1pPr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4E42A8-1C26-4BF1-9AE5-2E4D75A15F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04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FBAE40"/>
          </p15:clr>
        </p15:guide>
        <p15:guide id="2" pos="5400">
          <p15:clr>
            <a:srgbClr val="FBAE40"/>
          </p15:clr>
        </p15:guide>
        <p15:guide id="3" pos="2784">
          <p15:clr>
            <a:srgbClr val="FBAE40"/>
          </p15:clr>
        </p15:guide>
        <p15:guide id="4" orient="horz" pos="756">
          <p15:clr>
            <a:srgbClr val="FBAE40"/>
          </p15:clr>
        </p15:guide>
        <p15:guide id="5" orient="horz" pos="2772">
          <p15:clr>
            <a:srgbClr val="FBAE40"/>
          </p15:clr>
        </p15:guide>
        <p15:guide id="6" pos="297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title with 2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00150"/>
            <a:ext cx="3848100" cy="3200399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9EE886D-4736-4F5C-87E0-836662962F0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0D44F94-0738-4A7F-B3B8-8B4ACE906A4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724399" y="1200150"/>
            <a:ext cx="3847311" cy="3200399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A928CE5-8A74-4B11-AA24-A50FB72EA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347742"/>
            <a:ext cx="8000998" cy="398571"/>
          </a:xfrm>
        </p:spPr>
        <p:txBody>
          <a:bodyPr tIns="0" anchor="b">
            <a:spAutoFit/>
          </a:bodyPr>
          <a:lstStyle>
            <a:lvl1pPr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4FAF82E-18D1-4F2F-9D08-735560A5B1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1" y="888273"/>
            <a:ext cx="8000208" cy="169918"/>
          </a:xfrm>
        </p:spPr>
        <p:txBody>
          <a:bodyPr wrap="square" anchor="ctr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200" b="0" i="0" spc="0" baseline="0">
                <a:solidFill>
                  <a:schemeClr val="tx2">
                    <a:lumMod val="50000"/>
                    <a:lumOff val="50000"/>
                  </a:schemeClr>
                </a:solidFill>
                <a:latin typeface="Avenir Medium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60890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FBAE40"/>
          </p15:clr>
        </p15:guide>
        <p15:guide id="2" pos="5400">
          <p15:clr>
            <a:srgbClr val="FBAE40"/>
          </p15:clr>
        </p15:guide>
        <p15:guide id="3" pos="2784">
          <p15:clr>
            <a:srgbClr val="FBAE40"/>
          </p15:clr>
        </p15:guide>
        <p15:guide id="4" orient="horz" pos="756">
          <p15:clr>
            <a:srgbClr val="FBAE40"/>
          </p15:clr>
        </p15:guide>
        <p15:guide id="5" orient="horz" pos="2772">
          <p15:clr>
            <a:srgbClr val="FBAE40"/>
          </p15:clr>
        </p15:guide>
        <p15:guide id="6" pos="297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1" y="1629696"/>
            <a:ext cx="5371310" cy="2770853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71501" y="400790"/>
            <a:ext cx="8000998" cy="398571"/>
          </a:xfrm>
        </p:spPr>
        <p:txBody>
          <a:bodyPr/>
          <a:lstStyle>
            <a:lvl1pPr algn="l"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4E42A8-1C26-4BF1-9AE5-2E4D75A15F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BFBED41-9802-40B3-84F8-AC13FA77ED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0400" y="1200151"/>
            <a:ext cx="5371312" cy="2462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spc="0" baseline="0">
                <a:solidFill>
                  <a:schemeClr val="tx2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73099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FBAE40"/>
          </p15:clr>
        </p15:guide>
        <p15:guide id="2" pos="5400">
          <p15:clr>
            <a:srgbClr val="FBAE40"/>
          </p15:clr>
        </p15:guide>
        <p15:guide id="3" pos="2016">
          <p15:clr>
            <a:srgbClr val="FBAE40"/>
          </p15:clr>
        </p15:guide>
        <p15:guide id="4" orient="horz" pos="756">
          <p15:clr>
            <a:srgbClr val="FBAE40"/>
          </p15:clr>
        </p15:guide>
        <p15:guide id="5" orient="horz" pos="27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Boxes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629696"/>
            <a:ext cx="3848100" cy="2770853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724400" y="1629696"/>
            <a:ext cx="3847311" cy="2770853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71501" y="400790"/>
            <a:ext cx="8000998" cy="398571"/>
          </a:xfrm>
        </p:spPr>
        <p:txBody>
          <a:bodyPr/>
          <a:lstStyle>
            <a:lvl1pPr algn="ctr"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4E42A8-1C26-4BF1-9AE5-2E4D75A15F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BFBED41-9802-40B3-84F8-AC13FA77ED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1" y="1200151"/>
            <a:ext cx="3848100" cy="2462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spc="0" baseline="0">
                <a:solidFill>
                  <a:schemeClr val="tx2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F06F9C0-1098-4500-8F23-91E1B65EC1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1200151"/>
            <a:ext cx="3848100" cy="2462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spc="0" baseline="0">
                <a:solidFill>
                  <a:schemeClr val="tx2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73264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FBAE40"/>
          </p15:clr>
        </p15:guide>
        <p15:guide id="2" pos="5400">
          <p15:clr>
            <a:srgbClr val="FBAE40"/>
          </p15:clr>
        </p15:guide>
        <p15:guide id="3" pos="2976">
          <p15:clr>
            <a:srgbClr val="FBAE40"/>
          </p15:clr>
        </p15:guide>
        <p15:guide id="4" orient="horz" pos="756">
          <p15:clr>
            <a:srgbClr val="FBAE40"/>
          </p15:clr>
        </p15:guide>
        <p15:guide id="5" orient="horz" pos="2772">
          <p15:clr>
            <a:srgbClr val="FBAE40"/>
          </p15:clr>
        </p15:guide>
        <p15:guide id="6" pos="278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Boxes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629696"/>
            <a:ext cx="2475711" cy="2770853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314700" y="1629695"/>
            <a:ext cx="2514600" cy="2770853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71501" y="400790"/>
            <a:ext cx="8000998" cy="398571"/>
          </a:xfrm>
        </p:spPr>
        <p:txBody>
          <a:bodyPr/>
          <a:lstStyle>
            <a:lvl1pPr algn="ctr"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4E42A8-1C26-4BF1-9AE5-2E4D75A15F9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BFBED41-9802-40B3-84F8-AC13FA77ED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0994" y="1200150"/>
            <a:ext cx="2477006" cy="2462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spc="0" baseline="0">
                <a:solidFill>
                  <a:schemeClr val="tx2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F06F9C0-1098-4500-8F23-91E1B65EC1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14700" y="1200280"/>
            <a:ext cx="2514600" cy="2462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spc="0" baseline="0">
                <a:solidFill>
                  <a:schemeClr val="tx2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907EAB6-D787-4FDA-91B1-C80C591E653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96000" y="1629696"/>
            <a:ext cx="2475711" cy="2770853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295432E6-CB95-45F3-8CFD-F2FB7ADC35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200149"/>
            <a:ext cx="2476500" cy="246221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 i="0" spc="0" baseline="0">
                <a:solidFill>
                  <a:schemeClr val="tx2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55079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FBAE40"/>
          </p15:clr>
        </p15:guide>
        <p15:guide id="2" pos="5400">
          <p15:clr>
            <a:srgbClr val="FBAE40"/>
          </p15:clr>
        </p15:guide>
        <p15:guide id="3" pos="1920">
          <p15:clr>
            <a:srgbClr val="FBAE40"/>
          </p15:clr>
        </p15:guide>
        <p15:guide id="4" orient="horz" pos="756">
          <p15:clr>
            <a:srgbClr val="FBAE40"/>
          </p15:clr>
        </p15:guide>
        <p15:guide id="5" orient="horz" pos="2772">
          <p15:clr>
            <a:srgbClr val="FBAE40"/>
          </p15:clr>
        </p15:guide>
        <p15:guide id="6" pos="2088">
          <p15:clr>
            <a:srgbClr val="FBAE40"/>
          </p15:clr>
        </p15:guide>
        <p15:guide id="7" pos="3672">
          <p15:clr>
            <a:srgbClr val="FBAE40"/>
          </p15:clr>
        </p15:guide>
        <p15:guide id="8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x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00150"/>
            <a:ext cx="3848100" cy="3200399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71501" y="400790"/>
            <a:ext cx="8000998" cy="398571"/>
          </a:xfrm>
        </p:spPr>
        <p:txBody>
          <a:bodyPr/>
          <a:lstStyle>
            <a:lvl1pPr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44B4FD-5E81-4342-9FAD-4AB62857172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20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  <p15:guide id="2" orient="horz" pos="2772">
          <p15:clr>
            <a:srgbClr val="FBAE40"/>
          </p15:clr>
        </p15:guide>
        <p15:guide id="3" pos="360">
          <p15:clr>
            <a:srgbClr val="FBAE40"/>
          </p15:clr>
        </p15:guide>
        <p15:guide id="4" pos="2784">
          <p15:clr>
            <a:srgbClr val="FBAE40"/>
          </p15:clr>
        </p15:guide>
        <p15:guide id="5" pos="5400">
          <p15:clr>
            <a:srgbClr val="FBAE40"/>
          </p15:clr>
        </p15:guide>
        <p15:guide id="6" pos="297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Box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4724399" y="1200151"/>
            <a:ext cx="3848101" cy="3200400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571501" y="400790"/>
            <a:ext cx="8000998" cy="398571"/>
          </a:xfrm>
        </p:spPr>
        <p:txBody>
          <a:bodyPr/>
          <a:lstStyle>
            <a:lvl1pPr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69B041-507C-471C-B77D-B2E0E04582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48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  <p15:guide id="2" orient="horz" pos="2772">
          <p15:clr>
            <a:srgbClr val="FBAE40"/>
          </p15:clr>
        </p15:guide>
        <p15:guide id="3" pos="2976">
          <p15:clr>
            <a:srgbClr val="FBAE40"/>
          </p15:clr>
        </p15:guide>
        <p15:guide id="4" pos="5400">
          <p15:clr>
            <a:srgbClr val="FBAE40"/>
          </p15:clr>
        </p15:guide>
        <p15:guide id="5" pos="360">
          <p15:clr>
            <a:srgbClr val="FBAE40"/>
          </p15:clr>
        </p15:guide>
        <p15:guide id="6" pos="278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with Border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EBD8B11-B836-6343-9B94-AFA8A71FAAB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9143999" cy="5143501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8255166" y="4654837"/>
            <a:ext cx="184731" cy="200055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289" y="590550"/>
            <a:ext cx="7999422" cy="3959680"/>
          </a:xfrm>
          <a:solidFill>
            <a:schemeClr val="bg1"/>
          </a:solidFill>
        </p:spPr>
        <p:txBody>
          <a:bodyPr lIns="365760" rIns="365760" bIns="2834640">
            <a:normAutofit/>
          </a:bodyPr>
          <a:lstStyle>
            <a:lvl1pPr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12288-EC9A-4B95-9B1F-DE1F7979B1C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2296" y="1581151"/>
            <a:ext cx="7439409" cy="2705099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8678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60">
          <p15:clr>
            <a:srgbClr val="FBAE40"/>
          </p15:clr>
        </p15:guide>
        <p15:guide id="3" pos="5400">
          <p15:clr>
            <a:srgbClr val="FBAE40"/>
          </p15:clr>
        </p15:guide>
        <p15:guide id="5" orient="horz" pos="372">
          <p15:clr>
            <a:srgbClr val="FBAE40"/>
          </p15:clr>
        </p15:guide>
        <p15:guide id="6" orient="horz" pos="2868">
          <p15:clr>
            <a:srgbClr val="FBAE40"/>
          </p15:clr>
        </p15:guide>
        <p15:guide id="7" pos="528">
          <p15:clr>
            <a:srgbClr val="FBAE40"/>
          </p15:clr>
        </p15:guide>
        <p15:guide id="8" pos="5232">
          <p15:clr>
            <a:srgbClr val="FBAE40"/>
          </p15:clr>
        </p15:guide>
        <p15:guide id="9" orient="horz" pos="2700">
          <p15:clr>
            <a:srgbClr val="FBAE40"/>
          </p15:clr>
        </p15:guide>
        <p15:guide id="10" orient="horz" pos="99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Image-3">
    <p:bg>
      <p:bgPr>
        <a:blipFill dpi="0" rotWithShape="1">
          <a:blip r:embed="rId2">
            <a:alphaModFix amt="9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0" y="1"/>
            <a:ext cx="4000500" cy="2909278"/>
          </a:xfrm>
          <a:solidFill>
            <a:schemeClr val="accent2">
              <a:alpha val="85000"/>
            </a:schemeClr>
          </a:solidFill>
        </p:spPr>
        <p:txBody>
          <a:bodyPr lIns="274320" tIns="457200" rIns="274320" bIns="457200" anchor="ctr">
            <a:normAutofit/>
          </a:bodyPr>
          <a:lstStyle>
            <a:lvl1pPr algn="ctr">
              <a:lnSpc>
                <a:spcPct val="90000"/>
              </a:lnSpc>
              <a:defRPr sz="44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1" y="2909279"/>
            <a:ext cx="4000500" cy="885885"/>
          </a:xfrm>
          <a:solidFill>
            <a:schemeClr val="bg2">
              <a:alpha val="85000"/>
            </a:schemeClr>
          </a:solidFill>
        </p:spPr>
        <p:txBody>
          <a:bodyPr lIns="182880" tIns="91440" rIns="182880" bIns="91440" anchor="ctr">
            <a:normAutofit/>
          </a:bodyPr>
          <a:lstStyle>
            <a:lvl1pPr marL="0" indent="0" algn="ctr">
              <a:buNone/>
              <a:defRPr sz="1400" b="0" i="0" spc="100" baseline="0">
                <a:solidFill>
                  <a:schemeClr val="bg1"/>
                </a:solidFill>
                <a:latin typeface="Avenir Medium" panose="02000503020000020003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7" name="Rectangle 6" descr="whiteback" hidden="1">
            <a:extLst>
              <a:ext uri="{FF2B5EF4-FFF2-40B4-BE49-F238E27FC236}">
                <a16:creationId xmlns:a16="http://schemas.microsoft.com/office/drawing/2014/main" id="{8809A0C7-E7FD-FB4A-AB26-5F563DEB3371}"/>
              </a:ext>
            </a:extLst>
          </p:cNvPr>
          <p:cNvSpPr/>
          <p:nvPr/>
        </p:nvSpPr>
        <p:spPr>
          <a:xfrm>
            <a:off x="4572000" y="3795164"/>
            <a:ext cx="4000500" cy="1348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 descr="logo-middle">
            <a:extLst>
              <a:ext uri="{FF2B5EF4-FFF2-40B4-BE49-F238E27FC236}">
                <a16:creationId xmlns:a16="http://schemas.microsoft.com/office/drawing/2014/main" id="{BB18C17A-B1DE-544D-B097-1BDD175EF379}"/>
              </a:ext>
            </a:extLst>
          </p:cNvPr>
          <p:cNvSpPr/>
          <p:nvPr/>
        </p:nvSpPr>
        <p:spPr>
          <a:xfrm>
            <a:off x="5379596" y="4087386"/>
            <a:ext cx="2385310" cy="763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6096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Vertical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534024" y="-1"/>
            <a:ext cx="3609975" cy="5143501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00150"/>
            <a:ext cx="4391024" cy="3200400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71500" y="400790"/>
            <a:ext cx="4391024" cy="398571"/>
          </a:xfrm>
        </p:spPr>
        <p:txBody>
          <a:bodyPr/>
          <a:lstStyle>
            <a:lvl1pPr algn="ctr"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726E3-1EDF-4D75-A7AA-A7AB5FF9F6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56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80">
          <p15:clr>
            <a:srgbClr val="FBAE40"/>
          </p15:clr>
        </p15:guide>
        <p15:guide id="2" pos="3120">
          <p15:clr>
            <a:srgbClr val="FBAE40"/>
          </p15:clr>
        </p15:guide>
        <p15:guide id="3" pos="360">
          <p15:clr>
            <a:srgbClr val="FBAE40"/>
          </p15:clr>
        </p15:guide>
        <p15:guide id="4" orient="horz" pos="2772">
          <p15:clr>
            <a:srgbClr val="FBAE40"/>
          </p15:clr>
        </p15:guide>
        <p15:guide id="5" orient="horz" pos="75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1" y="1200150"/>
            <a:ext cx="4571999" cy="320039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00790"/>
            <a:ext cx="8001000" cy="398571"/>
          </a:xfrm>
        </p:spPr>
        <p:txBody>
          <a:bodyPr/>
          <a:lstStyle>
            <a:lvl1pPr algn="ctr"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00150"/>
            <a:ext cx="3428999" cy="3200400"/>
          </a:xfrm>
        </p:spPr>
        <p:txBody>
          <a:bodyPr/>
          <a:lstStyle>
            <a:lvl1pPr>
              <a:defRPr b="1" i="0">
                <a:latin typeface="Avenir Book" panose="02000503020000020003" pitchFamily="2" charset="0"/>
              </a:defRPr>
            </a:lvl1pPr>
            <a:lvl2pPr>
              <a:defRPr b="1" i="0">
                <a:latin typeface="Avenir Book" panose="02000503020000020003" pitchFamily="2" charset="0"/>
              </a:defRPr>
            </a:lvl2pPr>
            <a:lvl3pPr>
              <a:defRPr b="1" i="0">
                <a:latin typeface="Avenir Book" panose="02000503020000020003" pitchFamily="2" charset="0"/>
              </a:defRPr>
            </a:lvl3pPr>
            <a:lvl4pPr>
              <a:defRPr b="1" i="0">
                <a:latin typeface="Avenir Book" panose="02000503020000020003" pitchFamily="2" charset="0"/>
              </a:defRPr>
            </a:lvl4pPr>
            <a:lvl5pPr>
              <a:defRPr b="1" i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585A4-A409-49A9-9620-84F6204F10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63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72">
          <p15:clr>
            <a:srgbClr val="FBAE40"/>
          </p15:clr>
        </p15:guide>
        <p15:guide id="2" orient="horz" pos="756">
          <p15:clr>
            <a:srgbClr val="FBAE40"/>
          </p15:clr>
        </p15:guide>
        <p15:guide id="3" pos="2880">
          <p15:clr>
            <a:srgbClr val="FBAE40"/>
          </p15:clr>
        </p15:guide>
        <p15:guide id="4" pos="2520">
          <p15:clr>
            <a:srgbClr val="FBAE40"/>
          </p15:clr>
        </p15:guide>
        <p15:guide id="5" pos="3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Vertical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1000" y="400790"/>
            <a:ext cx="4381500" cy="398571"/>
          </a:xfrm>
        </p:spPr>
        <p:txBody>
          <a:bodyPr/>
          <a:lstStyle>
            <a:lvl1pPr algn="ctr"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200150"/>
            <a:ext cx="4381499" cy="3200400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2" y="-1"/>
            <a:ext cx="3619498" cy="514350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585A4-A409-49A9-9620-84F6204F10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8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2640">
          <p15:clr>
            <a:srgbClr val="FBAE40"/>
          </p15:clr>
        </p15:guide>
        <p15:guide id="3" orient="horz" pos="756">
          <p15:clr>
            <a:srgbClr val="FBAE40"/>
          </p15:clr>
        </p15:guide>
        <p15:guide id="4" orient="horz" pos="2772">
          <p15:clr>
            <a:srgbClr val="FBAE40"/>
          </p15:clr>
        </p15:guide>
        <p15:guide id="5" pos="22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00790"/>
            <a:ext cx="8001000" cy="398571"/>
          </a:xfrm>
        </p:spPr>
        <p:txBody>
          <a:bodyPr/>
          <a:lstStyle>
            <a:lvl1pPr algn="ctr"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499" y="1200150"/>
            <a:ext cx="3428999" cy="3200400"/>
          </a:xfrm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  <a:lvl2pPr>
              <a:defRPr>
                <a:latin typeface="Avenir Book" panose="02000503020000020003" pitchFamily="2" charset="0"/>
              </a:defRPr>
            </a:lvl2pPr>
            <a:lvl3pPr>
              <a:defRPr>
                <a:latin typeface="Avenir Book" panose="02000503020000020003" pitchFamily="2" charset="0"/>
              </a:defRPr>
            </a:lvl3pPr>
            <a:lvl4pPr>
              <a:defRPr>
                <a:latin typeface="Avenir Book" panose="02000503020000020003" pitchFamily="2" charset="0"/>
              </a:defRPr>
            </a:lvl4pPr>
            <a:lvl5pPr>
              <a:defRPr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200150"/>
            <a:ext cx="4571999" cy="320040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585A4-A409-49A9-9620-84F6204F10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58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  <p15:guide id="2" orient="horz" pos="2772">
          <p15:clr>
            <a:srgbClr val="FBAE40"/>
          </p15:clr>
        </p15:guide>
        <p15:guide id="3" pos="2880">
          <p15:clr>
            <a:srgbClr val="FBAE40"/>
          </p15:clr>
        </p15:guide>
        <p15:guide id="4" pos="3240">
          <p15:clr>
            <a:srgbClr val="FBAE40"/>
          </p15:clr>
        </p15:guide>
        <p15:guide id="5" pos="540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M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D9C5520-966F-4326-8EE3-BED48A043924}"/>
              </a:ext>
            </a:extLst>
          </p:cNvPr>
          <p:cNvSpPr/>
          <p:nvPr/>
        </p:nvSpPr>
        <p:spPr>
          <a:xfrm>
            <a:off x="0" y="0"/>
            <a:ext cx="9144000" cy="17476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05197" y="454934"/>
            <a:ext cx="5067303" cy="553998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8567" y="457795"/>
            <a:ext cx="2568063" cy="25680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585A4-A409-49A9-9620-84F6204F10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84440CA-A7A0-458D-839E-1E5D057B85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05200" y="2076449"/>
            <a:ext cx="5066511" cy="232410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 spc="0" baseline="0">
                <a:solidFill>
                  <a:schemeClr val="tx2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C06F3A2-F1E2-4266-9A7B-DA5D44EC88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5198" y="1083772"/>
            <a:ext cx="5067302" cy="276999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 spc="0" baseline="0">
                <a:solidFill>
                  <a:schemeClr val="bg1"/>
                </a:solidFill>
                <a:latin typeface="Avenir Medium" panose="02000503020000020003" pitchFamily="2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09074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08">
          <p15:clr>
            <a:srgbClr val="FBAE40"/>
          </p15:clr>
        </p15:guide>
        <p15:guide id="2" orient="horz" pos="2772">
          <p15:clr>
            <a:srgbClr val="FBAE40"/>
          </p15:clr>
        </p15:guide>
        <p15:guide id="3" pos="2208">
          <p15:clr>
            <a:srgbClr val="FBAE40"/>
          </p15:clr>
        </p15:guide>
        <p15:guide id="5" pos="540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am M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D9C5520-966F-4326-8EE3-BED48A043924}"/>
              </a:ext>
            </a:extLst>
          </p:cNvPr>
          <p:cNvSpPr/>
          <p:nvPr/>
        </p:nvSpPr>
        <p:spPr>
          <a:xfrm>
            <a:off x="0" y="0"/>
            <a:ext cx="9144000" cy="17476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05197" y="454934"/>
            <a:ext cx="5067303" cy="553998"/>
          </a:xfrm>
        </p:spPr>
        <p:txBody>
          <a:bodyPr anchor="t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8567" y="457795"/>
            <a:ext cx="2568063" cy="256806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585A4-A409-49A9-9620-84F6204F10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</a:lstStyle>
          <a:p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84440CA-A7A0-458D-839E-1E5D057B85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05200" y="2076449"/>
            <a:ext cx="5066511" cy="232410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 i="0" spc="0" baseline="0">
                <a:solidFill>
                  <a:schemeClr val="tx2"/>
                </a:solidFill>
                <a:latin typeface="Avenir Medium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C06F3A2-F1E2-4266-9A7B-DA5D44EC88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05198" y="1083772"/>
            <a:ext cx="5067302" cy="276999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 spc="0" baseline="0">
                <a:solidFill>
                  <a:schemeClr val="bg1"/>
                </a:solidFill>
                <a:latin typeface="Avenir Medium" panose="02000503020000020003" pitchFamily="2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121776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08">
          <p15:clr>
            <a:srgbClr val="FBAE40"/>
          </p15:clr>
        </p15:guide>
        <p15:guide id="2" orient="horz" pos="2772">
          <p15:clr>
            <a:srgbClr val="FBAE40"/>
          </p15:clr>
        </p15:guide>
        <p15:guide id="3" pos="2208">
          <p15:clr>
            <a:srgbClr val="FBAE40"/>
          </p15:clr>
        </p15:guide>
        <p15:guide id="5" pos="540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98DBCA21-2F1E-48BF-AE0A-184B084CD8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24100" y="1767667"/>
            <a:ext cx="2019302" cy="674031"/>
          </a:xfrm>
          <a:noFill/>
        </p:spPr>
        <p:txBody>
          <a:bodyPr wrap="square" lIns="0" tIns="0" rIns="0" bIns="0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1" i="0" spc="0" baseline="0">
                <a:solidFill>
                  <a:schemeClr val="accent2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BB6CBA5-E9EB-496B-9302-8287429A05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1" y="2979174"/>
            <a:ext cx="3771900" cy="1432652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200" b="0" spc="0" baseline="0">
                <a:solidFill>
                  <a:schemeClr val="tx2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bio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solidFill>
            <a:schemeClr val="bg2"/>
          </a:solidFill>
        </p:spPr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F886-FEBE-449D-90E4-B24091E3671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D272D3A-318C-46DA-9B59-0B4ECA43DD6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1501" y="1196822"/>
            <a:ext cx="1513614" cy="151361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3AC3BB7-D75D-427B-A9EB-D974851E8E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24099" y="2540374"/>
            <a:ext cx="2019302" cy="184666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i="0" spc="0" baseline="0">
                <a:solidFill>
                  <a:schemeClr val="bg2"/>
                </a:solidFill>
                <a:latin typeface="Avenir Medium" panose="02000503020000020003" pitchFamily="2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A418CB-FA69-4C31-8BDA-F9943725DE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400790"/>
            <a:ext cx="8000998" cy="398571"/>
          </a:xfrm>
        </p:spPr>
        <p:txBody>
          <a:bodyPr/>
          <a:lstStyle>
            <a:lvl1pPr algn="ctr"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D740DC46-D445-4C84-AEA6-EE03F63C87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5477" y="1767667"/>
            <a:ext cx="2019302" cy="674031"/>
          </a:xfrm>
          <a:noFill/>
        </p:spPr>
        <p:txBody>
          <a:bodyPr wrap="square" lIns="0" tIns="0" rIns="0" bIns="0" anchor="b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="1" i="0" spc="0" baseline="0">
                <a:solidFill>
                  <a:schemeClr val="accent2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620CDE5F-55CF-418B-97BD-9910AD7C0B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0600" y="2979174"/>
            <a:ext cx="3771900" cy="1432652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200" b="0" spc="0" baseline="0">
                <a:solidFill>
                  <a:schemeClr val="tx2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bio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BA653C39-ECEC-4958-9A0F-0A610192926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800600" y="1196822"/>
            <a:ext cx="1513614" cy="151361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5F093692-70B2-4427-8D01-F1AA1BBCFA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45476" y="2540374"/>
            <a:ext cx="2019302" cy="184666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i="0" spc="0" baseline="0">
                <a:solidFill>
                  <a:schemeClr val="bg2"/>
                </a:solidFill>
                <a:latin typeface="Avenir Medium" panose="02000503020000020003" pitchFamily="2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125547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736">
          <p15:clr>
            <a:srgbClr val="FBAE40"/>
          </p15:clr>
        </p15:guide>
        <p15:guide id="5" pos="360">
          <p15:clr>
            <a:srgbClr val="FBAE40"/>
          </p15:clr>
        </p15:guide>
        <p15:guide id="6" orient="horz" pos="2772">
          <p15:clr>
            <a:srgbClr val="FBAE40"/>
          </p15:clr>
        </p15:guide>
        <p15:guide id="7" orient="horz" pos="756">
          <p15:clr>
            <a:srgbClr val="FBAE40"/>
          </p15:clr>
        </p15:guide>
        <p15:guide id="8" pos="5400">
          <p15:clr>
            <a:srgbClr val="FBAE40"/>
          </p15:clr>
        </p15:guide>
        <p15:guide id="9" pos="302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98DBCA21-2F1E-48BF-AE0A-184B084CD8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499" y="2533602"/>
            <a:ext cx="2438401" cy="221599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1" i="0" spc="0" baseline="0">
                <a:solidFill>
                  <a:schemeClr val="tx2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BB6CBA5-E9EB-496B-9302-8287429A05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170366"/>
            <a:ext cx="2438399" cy="1241460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000" b="0" i="0" spc="0" baseline="0">
                <a:solidFill>
                  <a:schemeClr val="tx2"/>
                </a:solidFill>
                <a:latin typeface="Avenir Light" panose="020B0402020203020204" pitchFamily="34" charset="77"/>
              </a:defRPr>
            </a:lvl1pPr>
          </a:lstStyle>
          <a:p>
            <a:pPr lvl="0"/>
            <a:r>
              <a:rPr lang="en-US"/>
              <a:t>Click to edit bio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solidFill>
            <a:schemeClr val="bg2"/>
          </a:solidFill>
        </p:spPr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F886-FEBE-449D-90E4-B24091E3671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D272D3A-318C-46DA-9B59-0B4ECA43DD6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2289" y="1203389"/>
            <a:ext cx="1125185" cy="11251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3AC3BB7-D75D-427B-A9EB-D974851E8E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499" y="2811450"/>
            <a:ext cx="2438401" cy="153888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0" i="0" spc="0" baseline="0">
                <a:solidFill>
                  <a:schemeClr val="bg2"/>
                </a:solidFill>
                <a:latin typeface="Avenir Medium" panose="02000503020000020003" pitchFamily="2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A418CB-FA69-4C31-8BDA-F9943725DE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400790"/>
            <a:ext cx="8000998" cy="398571"/>
          </a:xfrm>
        </p:spPr>
        <p:txBody>
          <a:bodyPr/>
          <a:lstStyle>
            <a:lvl1pPr algn="ctr"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39BC788-D85C-4B7C-BCBE-295984C234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2799" y="2533602"/>
            <a:ext cx="2438401" cy="221599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1" i="0" spc="0" baseline="0">
                <a:solidFill>
                  <a:schemeClr val="tx2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E52128FA-5ECB-419A-883E-B42325E513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2800" y="3170366"/>
            <a:ext cx="2438399" cy="1241460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000" b="0" i="0" spc="0" baseline="0">
                <a:solidFill>
                  <a:schemeClr val="tx2"/>
                </a:solidFill>
                <a:latin typeface="Avenir Light" panose="020B0402020203020204" pitchFamily="34" charset="77"/>
              </a:defRPr>
            </a:lvl1pPr>
          </a:lstStyle>
          <a:p>
            <a:pPr lvl="0"/>
            <a:r>
              <a:rPr lang="en-US"/>
              <a:t>Click to edit bio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F5349927-05AE-40F7-A26C-BA62122E57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353589" y="1203389"/>
            <a:ext cx="1125185" cy="11251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6BF71F5-41EF-4084-BF52-0A3A26C64D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2799" y="2811450"/>
            <a:ext cx="2438401" cy="153888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0" i="0" spc="0" baseline="0">
                <a:solidFill>
                  <a:schemeClr val="bg2"/>
                </a:solidFill>
                <a:latin typeface="Avenir Medium" panose="02000503020000020003" pitchFamily="2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8FA8E50C-2CDF-49F7-B562-8F6A5274234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3310" y="2533602"/>
            <a:ext cx="2438401" cy="221599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1" i="0" spc="0" baseline="0">
                <a:solidFill>
                  <a:schemeClr val="tx2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2E944E06-9EE9-4660-A632-2007076A004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33311" y="3170366"/>
            <a:ext cx="2438399" cy="1241460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000" b="0" i="0" spc="0" baseline="0">
                <a:solidFill>
                  <a:schemeClr val="tx2"/>
                </a:solidFill>
                <a:latin typeface="Avenir Light" panose="020B0402020203020204" pitchFamily="34" charset="77"/>
              </a:defRPr>
            </a:lvl1pPr>
          </a:lstStyle>
          <a:p>
            <a:pPr lvl="0"/>
            <a:r>
              <a:rPr lang="en-US"/>
              <a:t>Click to edit bio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8972CE1E-A140-461D-B1A0-42BBC4200E8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134100" y="1203389"/>
            <a:ext cx="1125185" cy="11251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D9529DF-EB1C-4293-8CE5-F4E052629A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33310" y="2811450"/>
            <a:ext cx="2438401" cy="153888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0" i="0" spc="0" baseline="0">
                <a:solidFill>
                  <a:schemeClr val="bg2"/>
                </a:solidFill>
                <a:latin typeface="Avenir Medium" panose="02000503020000020003" pitchFamily="2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56709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1896">
          <p15:clr>
            <a:srgbClr val="FBAE40"/>
          </p15:clr>
        </p15:guide>
        <p15:guide id="5" pos="360">
          <p15:clr>
            <a:srgbClr val="FBAE40"/>
          </p15:clr>
        </p15:guide>
        <p15:guide id="6" orient="horz" pos="2772">
          <p15:clr>
            <a:srgbClr val="FBAE40"/>
          </p15:clr>
        </p15:guide>
        <p15:guide id="7" orient="horz" pos="756">
          <p15:clr>
            <a:srgbClr val="FBAE40"/>
          </p15:clr>
        </p15:guide>
        <p15:guide id="8" pos="5400">
          <p15:clr>
            <a:srgbClr val="FBAE40"/>
          </p15:clr>
        </p15:guide>
        <p15:guide id="9" pos="2112">
          <p15:clr>
            <a:srgbClr val="FBAE40"/>
          </p15:clr>
        </p15:guide>
        <p15:guide id="10" pos="3648">
          <p15:clr>
            <a:srgbClr val="FBAE40"/>
          </p15:clr>
        </p15:guide>
        <p15:guide id="11" pos="386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solidFill>
            <a:schemeClr val="bg2"/>
          </a:solidFill>
        </p:spPr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F886-FEBE-449D-90E4-B24091E3671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</a:lstStyle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AA418CB-FA69-4C31-8BDA-F9943725DE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400790"/>
            <a:ext cx="8000998" cy="398571"/>
          </a:xfrm>
        </p:spPr>
        <p:txBody>
          <a:bodyPr/>
          <a:lstStyle>
            <a:lvl1pPr algn="ctr"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4250474-9D5B-4578-9ECC-1C0CA7CF44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2289" y="1200150"/>
            <a:ext cx="1125185" cy="11251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9A22FD9-5FD9-4F8A-8E9D-1EE52957AA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4999" y="1200150"/>
            <a:ext cx="2438401" cy="221599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1" i="0" spc="0" baseline="0">
                <a:solidFill>
                  <a:schemeClr val="tx2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089F9EE-A50A-4624-9B8F-FE123A109FD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05000" y="1765374"/>
            <a:ext cx="2438399" cy="865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000" b="0" spc="0" baseline="0">
                <a:solidFill>
                  <a:schemeClr val="tx2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bio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5BC99865-DF87-4562-BAC5-25BF4D501D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04999" y="1477998"/>
            <a:ext cx="2438401" cy="153888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0" i="0" spc="0" baseline="0">
                <a:solidFill>
                  <a:schemeClr val="bg2"/>
                </a:solidFill>
                <a:latin typeface="Avenir Medium" panose="02000503020000020003" pitchFamily="2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7F334B83-BBF5-4261-B378-32615890465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71500" y="2971359"/>
            <a:ext cx="1125185" cy="11251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3512C99-0774-4B61-BC1A-6FA564F781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4210" y="2971359"/>
            <a:ext cx="2438401" cy="221599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1" i="0" spc="0" baseline="0">
                <a:solidFill>
                  <a:schemeClr val="tx2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13B9F19-6C47-4CC6-B150-D0467120514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04211" y="3536583"/>
            <a:ext cx="2438399" cy="865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000" b="0" spc="0" baseline="0">
                <a:solidFill>
                  <a:schemeClr val="tx2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bio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EA8968E6-0303-4895-AD9D-8078682666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04210" y="3249207"/>
            <a:ext cx="2438401" cy="153888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0" i="0" spc="0" baseline="0">
                <a:solidFill>
                  <a:schemeClr val="bg2"/>
                </a:solidFill>
                <a:latin typeface="Avenir Medium" panose="02000503020000020003" pitchFamily="2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0B14819A-5CF2-4C28-BAD7-9091A3E1DBB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801391" y="1200150"/>
            <a:ext cx="1125185" cy="11251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90320BB-7F21-416D-B22A-4A3FE25B1E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34101" y="1201063"/>
            <a:ext cx="2438401" cy="221599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1" i="0" spc="0" baseline="0">
                <a:solidFill>
                  <a:schemeClr val="tx2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B593187C-F740-4F86-AC44-920B3079CC1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4102" y="1766287"/>
            <a:ext cx="2438399" cy="865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000" b="0" spc="0" baseline="0">
                <a:solidFill>
                  <a:schemeClr val="tx2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bio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2D937A46-70D7-4C4E-BA6E-D783DE4219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34101" y="1478911"/>
            <a:ext cx="2438401" cy="153888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0" i="0" spc="0" baseline="0">
                <a:solidFill>
                  <a:schemeClr val="bg2"/>
                </a:solidFill>
                <a:latin typeface="Avenir Medium" panose="02000503020000020003" pitchFamily="2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A7125F59-7829-4087-82C2-1AABEB5AFB0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800602" y="2971359"/>
            <a:ext cx="1125185" cy="11251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7F23AAB6-7420-44EE-A1B4-86CBDB7F1AC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33312" y="2971359"/>
            <a:ext cx="2438401" cy="221599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600" b="1" i="0" spc="0" baseline="0">
                <a:solidFill>
                  <a:schemeClr val="tx2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/>
              <a:t>Click to Edit Name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CE37354-B1F7-4C5B-8165-72385B3718D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33313" y="3536583"/>
            <a:ext cx="2438399" cy="865761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000" b="0" spc="0" baseline="0">
                <a:solidFill>
                  <a:schemeClr val="tx2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bio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DE4E8CD3-2CB4-48AB-871B-CA5700F5A2D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33312" y="3249207"/>
            <a:ext cx="2438401" cy="153888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00" b="0" i="0" spc="0" baseline="0">
                <a:solidFill>
                  <a:schemeClr val="bg2"/>
                </a:solidFill>
                <a:latin typeface="Avenir Medium" panose="02000503020000020003" pitchFamily="2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816990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736">
          <p15:clr>
            <a:srgbClr val="FBAE40"/>
          </p15:clr>
        </p15:guide>
        <p15:guide id="5" pos="360">
          <p15:clr>
            <a:srgbClr val="FBAE40"/>
          </p15:clr>
        </p15:guide>
        <p15:guide id="6" orient="horz" pos="2772">
          <p15:clr>
            <a:srgbClr val="FBAE40"/>
          </p15:clr>
        </p15:guide>
        <p15:guide id="7" orient="horz" pos="756">
          <p15:clr>
            <a:srgbClr val="FBAE40"/>
          </p15:clr>
        </p15:guide>
        <p15:guide id="8" pos="5400">
          <p15:clr>
            <a:srgbClr val="FBAE40"/>
          </p15:clr>
        </p15:guide>
        <p15:guide id="9" pos="302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with Capti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5790" y="1200150"/>
            <a:ext cx="4545986" cy="320040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ED6F27D-52D6-4848-9DB0-D488D0BF65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97886" y="1200150"/>
            <a:ext cx="4546114" cy="320040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60096F1-4248-429A-883A-957910886B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5790" y="3415027"/>
            <a:ext cx="4545986" cy="985523"/>
          </a:xfr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98DBCA21-2F1E-48BF-AE0A-184B084CD8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97886" y="3415027"/>
            <a:ext cx="4546114" cy="985523"/>
          </a:xfr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299EB-E54E-4484-AC7A-07FB1C1F22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400790"/>
            <a:ext cx="8000998" cy="398571"/>
          </a:xfrm>
        </p:spPr>
        <p:txBody>
          <a:bodyPr/>
          <a:lstStyle>
            <a:lvl1pPr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F886-FEBE-449D-90E4-B24091E3671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00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72">
          <p15:clr>
            <a:srgbClr val="FBAE40"/>
          </p15:clr>
        </p15:guide>
        <p15:guide id="2" orient="horz" pos="7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as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97E9FC0-D78A-4B6D-89DA-4D0928CCE4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4900" y="552451"/>
            <a:ext cx="6934200" cy="1823538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5400" b="1" i="0">
                <a:solidFill>
                  <a:schemeClr val="accent2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9384292-264B-4527-BFB9-3FE3568696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04899" y="2571750"/>
            <a:ext cx="6934202" cy="215444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1400" b="0" i="0" spc="100" baseline="0">
                <a:solidFill>
                  <a:schemeClr val="bg2"/>
                </a:solidFill>
                <a:latin typeface="Avenir Medium" panose="02000503020000020003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3ECE90-C46C-4453-A35A-9466F3FB6DBF}"/>
              </a:ext>
            </a:extLst>
          </p:cNvPr>
          <p:cNvSpPr/>
          <p:nvPr/>
        </p:nvSpPr>
        <p:spPr>
          <a:xfrm>
            <a:off x="0" y="0"/>
            <a:ext cx="5715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 descr="logo-left">
            <a:extLst>
              <a:ext uri="{FF2B5EF4-FFF2-40B4-BE49-F238E27FC236}">
                <a16:creationId xmlns:a16="http://schemas.microsoft.com/office/drawing/2014/main" id="{C11E40FC-EA67-0244-B662-16CECD17FAD5}"/>
              </a:ext>
            </a:extLst>
          </p:cNvPr>
          <p:cNvSpPr/>
          <p:nvPr/>
        </p:nvSpPr>
        <p:spPr>
          <a:xfrm>
            <a:off x="1104899" y="3932744"/>
            <a:ext cx="1738235" cy="763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0700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Vertical Images with Capti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ED6F27D-52D6-4848-9DB0-D488D0BF65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63240" y="0"/>
            <a:ext cx="3017520" cy="514350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A265D03-DD7A-4F0E-831F-E04798C91A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8248" y="0"/>
            <a:ext cx="3017520" cy="514350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98DBCA21-2F1E-48BF-AE0A-184B084CD8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64647" y="3232093"/>
            <a:ext cx="2442056" cy="1318137"/>
          </a:xfr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AC3EF718-1322-4392-89D0-5CD34EAF95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9655" y="3232093"/>
            <a:ext cx="2442056" cy="1318137"/>
          </a:xfr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="0" spc="0" baseline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299EB-E54E-4484-AC7A-07FB1C1F22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406176"/>
            <a:ext cx="1920238" cy="786369"/>
          </a:xfrm>
        </p:spPr>
        <p:txBody>
          <a:bodyPr anchor="t"/>
          <a:lstStyle>
            <a:lvl1pPr algn="l"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Title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BB6CBA5-E9EB-496B-9302-8287429A05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1" y="1962150"/>
            <a:ext cx="1891480" cy="2438399"/>
          </a:xfrm>
          <a:noFill/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200" b="0" spc="0" baseline="0">
                <a:solidFill>
                  <a:schemeClr val="tx2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F886-FEBE-449D-90E4-B24091E3671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00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1560">
          <p15:clr>
            <a:srgbClr val="FBAE40"/>
          </p15:clr>
        </p15:guide>
        <p15:guide id="5" pos="36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Vertical Images with Capti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5790" y="1200150"/>
            <a:ext cx="3017520" cy="320040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ED6F27D-52D6-4848-9DB0-D488D0BF65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63240" y="1200150"/>
            <a:ext cx="3017520" cy="320040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A265D03-DD7A-4F0E-831F-E04798C91A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8248" y="1200150"/>
            <a:ext cx="3017520" cy="320040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60096F1-4248-429A-883A-957910886B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5790" y="3415027"/>
            <a:ext cx="3017520" cy="985523"/>
          </a:xfr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spc="0" baseline="0">
                <a:solidFill>
                  <a:schemeClr val="bg1"/>
                </a:solidFill>
                <a:latin typeface="Avenir Light" panose="020B0402020203020204" pitchFamily="34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98DBCA21-2F1E-48BF-AE0A-184B084CD8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63240" y="3415027"/>
            <a:ext cx="3017520" cy="985523"/>
          </a:xfr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spc="0" baseline="0">
                <a:solidFill>
                  <a:schemeClr val="bg1"/>
                </a:solidFill>
                <a:latin typeface="Avenir Light" panose="020B0402020203020204" pitchFamily="34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AC3EF718-1322-4392-89D0-5CD34EAF95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8248" y="3415027"/>
            <a:ext cx="3017520" cy="985523"/>
          </a:xfr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spc="0" baseline="0">
                <a:solidFill>
                  <a:schemeClr val="bg1"/>
                </a:solidFill>
                <a:latin typeface="Avenir Light" panose="020B0402020203020204" pitchFamily="34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299EB-E54E-4484-AC7A-07FB1C1F22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400790"/>
            <a:ext cx="8000998" cy="398571"/>
          </a:xfrm>
        </p:spPr>
        <p:txBody>
          <a:bodyPr/>
          <a:lstStyle>
            <a:lvl1pPr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F886-FEBE-449D-90E4-B24091E3671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68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72">
          <p15:clr>
            <a:srgbClr val="FBAE40"/>
          </p15:clr>
        </p15:guide>
        <p15:guide id="2" orient="horz" pos="75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Vertical Images with Capti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5790" y="1200150"/>
            <a:ext cx="2256174" cy="320040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ED6F27D-52D6-4848-9DB0-D488D0BF65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92082" y="1200150"/>
            <a:ext cx="2252152" cy="320040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A265D03-DD7A-4F0E-831F-E04798C91A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95744" y="1200150"/>
            <a:ext cx="2250384" cy="320040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A299EB-E54E-4484-AC7A-07FB1C1F22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400790"/>
            <a:ext cx="8000998" cy="398571"/>
          </a:xfrm>
        </p:spPr>
        <p:txBody>
          <a:bodyPr/>
          <a:lstStyle>
            <a:lvl1pPr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BF886-FEBE-449D-90E4-B24091E3671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43E74DF-EDE5-464B-A364-0BC0E93E32D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893616" y="1200150"/>
            <a:ext cx="2250384" cy="320040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B60096F1-4248-429A-883A-957910886B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5790" y="3415027"/>
            <a:ext cx="2256174" cy="985523"/>
          </a:xfr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0" baseline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98DBCA21-2F1E-48BF-AE0A-184B084CD8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2082" y="3415027"/>
            <a:ext cx="2250385" cy="985523"/>
          </a:xfr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0" baseline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AC3EF718-1322-4392-89D0-5CD34EAF95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95744" y="3415027"/>
            <a:ext cx="2250384" cy="985523"/>
          </a:xfr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0" baseline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87DA04AA-B160-4D6E-9988-7DCF32130E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3616" y="3415027"/>
            <a:ext cx="2250384" cy="985523"/>
          </a:xfrm>
          <a:solidFill>
            <a:schemeClr val="tx2">
              <a:alpha val="84000"/>
            </a:schemeClr>
          </a:solidFill>
        </p:spPr>
        <p:txBody>
          <a:bodyPr wrap="square" lIns="274320" tIns="91440" rIns="274320" bIns="9144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 spc="0" baseline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20801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72">
          <p15:clr>
            <a:srgbClr val="FBAE40"/>
          </p15:clr>
        </p15:guide>
        <p15:guide id="2" orient="horz" pos="75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Screen Image with Foo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-1"/>
            <a:ext cx="9144000" cy="4400551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7C80C2-F8EB-4DD5-9E17-5A5FAB8B000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64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7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-1"/>
            <a:ext cx="9144000" cy="514350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AA7C27-3BBF-4413-A240-235998DA90F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516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2226130"/>
            <a:ext cx="4545986" cy="217442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285750" indent="-285750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4597886" y="0"/>
            <a:ext cx="4545986" cy="2174421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285750" indent="-285750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4597886" y="2226131"/>
            <a:ext cx="4546114" cy="217442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285750" indent="-285750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4545986" cy="2174421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285750" indent="-285750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EDC8C7-AB1B-410A-888E-29E165B7B41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0A88757-3A1D-44CD-9996-C812E7EB4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7886" y="0"/>
            <a:ext cx="4545986" cy="2174421"/>
          </a:xfrm>
          <a:solidFill>
            <a:schemeClr val="bg2">
              <a:alpha val="84000"/>
            </a:schemeClr>
          </a:solidFill>
        </p:spPr>
        <p:txBody>
          <a:bodyPr lIns="274320" tIns="182880" rIns="274320" bIns="182880" anchor="ctr">
            <a:normAutofit/>
          </a:bodyPr>
          <a:lstStyle>
            <a:lvl1pPr algn="ctr">
              <a:defRPr sz="36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08733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7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" descr="image-8">
            <a:extLst>
              <a:ext uri="{FF2B5EF4-FFF2-40B4-BE49-F238E27FC236}">
                <a16:creationId xmlns:a16="http://schemas.microsoft.com/office/drawing/2014/main" id="{ABAF35A2-D290-429B-8F98-29D34621E6A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-132" y="-1"/>
            <a:ext cx="3358272" cy="4400551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C5EB416-D2B0-4FFD-A031-346DB945661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820340" y="0"/>
            <a:ext cx="2323530" cy="2174421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C9A58A17-3AA8-41C3-8225-18FB20FB909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410170" y="0"/>
            <a:ext cx="3358272" cy="2174421"/>
          </a:xfrm>
          <a:gradFill flip="none" rotWithShape="1"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>
                  <a:lumMod val="95000"/>
                </a:schemeClr>
              </a:buClr>
              <a:buFontTx/>
              <a:buNone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C724A295-0F85-45D1-8163-0E4CF4B6554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785288" y="2226129"/>
            <a:ext cx="3358582" cy="2174421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F8597685-4D97-4235-ADA5-812B3FD0BA1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410170" y="2226129"/>
            <a:ext cx="2322643" cy="2174421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287338" indent="-287338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C9E820-4870-4A7A-B3A2-C7865EE00AEA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051ABE1-CAD9-4315-850D-09C0AF0528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32" y="0"/>
            <a:ext cx="3358582" cy="4400550"/>
          </a:xfrm>
          <a:solidFill>
            <a:schemeClr val="bg2">
              <a:alpha val="84000"/>
            </a:schemeClr>
          </a:solidFill>
        </p:spPr>
        <p:txBody>
          <a:bodyPr lIns="365760" tIns="365760" rIns="365760" bIns="365760"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825884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72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400790"/>
            <a:ext cx="8001000" cy="398571"/>
          </a:xfrm>
        </p:spPr>
        <p:txBody>
          <a:bodyPr/>
          <a:lstStyle>
            <a:lvl1pPr algn="ctr"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585A4-A409-49A9-9620-84F6204F10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71502" y="1200150"/>
            <a:ext cx="1416976" cy="9556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285750" indent="-285750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B3E16D7-1D4F-B144-A341-54A8C3BCCD2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71502" y="2322103"/>
            <a:ext cx="1416976" cy="9556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717552A8-FF4E-E94F-8B9A-C5285602911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1502" y="3444056"/>
            <a:ext cx="1416976" cy="9556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21ACC37-76C1-3446-BE66-B3C30C3B073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337878" y="1200149"/>
            <a:ext cx="1128406" cy="1508951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F9BC34C1-56FB-7E4C-9F93-F3345F7577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7878" y="2891598"/>
            <a:ext cx="1128406" cy="1508951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73FD1379-6C3E-B140-92E5-18F5760CC4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15684" y="1200150"/>
            <a:ext cx="1512633" cy="1008423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DE412253-768C-A147-AE62-B208627B3F1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5684" y="2387386"/>
            <a:ext cx="1512633" cy="201232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12974E9A-8076-8B45-BFBE-685876EEF21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677717" y="1199310"/>
            <a:ext cx="1128406" cy="1508951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96B51613-42C8-8743-81AA-0441AEC488E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77717" y="2890759"/>
            <a:ext cx="1128406" cy="1508951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AFB24937-7EC0-9C44-97C7-EF9D2BF65DC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155524" y="1200150"/>
            <a:ext cx="1416976" cy="9556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88620D5A-FB4B-2C44-B4CF-6CD6024E9D4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155524" y="2322103"/>
            <a:ext cx="1416976" cy="9556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17E02626-1677-9D4B-B6BD-2B2D937573E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155524" y="3444056"/>
            <a:ext cx="1416976" cy="955654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7939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  <p15:guide id="2" orient="horz" pos="2772">
          <p15:clr>
            <a:srgbClr val="FBAE40"/>
          </p15:clr>
        </p15:guide>
        <p15:guide id="3" pos="360">
          <p15:clr>
            <a:srgbClr val="FBAE40"/>
          </p15:clr>
        </p15:guide>
        <p15:guide id="5" pos="540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944319"/>
            <a:ext cx="2326558" cy="779188"/>
          </a:xfrm>
        </p:spPr>
        <p:txBody>
          <a:bodyPr wrap="square" tIns="0" anchor="t">
            <a:spAutoFit/>
          </a:bodyPr>
          <a:lstStyle>
            <a:lvl1pPr algn="l">
              <a:defRPr b="1" i="0">
                <a:solidFill>
                  <a:schemeClr val="tx2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2732552-9C9B-44A0-9B5E-54C83E96C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2612728"/>
            <a:ext cx="2326558" cy="198259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0" spc="0" baseline="0">
                <a:solidFill>
                  <a:schemeClr val="bg2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1D6486-ED5A-4975-B958-319FE20AA0C3}"/>
              </a:ext>
            </a:extLst>
          </p:cNvPr>
          <p:cNvSpPr/>
          <p:nvPr/>
        </p:nvSpPr>
        <p:spPr>
          <a:xfrm>
            <a:off x="571500" y="742950"/>
            <a:ext cx="678962" cy="713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02BCBFF-B7F1-4047-9723-62612C913C83}"/>
              </a:ext>
            </a:extLst>
          </p:cNvPr>
          <p:cNvCxnSpPr/>
          <p:nvPr/>
        </p:nvCxnSpPr>
        <p:spPr>
          <a:xfrm>
            <a:off x="6019405" y="742950"/>
            <a:ext cx="0" cy="365760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1BF83F-F11A-4D37-9F60-8D59B0BFA066}"/>
              </a:ext>
            </a:extLst>
          </p:cNvPr>
          <p:cNvCxnSpPr/>
          <p:nvPr/>
        </p:nvCxnSpPr>
        <p:spPr>
          <a:xfrm rot="5400000">
            <a:off x="6019405" y="-590156"/>
            <a:ext cx="0" cy="5104613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492227-DF69-4134-8720-EA2FAA9D15F9}"/>
              </a:ext>
            </a:extLst>
          </p:cNvPr>
          <p:cNvCxnSpPr/>
          <p:nvPr/>
        </p:nvCxnSpPr>
        <p:spPr>
          <a:xfrm rot="5400000">
            <a:off x="6019405" y="629044"/>
            <a:ext cx="0" cy="5104613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8DFF427-C3BD-4197-BC62-A7C1B3321C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51380" y="927230"/>
            <a:ext cx="2183733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AD613670-72A0-4B81-8BB2-8AF233D4AF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692" y="927230"/>
            <a:ext cx="2183733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61164959-225E-498A-A0BC-151CB3028D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51380" y="2146429"/>
            <a:ext cx="2183733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5EFF6356-0C03-4151-AFBE-F3D1D81F5D0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3692" y="2146429"/>
            <a:ext cx="2183733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BF4FBF1F-7907-4B25-910A-53299EB4999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651380" y="3365630"/>
            <a:ext cx="2183733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B4B06C22-D86E-41B1-8DD7-2073CA99CD4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03692" y="3365630"/>
            <a:ext cx="2183733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4768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>
          <p15:clr>
            <a:srgbClr val="FBAE40"/>
          </p15:clr>
        </p15:guide>
        <p15:guide id="2" orient="horz" pos="2772">
          <p15:clr>
            <a:srgbClr val="FBAE40"/>
          </p15:clr>
        </p15:guide>
        <p15:guide id="3" pos="2184">
          <p15:clr>
            <a:srgbClr val="FBAE40"/>
          </p15:clr>
        </p15:guide>
        <p15:guide id="4" pos="5400">
          <p15:clr>
            <a:srgbClr val="FBAE40"/>
          </p15:clr>
        </p15:guide>
        <p15:guide id="5" pos="36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944319"/>
            <a:ext cx="2326558" cy="779188"/>
          </a:xfrm>
        </p:spPr>
        <p:txBody>
          <a:bodyPr wrap="square" tIns="0" anchor="t">
            <a:spAutoFit/>
          </a:bodyPr>
          <a:lstStyle>
            <a:lvl1pPr algn="l">
              <a:defRPr b="1" i="0">
                <a:solidFill>
                  <a:schemeClr val="tx2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2732552-9C9B-44A0-9B5E-54C83E96C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2612728"/>
            <a:ext cx="2326558" cy="198259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400" b="1" i="0" spc="0" baseline="0">
                <a:solidFill>
                  <a:schemeClr val="bg2"/>
                </a:solidFill>
                <a:latin typeface="Avenir Book" panose="02000503020000020003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1D6486-ED5A-4975-B958-319FE20AA0C3}"/>
              </a:ext>
            </a:extLst>
          </p:cNvPr>
          <p:cNvSpPr/>
          <p:nvPr/>
        </p:nvSpPr>
        <p:spPr>
          <a:xfrm>
            <a:off x="571500" y="742950"/>
            <a:ext cx="678962" cy="713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02BCBFF-B7F1-4047-9723-62612C913C83}"/>
              </a:ext>
            </a:extLst>
          </p:cNvPr>
          <p:cNvCxnSpPr/>
          <p:nvPr/>
        </p:nvCxnSpPr>
        <p:spPr>
          <a:xfrm>
            <a:off x="5168637" y="742950"/>
            <a:ext cx="0" cy="365760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83BF42-B706-420C-961E-DA4145203E64}"/>
              </a:ext>
            </a:extLst>
          </p:cNvPr>
          <p:cNvCxnSpPr/>
          <p:nvPr/>
        </p:nvCxnSpPr>
        <p:spPr>
          <a:xfrm>
            <a:off x="6870174" y="742950"/>
            <a:ext cx="0" cy="365760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1BF83F-F11A-4D37-9F60-8D59B0BFA066}"/>
              </a:ext>
            </a:extLst>
          </p:cNvPr>
          <p:cNvCxnSpPr/>
          <p:nvPr/>
        </p:nvCxnSpPr>
        <p:spPr>
          <a:xfrm rot="5400000">
            <a:off x="6019405" y="-590156"/>
            <a:ext cx="0" cy="5104613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6492227-DF69-4134-8720-EA2FAA9D15F9}"/>
              </a:ext>
            </a:extLst>
          </p:cNvPr>
          <p:cNvCxnSpPr/>
          <p:nvPr/>
        </p:nvCxnSpPr>
        <p:spPr>
          <a:xfrm rot="5400000">
            <a:off x="6019405" y="629044"/>
            <a:ext cx="0" cy="5104613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8DFF427-C3BD-4197-BC62-A7C1B3321C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51381" y="927230"/>
            <a:ext cx="1332976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62B1A1F3-7FC1-4F7E-8855-94C7C928A7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52918" y="927230"/>
            <a:ext cx="1332976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7D8B461-D6FB-434B-B9FA-1CDE68A87D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54454" y="927230"/>
            <a:ext cx="1332976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2D1CDD81-DCBF-4713-8974-083EF0534D5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51380" y="2146429"/>
            <a:ext cx="1332976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C7A6E560-8A6B-41A2-8798-5A93F054F8D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52917" y="2146429"/>
            <a:ext cx="1332976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D075BFF2-1AA7-4BF6-B6B5-A0A193C2B4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054453" y="2146429"/>
            <a:ext cx="1332976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5EA2B8FD-E12D-4EF8-9E80-9D38ACBCEAD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51380" y="3365628"/>
            <a:ext cx="1332976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AD124C47-189E-4A67-8939-DA79DB8AC3E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352917" y="3365628"/>
            <a:ext cx="1332976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AEC03A42-B446-4734-A109-D28EB9537CA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054453" y="3365628"/>
            <a:ext cx="1332976" cy="85064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632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>
          <p15:clr>
            <a:srgbClr val="FBAE40"/>
          </p15:clr>
        </p15:guide>
        <p15:guide id="2" orient="horz" pos="2772">
          <p15:clr>
            <a:srgbClr val="FBAE40"/>
          </p15:clr>
        </p15:guide>
        <p15:guide id="3" pos="2184">
          <p15:clr>
            <a:srgbClr val="FBAE40"/>
          </p15:clr>
        </p15:guide>
        <p15:guide id="4" pos="5400">
          <p15:clr>
            <a:srgbClr val="FBAE40"/>
          </p15:clr>
        </p15:guide>
        <p15:guide id="5" pos="3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Basic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97E9FC0-D78A-4B6D-89DA-4D0928CCE4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1" y="552451"/>
            <a:ext cx="8000998" cy="1823538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400" b="1" i="0">
                <a:solidFill>
                  <a:schemeClr val="accent2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9384292-264B-4527-BFB9-3FE3568696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0" y="2783696"/>
            <a:ext cx="8001000" cy="215444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sz="1400" b="0" i="0" spc="100" baseline="0">
                <a:solidFill>
                  <a:schemeClr val="tx2"/>
                </a:solidFill>
                <a:latin typeface="Avenir Medium" panose="02000503020000020003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C5B521-98E3-4DB2-8BFB-7A32883FDC7F}"/>
              </a:ext>
            </a:extLst>
          </p:cNvPr>
          <p:cNvSpPr/>
          <p:nvPr/>
        </p:nvSpPr>
        <p:spPr>
          <a:xfrm>
            <a:off x="4232519" y="2500438"/>
            <a:ext cx="678962" cy="713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 descr="logo-middle">
            <a:extLst>
              <a:ext uri="{FF2B5EF4-FFF2-40B4-BE49-F238E27FC236}">
                <a16:creationId xmlns:a16="http://schemas.microsoft.com/office/drawing/2014/main" id="{B9671D95-EB07-EB45-A996-462D863D6691}"/>
              </a:ext>
            </a:extLst>
          </p:cNvPr>
          <p:cNvSpPr/>
          <p:nvPr/>
        </p:nvSpPr>
        <p:spPr>
          <a:xfrm>
            <a:off x="3697574" y="3930291"/>
            <a:ext cx="1748852" cy="763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9501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400790"/>
            <a:ext cx="8000998" cy="398571"/>
          </a:xfrm>
        </p:spPr>
        <p:txBody>
          <a:bodyPr>
            <a:spAutoFit/>
          </a:bodyPr>
          <a:lstStyle>
            <a:lvl1pPr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E08C1-B629-4360-B322-7DF81B04584C}"/>
              </a:ext>
            </a:extLst>
          </p:cNvPr>
          <p:cNvCxnSpPr>
            <a:cxnSpLocks/>
          </p:cNvCxnSpPr>
          <p:nvPr/>
        </p:nvCxnSpPr>
        <p:spPr>
          <a:xfrm flipH="1">
            <a:off x="571501" y="2272912"/>
            <a:ext cx="8000211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16A60A-672D-4CEF-ADBA-4B96899C136A}"/>
              </a:ext>
            </a:extLst>
          </p:cNvPr>
          <p:cNvCxnSpPr>
            <a:cxnSpLocks/>
          </p:cNvCxnSpPr>
          <p:nvPr/>
        </p:nvCxnSpPr>
        <p:spPr>
          <a:xfrm flipH="1">
            <a:off x="571501" y="3336731"/>
            <a:ext cx="8000211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B2FB01-D792-4720-A0F2-60A9FFCBEBD1}"/>
              </a:ext>
            </a:extLst>
          </p:cNvPr>
          <p:cNvCxnSpPr>
            <a:cxnSpLocks/>
          </p:cNvCxnSpPr>
          <p:nvPr/>
        </p:nvCxnSpPr>
        <p:spPr>
          <a:xfrm>
            <a:off x="2571359" y="1209093"/>
            <a:ext cx="0" cy="31914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FD3B03-2670-4884-8959-7B3B0928A150}"/>
              </a:ext>
            </a:extLst>
          </p:cNvPr>
          <p:cNvCxnSpPr>
            <a:cxnSpLocks/>
          </p:cNvCxnSpPr>
          <p:nvPr/>
        </p:nvCxnSpPr>
        <p:spPr>
          <a:xfrm>
            <a:off x="4571217" y="1209093"/>
            <a:ext cx="0" cy="31914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22362F-FE30-4EC9-B947-6FD319DAD8A1}"/>
              </a:ext>
            </a:extLst>
          </p:cNvPr>
          <p:cNvCxnSpPr>
            <a:cxnSpLocks/>
          </p:cNvCxnSpPr>
          <p:nvPr/>
        </p:nvCxnSpPr>
        <p:spPr>
          <a:xfrm>
            <a:off x="6571075" y="1209093"/>
            <a:ext cx="0" cy="31914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8CDBB4B2-9793-47D4-A0A2-A57855BF2F8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5772" y="1393366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0B0CE014-7342-4A5F-B60A-9E2F97ED999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755761" y="1393366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2F7F18E-C65D-4532-8839-C2636B88100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55750" y="1393366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B39F0B42-876B-4B94-92AC-1BE2D48FD44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55738" y="1393366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68F92A13-8ECA-452C-A9C4-2D8979AFA0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5772" y="2457187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CF06A573-5CA0-4BD3-BC00-5C8DD94C76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755761" y="2457187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37C49DD5-B49D-4A8A-8DCF-F9CDEEF91A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55750" y="2457187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8BD54AF3-082D-458F-A023-81F3DFF40D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755738" y="2457187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596901D3-4943-4853-80EC-063568531CA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55772" y="3521005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E408F33F-7336-4464-B882-1BCE1205D28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755761" y="3521005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164F4948-D7EE-4165-A462-E9C57F794A6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55750" y="3521005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090EF3E7-5EC7-492E-980C-2D75FFE4E53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755738" y="3521005"/>
            <a:ext cx="1630533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9080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  <p15:guide id="2" orient="horz" pos="2772">
          <p15:clr>
            <a:srgbClr val="FBAE40"/>
          </p15:clr>
        </p15:guide>
        <p15:guide id="4" pos="360">
          <p15:clr>
            <a:srgbClr val="FBAE40"/>
          </p15:clr>
        </p15:guide>
        <p15:guide id="5" pos="540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 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1" y="400790"/>
            <a:ext cx="8000998" cy="398571"/>
          </a:xfrm>
        </p:spPr>
        <p:txBody>
          <a:bodyPr>
            <a:spAutoFit/>
          </a:bodyPr>
          <a:lstStyle>
            <a:lvl1pPr>
              <a:defRPr b="1" i="0"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CE08C1-B629-4360-B322-7DF81B04584C}"/>
              </a:ext>
            </a:extLst>
          </p:cNvPr>
          <p:cNvCxnSpPr>
            <a:cxnSpLocks/>
          </p:cNvCxnSpPr>
          <p:nvPr/>
        </p:nvCxnSpPr>
        <p:spPr>
          <a:xfrm flipH="1">
            <a:off x="571501" y="2272912"/>
            <a:ext cx="8000211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16A60A-672D-4CEF-ADBA-4B96899C136A}"/>
              </a:ext>
            </a:extLst>
          </p:cNvPr>
          <p:cNvCxnSpPr>
            <a:cxnSpLocks/>
          </p:cNvCxnSpPr>
          <p:nvPr/>
        </p:nvCxnSpPr>
        <p:spPr>
          <a:xfrm flipH="1">
            <a:off x="571501" y="3336731"/>
            <a:ext cx="8000211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4EE3B3-811B-48B3-AFEE-A89D286F6A75}"/>
              </a:ext>
            </a:extLst>
          </p:cNvPr>
          <p:cNvCxnSpPr>
            <a:cxnSpLocks/>
          </p:cNvCxnSpPr>
          <p:nvPr/>
        </p:nvCxnSpPr>
        <p:spPr>
          <a:xfrm>
            <a:off x="571501" y="1209093"/>
            <a:ext cx="0" cy="31914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B2FB01-D792-4720-A0F2-60A9FFCBEBD1}"/>
              </a:ext>
            </a:extLst>
          </p:cNvPr>
          <p:cNvCxnSpPr>
            <a:cxnSpLocks/>
          </p:cNvCxnSpPr>
          <p:nvPr/>
        </p:nvCxnSpPr>
        <p:spPr>
          <a:xfrm>
            <a:off x="2171701" y="1209093"/>
            <a:ext cx="0" cy="31914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FD3B03-2670-4884-8959-7B3B0928A150}"/>
              </a:ext>
            </a:extLst>
          </p:cNvPr>
          <p:cNvCxnSpPr>
            <a:cxnSpLocks/>
          </p:cNvCxnSpPr>
          <p:nvPr/>
        </p:nvCxnSpPr>
        <p:spPr>
          <a:xfrm>
            <a:off x="3771901" y="1209093"/>
            <a:ext cx="0" cy="31914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22362F-FE30-4EC9-B947-6FD319DAD8A1}"/>
              </a:ext>
            </a:extLst>
          </p:cNvPr>
          <p:cNvCxnSpPr>
            <a:cxnSpLocks/>
          </p:cNvCxnSpPr>
          <p:nvPr/>
        </p:nvCxnSpPr>
        <p:spPr>
          <a:xfrm>
            <a:off x="5372101" y="1209093"/>
            <a:ext cx="0" cy="31914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A5C1B6-A557-4FED-9571-7F6C33BA86BA}"/>
              </a:ext>
            </a:extLst>
          </p:cNvPr>
          <p:cNvCxnSpPr>
            <a:cxnSpLocks/>
          </p:cNvCxnSpPr>
          <p:nvPr/>
        </p:nvCxnSpPr>
        <p:spPr>
          <a:xfrm>
            <a:off x="8570934" y="1209093"/>
            <a:ext cx="0" cy="31914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8CDBB4B2-9793-47D4-A0A2-A57855BF2F8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5773" y="1393366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CC6A4C1-229F-4983-8AF6-05A9CC4B141A}"/>
              </a:ext>
            </a:extLst>
          </p:cNvPr>
          <p:cNvCxnSpPr>
            <a:cxnSpLocks/>
          </p:cNvCxnSpPr>
          <p:nvPr/>
        </p:nvCxnSpPr>
        <p:spPr>
          <a:xfrm>
            <a:off x="6972301" y="1209093"/>
            <a:ext cx="0" cy="3191457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A685E9D8-F195-485B-BC1A-DB1734F0BEC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356169" y="1393366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2E69DAB7-6EAE-4EAF-BB5A-8B023415CE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956565" y="1393366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D13DB225-4FC9-41E1-9487-D1514426FB1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56961" y="1393366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1F91B3B7-18E9-4C0D-B9EC-ECF8E8DB8CD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57357" y="1393366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3F3FC2B1-393E-4103-9B05-D5CB8122F6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5773" y="2457184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201DBC29-013B-4BD2-BE2E-EB14C0B9B61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356169" y="2457184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CD302798-6DEC-4755-BB5C-78361922C89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956565" y="2457184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2C521B60-A42F-4F22-AE0D-CAF7D57584D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556961" y="2457184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16B0FB42-38B8-49FC-92AE-063744E6B30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157357" y="2457184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4F77B57B-C380-49BC-8837-2B59BFE5888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55773" y="3521006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540AB380-0DC7-403A-A79E-49C96F69A89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356169" y="3521006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E3C3B449-1504-4AC5-A3E3-176D37244A38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956565" y="3521006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A6381FF5-34EB-4755-B2F1-30C31750F73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556961" y="3521006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7533D36B-9B95-4537-A798-F7146063D2B9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157357" y="3521006"/>
            <a:ext cx="1228522" cy="695269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7512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  <p15:guide id="2" orient="horz" pos="2772">
          <p15:clr>
            <a:srgbClr val="FBAE40"/>
          </p15:clr>
        </p15:guide>
        <p15:guide id="4" pos="360">
          <p15:clr>
            <a:srgbClr val="FBAE40"/>
          </p15:clr>
        </p15:guide>
        <p15:guide id="5" pos="540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1210810"/>
            <a:ext cx="7086601" cy="2074541"/>
          </a:xfrm>
          <a:noFill/>
        </p:spPr>
        <p:txBody>
          <a:bodyPr lIns="0" tIns="0" rIns="0" bIns="182880" anchor="ctr">
            <a:normAutofit/>
          </a:bodyPr>
          <a:lstStyle>
            <a:lvl1pPr algn="ctr">
              <a:lnSpc>
                <a:spcPct val="100000"/>
              </a:lnSpc>
              <a:defRPr sz="2800" b="1" i="0">
                <a:solidFill>
                  <a:schemeClr val="tx2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0D11339-28DE-4F0E-B6F4-5A1BEE9DBAF6}"/>
              </a:ext>
            </a:extLst>
          </p:cNvPr>
          <p:cNvSpPr>
            <a:spLocks noEditPoints="1"/>
          </p:cNvSpPr>
          <p:nvPr/>
        </p:nvSpPr>
        <p:spPr bwMode="auto">
          <a:xfrm>
            <a:off x="662469" y="502418"/>
            <a:ext cx="732462" cy="595156"/>
          </a:xfrm>
          <a:custGeom>
            <a:avLst/>
            <a:gdLst>
              <a:gd name="T0" fmla="*/ 3434 w 3985"/>
              <a:gd name="T1" fmla="*/ 329 h 3238"/>
              <a:gd name="T2" fmla="*/ 3089 w 3985"/>
              <a:gd name="T3" fmla="*/ 594 h 3238"/>
              <a:gd name="T4" fmla="*/ 2811 w 3985"/>
              <a:gd name="T5" fmla="*/ 944 h 3238"/>
              <a:gd name="T6" fmla="*/ 2666 w 3985"/>
              <a:gd name="T7" fmla="*/ 1309 h 3238"/>
              <a:gd name="T8" fmla="*/ 2654 w 3985"/>
              <a:gd name="T9" fmla="*/ 1612 h 3238"/>
              <a:gd name="T10" fmla="*/ 2749 w 3985"/>
              <a:gd name="T11" fmla="*/ 1718 h 3238"/>
              <a:gd name="T12" fmla="*/ 3018 w 3985"/>
              <a:gd name="T13" fmla="*/ 1608 h 3238"/>
              <a:gd name="T14" fmla="*/ 3313 w 3985"/>
              <a:gd name="T15" fmla="*/ 1605 h 3238"/>
              <a:gd name="T16" fmla="*/ 3580 w 3985"/>
              <a:gd name="T17" fmla="*/ 1693 h 3238"/>
              <a:gd name="T18" fmla="*/ 3799 w 3985"/>
              <a:gd name="T19" fmla="*/ 1868 h 3238"/>
              <a:gd name="T20" fmla="*/ 3939 w 3985"/>
              <a:gd name="T21" fmla="*/ 2112 h 3238"/>
              <a:gd name="T22" fmla="*/ 3985 w 3985"/>
              <a:gd name="T23" fmla="*/ 2417 h 3238"/>
              <a:gd name="T24" fmla="*/ 3938 w 3985"/>
              <a:gd name="T25" fmla="*/ 2705 h 3238"/>
              <a:gd name="T26" fmla="*/ 3796 w 3985"/>
              <a:gd name="T27" fmla="*/ 2949 h 3238"/>
              <a:gd name="T28" fmla="*/ 3575 w 3985"/>
              <a:gd name="T29" fmla="*/ 3134 h 3238"/>
              <a:gd name="T30" fmla="*/ 3311 w 3985"/>
              <a:gd name="T31" fmla="*/ 3227 h 3238"/>
              <a:gd name="T32" fmla="*/ 3004 w 3985"/>
              <a:gd name="T33" fmla="*/ 3227 h 3238"/>
              <a:gd name="T34" fmla="*/ 2725 w 3985"/>
              <a:gd name="T35" fmla="*/ 3137 h 3238"/>
              <a:gd name="T36" fmla="*/ 2498 w 3985"/>
              <a:gd name="T37" fmla="*/ 2955 h 3238"/>
              <a:gd name="T38" fmla="*/ 2317 w 3985"/>
              <a:gd name="T39" fmla="*/ 2671 h 3238"/>
              <a:gd name="T40" fmla="*/ 2208 w 3985"/>
              <a:gd name="T41" fmla="*/ 2303 h 3238"/>
              <a:gd name="T42" fmla="*/ 2187 w 3985"/>
              <a:gd name="T43" fmla="*/ 1855 h 3238"/>
              <a:gd name="T44" fmla="*/ 2266 w 3985"/>
              <a:gd name="T45" fmla="*/ 1370 h 3238"/>
              <a:gd name="T46" fmla="*/ 2451 w 3985"/>
              <a:gd name="T47" fmla="*/ 929 h 3238"/>
              <a:gd name="T48" fmla="*/ 2718 w 3985"/>
              <a:gd name="T49" fmla="*/ 561 h 3238"/>
              <a:gd name="T50" fmla="*/ 3068 w 3985"/>
              <a:gd name="T51" fmla="*/ 254 h 3238"/>
              <a:gd name="T52" fmla="*/ 3508 w 3985"/>
              <a:gd name="T53" fmla="*/ 0 h 3238"/>
              <a:gd name="T54" fmla="*/ 1250 w 3985"/>
              <a:gd name="T55" fmla="*/ 329 h 3238"/>
              <a:gd name="T56" fmla="*/ 905 w 3985"/>
              <a:gd name="T57" fmla="*/ 594 h 3238"/>
              <a:gd name="T58" fmla="*/ 627 w 3985"/>
              <a:gd name="T59" fmla="*/ 944 h 3238"/>
              <a:gd name="T60" fmla="*/ 482 w 3985"/>
              <a:gd name="T61" fmla="*/ 1309 h 3238"/>
              <a:gd name="T62" fmla="*/ 470 w 3985"/>
              <a:gd name="T63" fmla="*/ 1612 h 3238"/>
              <a:gd name="T64" fmla="*/ 564 w 3985"/>
              <a:gd name="T65" fmla="*/ 1718 h 3238"/>
              <a:gd name="T66" fmla="*/ 832 w 3985"/>
              <a:gd name="T67" fmla="*/ 1608 h 3238"/>
              <a:gd name="T68" fmla="*/ 1127 w 3985"/>
              <a:gd name="T69" fmla="*/ 1605 h 3238"/>
              <a:gd name="T70" fmla="*/ 1391 w 3985"/>
              <a:gd name="T71" fmla="*/ 1693 h 3238"/>
              <a:gd name="T72" fmla="*/ 1608 w 3985"/>
              <a:gd name="T73" fmla="*/ 1863 h 3238"/>
              <a:gd name="T74" fmla="*/ 1742 w 3985"/>
              <a:gd name="T75" fmla="*/ 2078 h 3238"/>
              <a:gd name="T76" fmla="*/ 1799 w 3985"/>
              <a:gd name="T77" fmla="*/ 2343 h 3238"/>
              <a:gd name="T78" fmla="*/ 1773 w 3985"/>
              <a:gd name="T79" fmla="*/ 2638 h 3238"/>
              <a:gd name="T80" fmla="*/ 1649 w 3985"/>
              <a:gd name="T81" fmla="*/ 2897 h 3238"/>
              <a:gd name="T82" fmla="*/ 1447 w 3985"/>
              <a:gd name="T83" fmla="*/ 3094 h 3238"/>
              <a:gd name="T84" fmla="*/ 1191 w 3985"/>
              <a:gd name="T85" fmla="*/ 3211 h 3238"/>
              <a:gd name="T86" fmla="*/ 897 w 3985"/>
              <a:gd name="T87" fmla="*/ 3236 h 3238"/>
              <a:gd name="T88" fmla="*/ 606 w 3985"/>
              <a:gd name="T89" fmla="*/ 3168 h 3238"/>
              <a:gd name="T90" fmla="*/ 366 w 3985"/>
              <a:gd name="T91" fmla="*/ 3010 h 3238"/>
              <a:gd name="T92" fmla="*/ 174 w 3985"/>
              <a:gd name="T93" fmla="*/ 2754 h 3238"/>
              <a:gd name="T94" fmla="*/ 43 w 3985"/>
              <a:gd name="T95" fmla="*/ 2402 h 3238"/>
              <a:gd name="T96" fmla="*/ 0 w 3985"/>
              <a:gd name="T97" fmla="*/ 1983 h 3238"/>
              <a:gd name="T98" fmla="*/ 53 w 3985"/>
              <a:gd name="T99" fmla="*/ 1488 h 3238"/>
              <a:gd name="T100" fmla="*/ 211 w 3985"/>
              <a:gd name="T101" fmla="*/ 1036 h 3238"/>
              <a:gd name="T102" fmla="*/ 460 w 3985"/>
              <a:gd name="T103" fmla="*/ 646 h 3238"/>
              <a:gd name="T104" fmla="*/ 789 w 3985"/>
              <a:gd name="T105" fmla="*/ 327 h 3238"/>
              <a:gd name="T106" fmla="*/ 1205 w 3985"/>
              <a:gd name="T107" fmla="*/ 58 h 3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985" h="3238">
                <a:moveTo>
                  <a:pt x="3508" y="0"/>
                </a:moveTo>
                <a:lnTo>
                  <a:pt x="3627" y="232"/>
                </a:lnTo>
                <a:lnTo>
                  <a:pt x="3528" y="277"/>
                </a:lnTo>
                <a:lnTo>
                  <a:pt x="3434" y="329"/>
                </a:lnTo>
                <a:lnTo>
                  <a:pt x="3342" y="386"/>
                </a:lnTo>
                <a:lnTo>
                  <a:pt x="3254" y="450"/>
                </a:lnTo>
                <a:lnTo>
                  <a:pt x="3169" y="519"/>
                </a:lnTo>
                <a:lnTo>
                  <a:pt x="3089" y="594"/>
                </a:lnTo>
                <a:lnTo>
                  <a:pt x="3011" y="676"/>
                </a:lnTo>
                <a:lnTo>
                  <a:pt x="2936" y="763"/>
                </a:lnTo>
                <a:lnTo>
                  <a:pt x="2869" y="853"/>
                </a:lnTo>
                <a:lnTo>
                  <a:pt x="2811" y="944"/>
                </a:lnTo>
                <a:lnTo>
                  <a:pt x="2761" y="1035"/>
                </a:lnTo>
                <a:lnTo>
                  <a:pt x="2720" y="1126"/>
                </a:lnTo>
                <a:lnTo>
                  <a:pt x="2689" y="1217"/>
                </a:lnTo>
                <a:lnTo>
                  <a:pt x="2666" y="1309"/>
                </a:lnTo>
                <a:lnTo>
                  <a:pt x="2653" y="1402"/>
                </a:lnTo>
                <a:lnTo>
                  <a:pt x="2648" y="1494"/>
                </a:lnTo>
                <a:lnTo>
                  <a:pt x="2650" y="1555"/>
                </a:lnTo>
                <a:lnTo>
                  <a:pt x="2654" y="1612"/>
                </a:lnTo>
                <a:lnTo>
                  <a:pt x="2662" y="1666"/>
                </a:lnTo>
                <a:lnTo>
                  <a:pt x="2672" y="1717"/>
                </a:lnTo>
                <a:lnTo>
                  <a:pt x="2686" y="1764"/>
                </a:lnTo>
                <a:lnTo>
                  <a:pt x="2749" y="1718"/>
                </a:lnTo>
                <a:lnTo>
                  <a:pt x="2814" y="1681"/>
                </a:lnTo>
                <a:lnTo>
                  <a:pt x="2881" y="1649"/>
                </a:lnTo>
                <a:lnTo>
                  <a:pt x="2950" y="1625"/>
                </a:lnTo>
                <a:lnTo>
                  <a:pt x="3018" y="1608"/>
                </a:lnTo>
                <a:lnTo>
                  <a:pt x="3090" y="1597"/>
                </a:lnTo>
                <a:lnTo>
                  <a:pt x="3163" y="1594"/>
                </a:lnTo>
                <a:lnTo>
                  <a:pt x="3240" y="1597"/>
                </a:lnTo>
                <a:lnTo>
                  <a:pt x="3313" y="1605"/>
                </a:lnTo>
                <a:lnTo>
                  <a:pt x="3384" y="1619"/>
                </a:lnTo>
                <a:lnTo>
                  <a:pt x="3452" y="1639"/>
                </a:lnTo>
                <a:lnTo>
                  <a:pt x="3517" y="1663"/>
                </a:lnTo>
                <a:lnTo>
                  <a:pt x="3580" y="1693"/>
                </a:lnTo>
                <a:lnTo>
                  <a:pt x="3639" y="1729"/>
                </a:lnTo>
                <a:lnTo>
                  <a:pt x="3696" y="1770"/>
                </a:lnTo>
                <a:lnTo>
                  <a:pt x="3749" y="1817"/>
                </a:lnTo>
                <a:lnTo>
                  <a:pt x="3799" y="1868"/>
                </a:lnTo>
                <a:lnTo>
                  <a:pt x="3842" y="1924"/>
                </a:lnTo>
                <a:lnTo>
                  <a:pt x="3881" y="1983"/>
                </a:lnTo>
                <a:lnTo>
                  <a:pt x="3912" y="2046"/>
                </a:lnTo>
                <a:lnTo>
                  <a:pt x="3939" y="2112"/>
                </a:lnTo>
                <a:lnTo>
                  <a:pt x="3958" y="2182"/>
                </a:lnTo>
                <a:lnTo>
                  <a:pt x="3973" y="2257"/>
                </a:lnTo>
                <a:lnTo>
                  <a:pt x="3982" y="2334"/>
                </a:lnTo>
                <a:lnTo>
                  <a:pt x="3985" y="2417"/>
                </a:lnTo>
                <a:lnTo>
                  <a:pt x="3982" y="2493"/>
                </a:lnTo>
                <a:lnTo>
                  <a:pt x="3973" y="2566"/>
                </a:lnTo>
                <a:lnTo>
                  <a:pt x="3958" y="2638"/>
                </a:lnTo>
                <a:lnTo>
                  <a:pt x="3938" y="2705"/>
                </a:lnTo>
                <a:lnTo>
                  <a:pt x="3911" y="2770"/>
                </a:lnTo>
                <a:lnTo>
                  <a:pt x="3878" y="2833"/>
                </a:lnTo>
                <a:lnTo>
                  <a:pt x="3841" y="2892"/>
                </a:lnTo>
                <a:lnTo>
                  <a:pt x="3796" y="2949"/>
                </a:lnTo>
                <a:lnTo>
                  <a:pt x="3747" y="3004"/>
                </a:lnTo>
                <a:lnTo>
                  <a:pt x="3692" y="3053"/>
                </a:lnTo>
                <a:lnTo>
                  <a:pt x="3636" y="3097"/>
                </a:lnTo>
                <a:lnTo>
                  <a:pt x="3575" y="3134"/>
                </a:lnTo>
                <a:lnTo>
                  <a:pt x="3514" y="3166"/>
                </a:lnTo>
                <a:lnTo>
                  <a:pt x="3448" y="3192"/>
                </a:lnTo>
                <a:lnTo>
                  <a:pt x="3381" y="3213"/>
                </a:lnTo>
                <a:lnTo>
                  <a:pt x="3311" y="3227"/>
                </a:lnTo>
                <a:lnTo>
                  <a:pt x="3238" y="3236"/>
                </a:lnTo>
                <a:lnTo>
                  <a:pt x="3163" y="3238"/>
                </a:lnTo>
                <a:lnTo>
                  <a:pt x="3081" y="3236"/>
                </a:lnTo>
                <a:lnTo>
                  <a:pt x="3004" y="3227"/>
                </a:lnTo>
                <a:lnTo>
                  <a:pt x="2929" y="3213"/>
                </a:lnTo>
                <a:lnTo>
                  <a:pt x="2858" y="3193"/>
                </a:lnTo>
                <a:lnTo>
                  <a:pt x="2790" y="3168"/>
                </a:lnTo>
                <a:lnTo>
                  <a:pt x="2725" y="3137"/>
                </a:lnTo>
                <a:lnTo>
                  <a:pt x="2663" y="3100"/>
                </a:lnTo>
                <a:lnTo>
                  <a:pt x="2605" y="3057"/>
                </a:lnTo>
                <a:lnTo>
                  <a:pt x="2550" y="3010"/>
                </a:lnTo>
                <a:lnTo>
                  <a:pt x="2498" y="2955"/>
                </a:lnTo>
                <a:lnTo>
                  <a:pt x="2450" y="2896"/>
                </a:lnTo>
                <a:lnTo>
                  <a:pt x="2404" y="2831"/>
                </a:lnTo>
                <a:lnTo>
                  <a:pt x="2358" y="2754"/>
                </a:lnTo>
                <a:lnTo>
                  <a:pt x="2317" y="2671"/>
                </a:lnTo>
                <a:lnTo>
                  <a:pt x="2282" y="2586"/>
                </a:lnTo>
                <a:lnTo>
                  <a:pt x="2251" y="2496"/>
                </a:lnTo>
                <a:lnTo>
                  <a:pt x="2227" y="2402"/>
                </a:lnTo>
                <a:lnTo>
                  <a:pt x="2208" y="2303"/>
                </a:lnTo>
                <a:lnTo>
                  <a:pt x="2195" y="2200"/>
                </a:lnTo>
                <a:lnTo>
                  <a:pt x="2186" y="2094"/>
                </a:lnTo>
                <a:lnTo>
                  <a:pt x="2184" y="1983"/>
                </a:lnTo>
                <a:lnTo>
                  <a:pt x="2187" y="1855"/>
                </a:lnTo>
                <a:lnTo>
                  <a:pt x="2197" y="1730"/>
                </a:lnTo>
                <a:lnTo>
                  <a:pt x="2214" y="1607"/>
                </a:lnTo>
                <a:lnTo>
                  <a:pt x="2237" y="1488"/>
                </a:lnTo>
                <a:lnTo>
                  <a:pt x="2266" y="1370"/>
                </a:lnTo>
                <a:lnTo>
                  <a:pt x="2302" y="1256"/>
                </a:lnTo>
                <a:lnTo>
                  <a:pt x="2346" y="1144"/>
                </a:lnTo>
                <a:lnTo>
                  <a:pt x="2395" y="1036"/>
                </a:lnTo>
                <a:lnTo>
                  <a:pt x="2451" y="929"/>
                </a:lnTo>
                <a:lnTo>
                  <a:pt x="2514" y="826"/>
                </a:lnTo>
                <a:lnTo>
                  <a:pt x="2576" y="734"/>
                </a:lnTo>
                <a:lnTo>
                  <a:pt x="2644" y="646"/>
                </a:lnTo>
                <a:lnTo>
                  <a:pt x="2718" y="561"/>
                </a:lnTo>
                <a:lnTo>
                  <a:pt x="2797" y="480"/>
                </a:lnTo>
                <a:lnTo>
                  <a:pt x="2882" y="401"/>
                </a:lnTo>
                <a:lnTo>
                  <a:pt x="2973" y="327"/>
                </a:lnTo>
                <a:lnTo>
                  <a:pt x="3068" y="254"/>
                </a:lnTo>
                <a:lnTo>
                  <a:pt x="3171" y="185"/>
                </a:lnTo>
                <a:lnTo>
                  <a:pt x="3277" y="120"/>
                </a:lnTo>
                <a:lnTo>
                  <a:pt x="3389" y="58"/>
                </a:lnTo>
                <a:lnTo>
                  <a:pt x="3508" y="0"/>
                </a:lnTo>
                <a:close/>
                <a:moveTo>
                  <a:pt x="1324" y="0"/>
                </a:moveTo>
                <a:lnTo>
                  <a:pt x="1443" y="232"/>
                </a:lnTo>
                <a:lnTo>
                  <a:pt x="1344" y="277"/>
                </a:lnTo>
                <a:lnTo>
                  <a:pt x="1250" y="329"/>
                </a:lnTo>
                <a:lnTo>
                  <a:pt x="1158" y="386"/>
                </a:lnTo>
                <a:lnTo>
                  <a:pt x="1070" y="450"/>
                </a:lnTo>
                <a:lnTo>
                  <a:pt x="986" y="519"/>
                </a:lnTo>
                <a:lnTo>
                  <a:pt x="905" y="594"/>
                </a:lnTo>
                <a:lnTo>
                  <a:pt x="827" y="676"/>
                </a:lnTo>
                <a:lnTo>
                  <a:pt x="753" y="763"/>
                </a:lnTo>
                <a:lnTo>
                  <a:pt x="685" y="853"/>
                </a:lnTo>
                <a:lnTo>
                  <a:pt x="627" y="944"/>
                </a:lnTo>
                <a:lnTo>
                  <a:pt x="577" y="1035"/>
                </a:lnTo>
                <a:lnTo>
                  <a:pt x="536" y="1126"/>
                </a:lnTo>
                <a:lnTo>
                  <a:pt x="505" y="1217"/>
                </a:lnTo>
                <a:lnTo>
                  <a:pt x="482" y="1309"/>
                </a:lnTo>
                <a:lnTo>
                  <a:pt x="469" y="1402"/>
                </a:lnTo>
                <a:lnTo>
                  <a:pt x="464" y="1494"/>
                </a:lnTo>
                <a:lnTo>
                  <a:pt x="466" y="1555"/>
                </a:lnTo>
                <a:lnTo>
                  <a:pt x="470" y="1612"/>
                </a:lnTo>
                <a:lnTo>
                  <a:pt x="478" y="1666"/>
                </a:lnTo>
                <a:lnTo>
                  <a:pt x="488" y="1717"/>
                </a:lnTo>
                <a:lnTo>
                  <a:pt x="502" y="1764"/>
                </a:lnTo>
                <a:lnTo>
                  <a:pt x="564" y="1718"/>
                </a:lnTo>
                <a:lnTo>
                  <a:pt x="628" y="1681"/>
                </a:lnTo>
                <a:lnTo>
                  <a:pt x="695" y="1649"/>
                </a:lnTo>
                <a:lnTo>
                  <a:pt x="762" y="1625"/>
                </a:lnTo>
                <a:lnTo>
                  <a:pt x="832" y="1608"/>
                </a:lnTo>
                <a:lnTo>
                  <a:pt x="905" y="1597"/>
                </a:lnTo>
                <a:lnTo>
                  <a:pt x="978" y="1594"/>
                </a:lnTo>
                <a:lnTo>
                  <a:pt x="1054" y="1597"/>
                </a:lnTo>
                <a:lnTo>
                  <a:pt x="1127" y="1605"/>
                </a:lnTo>
                <a:lnTo>
                  <a:pt x="1197" y="1619"/>
                </a:lnTo>
                <a:lnTo>
                  <a:pt x="1265" y="1639"/>
                </a:lnTo>
                <a:lnTo>
                  <a:pt x="1330" y="1663"/>
                </a:lnTo>
                <a:lnTo>
                  <a:pt x="1391" y="1693"/>
                </a:lnTo>
                <a:lnTo>
                  <a:pt x="1452" y="1729"/>
                </a:lnTo>
                <a:lnTo>
                  <a:pt x="1509" y="1770"/>
                </a:lnTo>
                <a:lnTo>
                  <a:pt x="1563" y="1817"/>
                </a:lnTo>
                <a:lnTo>
                  <a:pt x="1608" y="1863"/>
                </a:lnTo>
                <a:lnTo>
                  <a:pt x="1649" y="1913"/>
                </a:lnTo>
                <a:lnTo>
                  <a:pt x="1684" y="1965"/>
                </a:lnTo>
                <a:lnTo>
                  <a:pt x="1715" y="2020"/>
                </a:lnTo>
                <a:lnTo>
                  <a:pt x="1742" y="2078"/>
                </a:lnTo>
                <a:lnTo>
                  <a:pt x="1762" y="2140"/>
                </a:lnTo>
                <a:lnTo>
                  <a:pt x="1779" y="2204"/>
                </a:lnTo>
                <a:lnTo>
                  <a:pt x="1791" y="2272"/>
                </a:lnTo>
                <a:lnTo>
                  <a:pt x="1799" y="2343"/>
                </a:lnTo>
                <a:lnTo>
                  <a:pt x="1801" y="2417"/>
                </a:lnTo>
                <a:lnTo>
                  <a:pt x="1797" y="2493"/>
                </a:lnTo>
                <a:lnTo>
                  <a:pt x="1789" y="2566"/>
                </a:lnTo>
                <a:lnTo>
                  <a:pt x="1773" y="2638"/>
                </a:lnTo>
                <a:lnTo>
                  <a:pt x="1751" y="2706"/>
                </a:lnTo>
                <a:lnTo>
                  <a:pt x="1722" y="2773"/>
                </a:lnTo>
                <a:lnTo>
                  <a:pt x="1689" y="2837"/>
                </a:lnTo>
                <a:lnTo>
                  <a:pt x="1649" y="2897"/>
                </a:lnTo>
                <a:lnTo>
                  <a:pt x="1604" y="2953"/>
                </a:lnTo>
                <a:lnTo>
                  <a:pt x="1556" y="3005"/>
                </a:lnTo>
                <a:lnTo>
                  <a:pt x="1504" y="3052"/>
                </a:lnTo>
                <a:lnTo>
                  <a:pt x="1447" y="3094"/>
                </a:lnTo>
                <a:lnTo>
                  <a:pt x="1387" y="3132"/>
                </a:lnTo>
                <a:lnTo>
                  <a:pt x="1324" y="3164"/>
                </a:lnTo>
                <a:lnTo>
                  <a:pt x="1257" y="3191"/>
                </a:lnTo>
                <a:lnTo>
                  <a:pt x="1191" y="3211"/>
                </a:lnTo>
                <a:lnTo>
                  <a:pt x="1122" y="3227"/>
                </a:lnTo>
                <a:lnTo>
                  <a:pt x="1051" y="3236"/>
                </a:lnTo>
                <a:lnTo>
                  <a:pt x="978" y="3238"/>
                </a:lnTo>
                <a:lnTo>
                  <a:pt x="897" y="3236"/>
                </a:lnTo>
                <a:lnTo>
                  <a:pt x="820" y="3227"/>
                </a:lnTo>
                <a:lnTo>
                  <a:pt x="745" y="3213"/>
                </a:lnTo>
                <a:lnTo>
                  <a:pt x="674" y="3193"/>
                </a:lnTo>
                <a:lnTo>
                  <a:pt x="606" y="3168"/>
                </a:lnTo>
                <a:lnTo>
                  <a:pt x="541" y="3137"/>
                </a:lnTo>
                <a:lnTo>
                  <a:pt x="480" y="3100"/>
                </a:lnTo>
                <a:lnTo>
                  <a:pt x="422" y="3057"/>
                </a:lnTo>
                <a:lnTo>
                  <a:pt x="366" y="3010"/>
                </a:lnTo>
                <a:lnTo>
                  <a:pt x="314" y="2955"/>
                </a:lnTo>
                <a:lnTo>
                  <a:pt x="266" y="2896"/>
                </a:lnTo>
                <a:lnTo>
                  <a:pt x="220" y="2831"/>
                </a:lnTo>
                <a:lnTo>
                  <a:pt x="174" y="2754"/>
                </a:lnTo>
                <a:lnTo>
                  <a:pt x="133" y="2671"/>
                </a:lnTo>
                <a:lnTo>
                  <a:pt x="98" y="2586"/>
                </a:lnTo>
                <a:lnTo>
                  <a:pt x="68" y="2496"/>
                </a:lnTo>
                <a:lnTo>
                  <a:pt x="43" y="2402"/>
                </a:lnTo>
                <a:lnTo>
                  <a:pt x="24" y="2303"/>
                </a:lnTo>
                <a:lnTo>
                  <a:pt x="11" y="2200"/>
                </a:lnTo>
                <a:lnTo>
                  <a:pt x="2" y="2094"/>
                </a:lnTo>
                <a:lnTo>
                  <a:pt x="0" y="1983"/>
                </a:lnTo>
                <a:lnTo>
                  <a:pt x="4" y="1855"/>
                </a:lnTo>
                <a:lnTo>
                  <a:pt x="13" y="1730"/>
                </a:lnTo>
                <a:lnTo>
                  <a:pt x="30" y="1607"/>
                </a:lnTo>
                <a:lnTo>
                  <a:pt x="53" y="1488"/>
                </a:lnTo>
                <a:lnTo>
                  <a:pt x="82" y="1370"/>
                </a:lnTo>
                <a:lnTo>
                  <a:pt x="118" y="1256"/>
                </a:lnTo>
                <a:lnTo>
                  <a:pt x="162" y="1144"/>
                </a:lnTo>
                <a:lnTo>
                  <a:pt x="211" y="1036"/>
                </a:lnTo>
                <a:lnTo>
                  <a:pt x="267" y="929"/>
                </a:lnTo>
                <a:lnTo>
                  <a:pt x="330" y="826"/>
                </a:lnTo>
                <a:lnTo>
                  <a:pt x="393" y="734"/>
                </a:lnTo>
                <a:lnTo>
                  <a:pt x="460" y="646"/>
                </a:lnTo>
                <a:lnTo>
                  <a:pt x="534" y="561"/>
                </a:lnTo>
                <a:lnTo>
                  <a:pt x="614" y="480"/>
                </a:lnTo>
                <a:lnTo>
                  <a:pt x="698" y="401"/>
                </a:lnTo>
                <a:lnTo>
                  <a:pt x="789" y="327"/>
                </a:lnTo>
                <a:lnTo>
                  <a:pt x="884" y="254"/>
                </a:lnTo>
                <a:lnTo>
                  <a:pt x="987" y="185"/>
                </a:lnTo>
                <a:lnTo>
                  <a:pt x="1093" y="120"/>
                </a:lnTo>
                <a:lnTo>
                  <a:pt x="1205" y="58"/>
                </a:lnTo>
                <a:lnTo>
                  <a:pt x="132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2E51BFC-3373-46E8-A981-C77D913209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0136" y="3285351"/>
            <a:ext cx="7095163" cy="276999"/>
          </a:xfrm>
          <a:noFill/>
        </p:spPr>
        <p:txBody>
          <a:bodyPr wrap="square"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 i="0" spc="100" baseline="0">
                <a:solidFill>
                  <a:schemeClr val="bg2"/>
                </a:solidFill>
                <a:latin typeface="Avenir Medium" panose="02000503020000020003" pitchFamily="2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CBFCEBD-CC33-47F6-A82D-44213C979C7A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7749069" y="3661088"/>
            <a:ext cx="732462" cy="595156"/>
          </a:xfrm>
          <a:custGeom>
            <a:avLst/>
            <a:gdLst>
              <a:gd name="T0" fmla="*/ 3434 w 3985"/>
              <a:gd name="T1" fmla="*/ 329 h 3238"/>
              <a:gd name="T2" fmla="*/ 3089 w 3985"/>
              <a:gd name="T3" fmla="*/ 594 h 3238"/>
              <a:gd name="T4" fmla="*/ 2811 w 3985"/>
              <a:gd name="T5" fmla="*/ 944 h 3238"/>
              <a:gd name="T6" fmla="*/ 2666 w 3985"/>
              <a:gd name="T7" fmla="*/ 1309 h 3238"/>
              <a:gd name="T8" fmla="*/ 2654 w 3985"/>
              <a:gd name="T9" fmla="*/ 1612 h 3238"/>
              <a:gd name="T10" fmla="*/ 2749 w 3985"/>
              <a:gd name="T11" fmla="*/ 1718 h 3238"/>
              <a:gd name="T12" fmla="*/ 3018 w 3985"/>
              <a:gd name="T13" fmla="*/ 1608 h 3238"/>
              <a:gd name="T14" fmla="*/ 3313 w 3985"/>
              <a:gd name="T15" fmla="*/ 1605 h 3238"/>
              <a:gd name="T16" fmla="*/ 3580 w 3985"/>
              <a:gd name="T17" fmla="*/ 1693 h 3238"/>
              <a:gd name="T18" fmla="*/ 3799 w 3985"/>
              <a:gd name="T19" fmla="*/ 1868 h 3238"/>
              <a:gd name="T20" fmla="*/ 3939 w 3985"/>
              <a:gd name="T21" fmla="*/ 2112 h 3238"/>
              <a:gd name="T22" fmla="*/ 3985 w 3985"/>
              <a:gd name="T23" fmla="*/ 2417 h 3238"/>
              <a:gd name="T24" fmla="*/ 3938 w 3985"/>
              <a:gd name="T25" fmla="*/ 2705 h 3238"/>
              <a:gd name="T26" fmla="*/ 3796 w 3985"/>
              <a:gd name="T27" fmla="*/ 2949 h 3238"/>
              <a:gd name="T28" fmla="*/ 3575 w 3985"/>
              <a:gd name="T29" fmla="*/ 3134 h 3238"/>
              <a:gd name="T30" fmla="*/ 3311 w 3985"/>
              <a:gd name="T31" fmla="*/ 3227 h 3238"/>
              <a:gd name="T32" fmla="*/ 3004 w 3985"/>
              <a:gd name="T33" fmla="*/ 3227 h 3238"/>
              <a:gd name="T34" fmla="*/ 2725 w 3985"/>
              <a:gd name="T35" fmla="*/ 3137 h 3238"/>
              <a:gd name="T36" fmla="*/ 2498 w 3985"/>
              <a:gd name="T37" fmla="*/ 2955 h 3238"/>
              <a:gd name="T38" fmla="*/ 2317 w 3985"/>
              <a:gd name="T39" fmla="*/ 2671 h 3238"/>
              <a:gd name="T40" fmla="*/ 2208 w 3985"/>
              <a:gd name="T41" fmla="*/ 2303 h 3238"/>
              <a:gd name="T42" fmla="*/ 2187 w 3985"/>
              <a:gd name="T43" fmla="*/ 1855 h 3238"/>
              <a:gd name="T44" fmla="*/ 2266 w 3985"/>
              <a:gd name="T45" fmla="*/ 1370 h 3238"/>
              <a:gd name="T46" fmla="*/ 2451 w 3985"/>
              <a:gd name="T47" fmla="*/ 929 h 3238"/>
              <a:gd name="T48" fmla="*/ 2718 w 3985"/>
              <a:gd name="T49" fmla="*/ 561 h 3238"/>
              <a:gd name="T50" fmla="*/ 3068 w 3985"/>
              <a:gd name="T51" fmla="*/ 254 h 3238"/>
              <a:gd name="T52" fmla="*/ 3508 w 3985"/>
              <a:gd name="T53" fmla="*/ 0 h 3238"/>
              <a:gd name="T54" fmla="*/ 1250 w 3985"/>
              <a:gd name="T55" fmla="*/ 329 h 3238"/>
              <a:gd name="T56" fmla="*/ 905 w 3985"/>
              <a:gd name="T57" fmla="*/ 594 h 3238"/>
              <a:gd name="T58" fmla="*/ 627 w 3985"/>
              <a:gd name="T59" fmla="*/ 944 h 3238"/>
              <a:gd name="T60" fmla="*/ 482 w 3985"/>
              <a:gd name="T61" fmla="*/ 1309 h 3238"/>
              <a:gd name="T62" fmla="*/ 470 w 3985"/>
              <a:gd name="T63" fmla="*/ 1612 h 3238"/>
              <a:gd name="T64" fmla="*/ 564 w 3985"/>
              <a:gd name="T65" fmla="*/ 1718 h 3238"/>
              <a:gd name="T66" fmla="*/ 832 w 3985"/>
              <a:gd name="T67" fmla="*/ 1608 h 3238"/>
              <a:gd name="T68" fmla="*/ 1127 w 3985"/>
              <a:gd name="T69" fmla="*/ 1605 h 3238"/>
              <a:gd name="T70" fmla="*/ 1391 w 3985"/>
              <a:gd name="T71" fmla="*/ 1693 h 3238"/>
              <a:gd name="T72" fmla="*/ 1608 w 3985"/>
              <a:gd name="T73" fmla="*/ 1863 h 3238"/>
              <a:gd name="T74" fmla="*/ 1742 w 3985"/>
              <a:gd name="T75" fmla="*/ 2078 h 3238"/>
              <a:gd name="T76" fmla="*/ 1799 w 3985"/>
              <a:gd name="T77" fmla="*/ 2343 h 3238"/>
              <a:gd name="T78" fmla="*/ 1773 w 3985"/>
              <a:gd name="T79" fmla="*/ 2638 h 3238"/>
              <a:gd name="T80" fmla="*/ 1649 w 3985"/>
              <a:gd name="T81" fmla="*/ 2897 h 3238"/>
              <a:gd name="T82" fmla="*/ 1447 w 3985"/>
              <a:gd name="T83" fmla="*/ 3094 h 3238"/>
              <a:gd name="T84" fmla="*/ 1191 w 3985"/>
              <a:gd name="T85" fmla="*/ 3211 h 3238"/>
              <a:gd name="T86" fmla="*/ 897 w 3985"/>
              <a:gd name="T87" fmla="*/ 3236 h 3238"/>
              <a:gd name="T88" fmla="*/ 606 w 3985"/>
              <a:gd name="T89" fmla="*/ 3168 h 3238"/>
              <a:gd name="T90" fmla="*/ 366 w 3985"/>
              <a:gd name="T91" fmla="*/ 3010 h 3238"/>
              <a:gd name="T92" fmla="*/ 174 w 3985"/>
              <a:gd name="T93" fmla="*/ 2754 h 3238"/>
              <a:gd name="T94" fmla="*/ 43 w 3985"/>
              <a:gd name="T95" fmla="*/ 2402 h 3238"/>
              <a:gd name="T96" fmla="*/ 0 w 3985"/>
              <a:gd name="T97" fmla="*/ 1983 h 3238"/>
              <a:gd name="T98" fmla="*/ 53 w 3985"/>
              <a:gd name="T99" fmla="*/ 1488 h 3238"/>
              <a:gd name="T100" fmla="*/ 211 w 3985"/>
              <a:gd name="T101" fmla="*/ 1036 h 3238"/>
              <a:gd name="T102" fmla="*/ 460 w 3985"/>
              <a:gd name="T103" fmla="*/ 646 h 3238"/>
              <a:gd name="T104" fmla="*/ 789 w 3985"/>
              <a:gd name="T105" fmla="*/ 327 h 3238"/>
              <a:gd name="T106" fmla="*/ 1205 w 3985"/>
              <a:gd name="T107" fmla="*/ 58 h 3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985" h="3238">
                <a:moveTo>
                  <a:pt x="3508" y="0"/>
                </a:moveTo>
                <a:lnTo>
                  <a:pt x="3627" y="232"/>
                </a:lnTo>
                <a:lnTo>
                  <a:pt x="3528" y="277"/>
                </a:lnTo>
                <a:lnTo>
                  <a:pt x="3434" y="329"/>
                </a:lnTo>
                <a:lnTo>
                  <a:pt x="3342" y="386"/>
                </a:lnTo>
                <a:lnTo>
                  <a:pt x="3254" y="450"/>
                </a:lnTo>
                <a:lnTo>
                  <a:pt x="3169" y="519"/>
                </a:lnTo>
                <a:lnTo>
                  <a:pt x="3089" y="594"/>
                </a:lnTo>
                <a:lnTo>
                  <a:pt x="3011" y="676"/>
                </a:lnTo>
                <a:lnTo>
                  <a:pt x="2936" y="763"/>
                </a:lnTo>
                <a:lnTo>
                  <a:pt x="2869" y="853"/>
                </a:lnTo>
                <a:lnTo>
                  <a:pt x="2811" y="944"/>
                </a:lnTo>
                <a:lnTo>
                  <a:pt x="2761" y="1035"/>
                </a:lnTo>
                <a:lnTo>
                  <a:pt x="2720" y="1126"/>
                </a:lnTo>
                <a:lnTo>
                  <a:pt x="2689" y="1217"/>
                </a:lnTo>
                <a:lnTo>
                  <a:pt x="2666" y="1309"/>
                </a:lnTo>
                <a:lnTo>
                  <a:pt x="2653" y="1402"/>
                </a:lnTo>
                <a:lnTo>
                  <a:pt x="2648" y="1494"/>
                </a:lnTo>
                <a:lnTo>
                  <a:pt x="2650" y="1555"/>
                </a:lnTo>
                <a:lnTo>
                  <a:pt x="2654" y="1612"/>
                </a:lnTo>
                <a:lnTo>
                  <a:pt x="2662" y="1666"/>
                </a:lnTo>
                <a:lnTo>
                  <a:pt x="2672" y="1717"/>
                </a:lnTo>
                <a:lnTo>
                  <a:pt x="2686" y="1764"/>
                </a:lnTo>
                <a:lnTo>
                  <a:pt x="2749" y="1718"/>
                </a:lnTo>
                <a:lnTo>
                  <a:pt x="2814" y="1681"/>
                </a:lnTo>
                <a:lnTo>
                  <a:pt x="2881" y="1649"/>
                </a:lnTo>
                <a:lnTo>
                  <a:pt x="2950" y="1625"/>
                </a:lnTo>
                <a:lnTo>
                  <a:pt x="3018" y="1608"/>
                </a:lnTo>
                <a:lnTo>
                  <a:pt x="3090" y="1597"/>
                </a:lnTo>
                <a:lnTo>
                  <a:pt x="3163" y="1594"/>
                </a:lnTo>
                <a:lnTo>
                  <a:pt x="3240" y="1597"/>
                </a:lnTo>
                <a:lnTo>
                  <a:pt x="3313" y="1605"/>
                </a:lnTo>
                <a:lnTo>
                  <a:pt x="3384" y="1619"/>
                </a:lnTo>
                <a:lnTo>
                  <a:pt x="3452" y="1639"/>
                </a:lnTo>
                <a:lnTo>
                  <a:pt x="3517" y="1663"/>
                </a:lnTo>
                <a:lnTo>
                  <a:pt x="3580" y="1693"/>
                </a:lnTo>
                <a:lnTo>
                  <a:pt x="3639" y="1729"/>
                </a:lnTo>
                <a:lnTo>
                  <a:pt x="3696" y="1770"/>
                </a:lnTo>
                <a:lnTo>
                  <a:pt x="3749" y="1817"/>
                </a:lnTo>
                <a:lnTo>
                  <a:pt x="3799" y="1868"/>
                </a:lnTo>
                <a:lnTo>
                  <a:pt x="3842" y="1924"/>
                </a:lnTo>
                <a:lnTo>
                  <a:pt x="3881" y="1983"/>
                </a:lnTo>
                <a:lnTo>
                  <a:pt x="3912" y="2046"/>
                </a:lnTo>
                <a:lnTo>
                  <a:pt x="3939" y="2112"/>
                </a:lnTo>
                <a:lnTo>
                  <a:pt x="3958" y="2182"/>
                </a:lnTo>
                <a:lnTo>
                  <a:pt x="3973" y="2257"/>
                </a:lnTo>
                <a:lnTo>
                  <a:pt x="3982" y="2334"/>
                </a:lnTo>
                <a:lnTo>
                  <a:pt x="3985" y="2417"/>
                </a:lnTo>
                <a:lnTo>
                  <a:pt x="3982" y="2493"/>
                </a:lnTo>
                <a:lnTo>
                  <a:pt x="3973" y="2566"/>
                </a:lnTo>
                <a:lnTo>
                  <a:pt x="3958" y="2638"/>
                </a:lnTo>
                <a:lnTo>
                  <a:pt x="3938" y="2705"/>
                </a:lnTo>
                <a:lnTo>
                  <a:pt x="3911" y="2770"/>
                </a:lnTo>
                <a:lnTo>
                  <a:pt x="3878" y="2833"/>
                </a:lnTo>
                <a:lnTo>
                  <a:pt x="3841" y="2892"/>
                </a:lnTo>
                <a:lnTo>
                  <a:pt x="3796" y="2949"/>
                </a:lnTo>
                <a:lnTo>
                  <a:pt x="3747" y="3004"/>
                </a:lnTo>
                <a:lnTo>
                  <a:pt x="3692" y="3053"/>
                </a:lnTo>
                <a:lnTo>
                  <a:pt x="3636" y="3097"/>
                </a:lnTo>
                <a:lnTo>
                  <a:pt x="3575" y="3134"/>
                </a:lnTo>
                <a:lnTo>
                  <a:pt x="3514" y="3166"/>
                </a:lnTo>
                <a:lnTo>
                  <a:pt x="3448" y="3192"/>
                </a:lnTo>
                <a:lnTo>
                  <a:pt x="3381" y="3213"/>
                </a:lnTo>
                <a:lnTo>
                  <a:pt x="3311" y="3227"/>
                </a:lnTo>
                <a:lnTo>
                  <a:pt x="3238" y="3236"/>
                </a:lnTo>
                <a:lnTo>
                  <a:pt x="3163" y="3238"/>
                </a:lnTo>
                <a:lnTo>
                  <a:pt x="3081" y="3236"/>
                </a:lnTo>
                <a:lnTo>
                  <a:pt x="3004" y="3227"/>
                </a:lnTo>
                <a:lnTo>
                  <a:pt x="2929" y="3213"/>
                </a:lnTo>
                <a:lnTo>
                  <a:pt x="2858" y="3193"/>
                </a:lnTo>
                <a:lnTo>
                  <a:pt x="2790" y="3168"/>
                </a:lnTo>
                <a:lnTo>
                  <a:pt x="2725" y="3137"/>
                </a:lnTo>
                <a:lnTo>
                  <a:pt x="2663" y="3100"/>
                </a:lnTo>
                <a:lnTo>
                  <a:pt x="2605" y="3057"/>
                </a:lnTo>
                <a:lnTo>
                  <a:pt x="2550" y="3010"/>
                </a:lnTo>
                <a:lnTo>
                  <a:pt x="2498" y="2955"/>
                </a:lnTo>
                <a:lnTo>
                  <a:pt x="2450" y="2896"/>
                </a:lnTo>
                <a:lnTo>
                  <a:pt x="2404" y="2831"/>
                </a:lnTo>
                <a:lnTo>
                  <a:pt x="2358" y="2754"/>
                </a:lnTo>
                <a:lnTo>
                  <a:pt x="2317" y="2671"/>
                </a:lnTo>
                <a:lnTo>
                  <a:pt x="2282" y="2586"/>
                </a:lnTo>
                <a:lnTo>
                  <a:pt x="2251" y="2496"/>
                </a:lnTo>
                <a:lnTo>
                  <a:pt x="2227" y="2402"/>
                </a:lnTo>
                <a:lnTo>
                  <a:pt x="2208" y="2303"/>
                </a:lnTo>
                <a:lnTo>
                  <a:pt x="2195" y="2200"/>
                </a:lnTo>
                <a:lnTo>
                  <a:pt x="2186" y="2094"/>
                </a:lnTo>
                <a:lnTo>
                  <a:pt x="2184" y="1983"/>
                </a:lnTo>
                <a:lnTo>
                  <a:pt x="2187" y="1855"/>
                </a:lnTo>
                <a:lnTo>
                  <a:pt x="2197" y="1730"/>
                </a:lnTo>
                <a:lnTo>
                  <a:pt x="2214" y="1607"/>
                </a:lnTo>
                <a:lnTo>
                  <a:pt x="2237" y="1488"/>
                </a:lnTo>
                <a:lnTo>
                  <a:pt x="2266" y="1370"/>
                </a:lnTo>
                <a:lnTo>
                  <a:pt x="2302" y="1256"/>
                </a:lnTo>
                <a:lnTo>
                  <a:pt x="2346" y="1144"/>
                </a:lnTo>
                <a:lnTo>
                  <a:pt x="2395" y="1036"/>
                </a:lnTo>
                <a:lnTo>
                  <a:pt x="2451" y="929"/>
                </a:lnTo>
                <a:lnTo>
                  <a:pt x="2514" y="826"/>
                </a:lnTo>
                <a:lnTo>
                  <a:pt x="2576" y="734"/>
                </a:lnTo>
                <a:lnTo>
                  <a:pt x="2644" y="646"/>
                </a:lnTo>
                <a:lnTo>
                  <a:pt x="2718" y="561"/>
                </a:lnTo>
                <a:lnTo>
                  <a:pt x="2797" y="480"/>
                </a:lnTo>
                <a:lnTo>
                  <a:pt x="2882" y="401"/>
                </a:lnTo>
                <a:lnTo>
                  <a:pt x="2973" y="327"/>
                </a:lnTo>
                <a:lnTo>
                  <a:pt x="3068" y="254"/>
                </a:lnTo>
                <a:lnTo>
                  <a:pt x="3171" y="185"/>
                </a:lnTo>
                <a:lnTo>
                  <a:pt x="3277" y="120"/>
                </a:lnTo>
                <a:lnTo>
                  <a:pt x="3389" y="58"/>
                </a:lnTo>
                <a:lnTo>
                  <a:pt x="3508" y="0"/>
                </a:lnTo>
                <a:close/>
                <a:moveTo>
                  <a:pt x="1324" y="0"/>
                </a:moveTo>
                <a:lnTo>
                  <a:pt x="1443" y="232"/>
                </a:lnTo>
                <a:lnTo>
                  <a:pt x="1344" y="277"/>
                </a:lnTo>
                <a:lnTo>
                  <a:pt x="1250" y="329"/>
                </a:lnTo>
                <a:lnTo>
                  <a:pt x="1158" y="386"/>
                </a:lnTo>
                <a:lnTo>
                  <a:pt x="1070" y="450"/>
                </a:lnTo>
                <a:lnTo>
                  <a:pt x="986" y="519"/>
                </a:lnTo>
                <a:lnTo>
                  <a:pt x="905" y="594"/>
                </a:lnTo>
                <a:lnTo>
                  <a:pt x="827" y="676"/>
                </a:lnTo>
                <a:lnTo>
                  <a:pt x="753" y="763"/>
                </a:lnTo>
                <a:lnTo>
                  <a:pt x="685" y="853"/>
                </a:lnTo>
                <a:lnTo>
                  <a:pt x="627" y="944"/>
                </a:lnTo>
                <a:lnTo>
                  <a:pt x="577" y="1035"/>
                </a:lnTo>
                <a:lnTo>
                  <a:pt x="536" y="1126"/>
                </a:lnTo>
                <a:lnTo>
                  <a:pt x="505" y="1217"/>
                </a:lnTo>
                <a:lnTo>
                  <a:pt x="482" y="1309"/>
                </a:lnTo>
                <a:lnTo>
                  <a:pt x="469" y="1402"/>
                </a:lnTo>
                <a:lnTo>
                  <a:pt x="464" y="1494"/>
                </a:lnTo>
                <a:lnTo>
                  <a:pt x="466" y="1555"/>
                </a:lnTo>
                <a:lnTo>
                  <a:pt x="470" y="1612"/>
                </a:lnTo>
                <a:lnTo>
                  <a:pt x="478" y="1666"/>
                </a:lnTo>
                <a:lnTo>
                  <a:pt x="488" y="1717"/>
                </a:lnTo>
                <a:lnTo>
                  <a:pt x="502" y="1764"/>
                </a:lnTo>
                <a:lnTo>
                  <a:pt x="564" y="1718"/>
                </a:lnTo>
                <a:lnTo>
                  <a:pt x="628" y="1681"/>
                </a:lnTo>
                <a:lnTo>
                  <a:pt x="695" y="1649"/>
                </a:lnTo>
                <a:lnTo>
                  <a:pt x="762" y="1625"/>
                </a:lnTo>
                <a:lnTo>
                  <a:pt x="832" y="1608"/>
                </a:lnTo>
                <a:lnTo>
                  <a:pt x="905" y="1597"/>
                </a:lnTo>
                <a:lnTo>
                  <a:pt x="978" y="1594"/>
                </a:lnTo>
                <a:lnTo>
                  <a:pt x="1054" y="1597"/>
                </a:lnTo>
                <a:lnTo>
                  <a:pt x="1127" y="1605"/>
                </a:lnTo>
                <a:lnTo>
                  <a:pt x="1197" y="1619"/>
                </a:lnTo>
                <a:lnTo>
                  <a:pt x="1265" y="1639"/>
                </a:lnTo>
                <a:lnTo>
                  <a:pt x="1330" y="1663"/>
                </a:lnTo>
                <a:lnTo>
                  <a:pt x="1391" y="1693"/>
                </a:lnTo>
                <a:lnTo>
                  <a:pt x="1452" y="1729"/>
                </a:lnTo>
                <a:lnTo>
                  <a:pt x="1509" y="1770"/>
                </a:lnTo>
                <a:lnTo>
                  <a:pt x="1563" y="1817"/>
                </a:lnTo>
                <a:lnTo>
                  <a:pt x="1608" y="1863"/>
                </a:lnTo>
                <a:lnTo>
                  <a:pt x="1649" y="1913"/>
                </a:lnTo>
                <a:lnTo>
                  <a:pt x="1684" y="1965"/>
                </a:lnTo>
                <a:lnTo>
                  <a:pt x="1715" y="2020"/>
                </a:lnTo>
                <a:lnTo>
                  <a:pt x="1742" y="2078"/>
                </a:lnTo>
                <a:lnTo>
                  <a:pt x="1762" y="2140"/>
                </a:lnTo>
                <a:lnTo>
                  <a:pt x="1779" y="2204"/>
                </a:lnTo>
                <a:lnTo>
                  <a:pt x="1791" y="2272"/>
                </a:lnTo>
                <a:lnTo>
                  <a:pt x="1799" y="2343"/>
                </a:lnTo>
                <a:lnTo>
                  <a:pt x="1801" y="2417"/>
                </a:lnTo>
                <a:lnTo>
                  <a:pt x="1797" y="2493"/>
                </a:lnTo>
                <a:lnTo>
                  <a:pt x="1789" y="2566"/>
                </a:lnTo>
                <a:lnTo>
                  <a:pt x="1773" y="2638"/>
                </a:lnTo>
                <a:lnTo>
                  <a:pt x="1751" y="2706"/>
                </a:lnTo>
                <a:lnTo>
                  <a:pt x="1722" y="2773"/>
                </a:lnTo>
                <a:lnTo>
                  <a:pt x="1689" y="2837"/>
                </a:lnTo>
                <a:lnTo>
                  <a:pt x="1649" y="2897"/>
                </a:lnTo>
                <a:lnTo>
                  <a:pt x="1604" y="2953"/>
                </a:lnTo>
                <a:lnTo>
                  <a:pt x="1556" y="3005"/>
                </a:lnTo>
                <a:lnTo>
                  <a:pt x="1504" y="3052"/>
                </a:lnTo>
                <a:lnTo>
                  <a:pt x="1447" y="3094"/>
                </a:lnTo>
                <a:lnTo>
                  <a:pt x="1387" y="3132"/>
                </a:lnTo>
                <a:lnTo>
                  <a:pt x="1324" y="3164"/>
                </a:lnTo>
                <a:lnTo>
                  <a:pt x="1257" y="3191"/>
                </a:lnTo>
                <a:lnTo>
                  <a:pt x="1191" y="3211"/>
                </a:lnTo>
                <a:lnTo>
                  <a:pt x="1122" y="3227"/>
                </a:lnTo>
                <a:lnTo>
                  <a:pt x="1051" y="3236"/>
                </a:lnTo>
                <a:lnTo>
                  <a:pt x="978" y="3238"/>
                </a:lnTo>
                <a:lnTo>
                  <a:pt x="897" y="3236"/>
                </a:lnTo>
                <a:lnTo>
                  <a:pt x="820" y="3227"/>
                </a:lnTo>
                <a:lnTo>
                  <a:pt x="745" y="3213"/>
                </a:lnTo>
                <a:lnTo>
                  <a:pt x="674" y="3193"/>
                </a:lnTo>
                <a:lnTo>
                  <a:pt x="606" y="3168"/>
                </a:lnTo>
                <a:lnTo>
                  <a:pt x="541" y="3137"/>
                </a:lnTo>
                <a:lnTo>
                  <a:pt x="480" y="3100"/>
                </a:lnTo>
                <a:lnTo>
                  <a:pt x="422" y="3057"/>
                </a:lnTo>
                <a:lnTo>
                  <a:pt x="366" y="3010"/>
                </a:lnTo>
                <a:lnTo>
                  <a:pt x="314" y="2955"/>
                </a:lnTo>
                <a:lnTo>
                  <a:pt x="266" y="2896"/>
                </a:lnTo>
                <a:lnTo>
                  <a:pt x="220" y="2831"/>
                </a:lnTo>
                <a:lnTo>
                  <a:pt x="174" y="2754"/>
                </a:lnTo>
                <a:lnTo>
                  <a:pt x="133" y="2671"/>
                </a:lnTo>
                <a:lnTo>
                  <a:pt x="98" y="2586"/>
                </a:lnTo>
                <a:lnTo>
                  <a:pt x="68" y="2496"/>
                </a:lnTo>
                <a:lnTo>
                  <a:pt x="43" y="2402"/>
                </a:lnTo>
                <a:lnTo>
                  <a:pt x="24" y="2303"/>
                </a:lnTo>
                <a:lnTo>
                  <a:pt x="11" y="2200"/>
                </a:lnTo>
                <a:lnTo>
                  <a:pt x="2" y="2094"/>
                </a:lnTo>
                <a:lnTo>
                  <a:pt x="0" y="1983"/>
                </a:lnTo>
                <a:lnTo>
                  <a:pt x="4" y="1855"/>
                </a:lnTo>
                <a:lnTo>
                  <a:pt x="13" y="1730"/>
                </a:lnTo>
                <a:lnTo>
                  <a:pt x="30" y="1607"/>
                </a:lnTo>
                <a:lnTo>
                  <a:pt x="53" y="1488"/>
                </a:lnTo>
                <a:lnTo>
                  <a:pt x="82" y="1370"/>
                </a:lnTo>
                <a:lnTo>
                  <a:pt x="118" y="1256"/>
                </a:lnTo>
                <a:lnTo>
                  <a:pt x="162" y="1144"/>
                </a:lnTo>
                <a:lnTo>
                  <a:pt x="211" y="1036"/>
                </a:lnTo>
                <a:lnTo>
                  <a:pt x="267" y="929"/>
                </a:lnTo>
                <a:lnTo>
                  <a:pt x="330" y="826"/>
                </a:lnTo>
                <a:lnTo>
                  <a:pt x="393" y="734"/>
                </a:lnTo>
                <a:lnTo>
                  <a:pt x="460" y="646"/>
                </a:lnTo>
                <a:lnTo>
                  <a:pt x="534" y="561"/>
                </a:lnTo>
                <a:lnTo>
                  <a:pt x="614" y="480"/>
                </a:lnTo>
                <a:lnTo>
                  <a:pt x="698" y="401"/>
                </a:lnTo>
                <a:lnTo>
                  <a:pt x="789" y="327"/>
                </a:lnTo>
                <a:lnTo>
                  <a:pt x="884" y="254"/>
                </a:lnTo>
                <a:lnTo>
                  <a:pt x="987" y="185"/>
                </a:lnTo>
                <a:lnTo>
                  <a:pt x="1093" y="120"/>
                </a:lnTo>
                <a:lnTo>
                  <a:pt x="1205" y="58"/>
                </a:lnTo>
                <a:lnTo>
                  <a:pt x="132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756">
          <p15:clr>
            <a:srgbClr val="FBAE40"/>
          </p15:clr>
        </p15:guide>
        <p15:guide id="7" pos="648">
          <p15:clr>
            <a:srgbClr val="FBAE40"/>
          </p15:clr>
        </p15:guide>
        <p15:guide id="8" pos="5112">
          <p15:clr>
            <a:srgbClr val="FBAE40"/>
          </p15:clr>
        </p15:guide>
        <p15:guide id="9" orient="horz" pos="224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7B358-8535-4B71-8605-94BFFA8C85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9CE813-DA7A-4DB4-95CC-9C19162379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789" y="1093517"/>
            <a:ext cx="4379922" cy="2516369"/>
          </a:xfrm>
          <a:noFill/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defRPr sz="2000" b="0" i="0">
                <a:solidFill>
                  <a:schemeClr val="tx2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0D11339-28DE-4F0E-B6F4-5A1BEE9DBAF6}"/>
              </a:ext>
            </a:extLst>
          </p:cNvPr>
          <p:cNvSpPr>
            <a:spLocks noEditPoints="1"/>
          </p:cNvSpPr>
          <p:nvPr/>
        </p:nvSpPr>
        <p:spPr bwMode="auto">
          <a:xfrm>
            <a:off x="4191789" y="590550"/>
            <a:ext cx="448030" cy="364043"/>
          </a:xfrm>
          <a:custGeom>
            <a:avLst/>
            <a:gdLst>
              <a:gd name="T0" fmla="*/ 3434 w 3985"/>
              <a:gd name="T1" fmla="*/ 329 h 3238"/>
              <a:gd name="T2" fmla="*/ 3089 w 3985"/>
              <a:gd name="T3" fmla="*/ 594 h 3238"/>
              <a:gd name="T4" fmla="*/ 2811 w 3985"/>
              <a:gd name="T5" fmla="*/ 944 h 3238"/>
              <a:gd name="T6" fmla="*/ 2666 w 3985"/>
              <a:gd name="T7" fmla="*/ 1309 h 3238"/>
              <a:gd name="T8" fmla="*/ 2654 w 3985"/>
              <a:gd name="T9" fmla="*/ 1612 h 3238"/>
              <a:gd name="T10" fmla="*/ 2749 w 3985"/>
              <a:gd name="T11" fmla="*/ 1718 h 3238"/>
              <a:gd name="T12" fmla="*/ 3018 w 3985"/>
              <a:gd name="T13" fmla="*/ 1608 h 3238"/>
              <a:gd name="T14" fmla="*/ 3313 w 3985"/>
              <a:gd name="T15" fmla="*/ 1605 h 3238"/>
              <a:gd name="T16" fmla="*/ 3580 w 3985"/>
              <a:gd name="T17" fmla="*/ 1693 h 3238"/>
              <a:gd name="T18" fmla="*/ 3799 w 3985"/>
              <a:gd name="T19" fmla="*/ 1868 h 3238"/>
              <a:gd name="T20" fmla="*/ 3939 w 3985"/>
              <a:gd name="T21" fmla="*/ 2112 h 3238"/>
              <a:gd name="T22" fmla="*/ 3985 w 3985"/>
              <a:gd name="T23" fmla="*/ 2417 h 3238"/>
              <a:gd name="T24" fmla="*/ 3938 w 3985"/>
              <a:gd name="T25" fmla="*/ 2705 h 3238"/>
              <a:gd name="T26" fmla="*/ 3796 w 3985"/>
              <a:gd name="T27" fmla="*/ 2949 h 3238"/>
              <a:gd name="T28" fmla="*/ 3575 w 3985"/>
              <a:gd name="T29" fmla="*/ 3134 h 3238"/>
              <a:gd name="T30" fmla="*/ 3311 w 3985"/>
              <a:gd name="T31" fmla="*/ 3227 h 3238"/>
              <a:gd name="T32" fmla="*/ 3004 w 3985"/>
              <a:gd name="T33" fmla="*/ 3227 h 3238"/>
              <a:gd name="T34" fmla="*/ 2725 w 3985"/>
              <a:gd name="T35" fmla="*/ 3137 h 3238"/>
              <a:gd name="T36" fmla="*/ 2498 w 3985"/>
              <a:gd name="T37" fmla="*/ 2955 h 3238"/>
              <a:gd name="T38" fmla="*/ 2317 w 3985"/>
              <a:gd name="T39" fmla="*/ 2671 h 3238"/>
              <a:gd name="T40" fmla="*/ 2208 w 3985"/>
              <a:gd name="T41" fmla="*/ 2303 h 3238"/>
              <a:gd name="T42" fmla="*/ 2187 w 3985"/>
              <a:gd name="T43" fmla="*/ 1855 h 3238"/>
              <a:gd name="T44" fmla="*/ 2266 w 3985"/>
              <a:gd name="T45" fmla="*/ 1370 h 3238"/>
              <a:gd name="T46" fmla="*/ 2451 w 3985"/>
              <a:gd name="T47" fmla="*/ 929 h 3238"/>
              <a:gd name="T48" fmla="*/ 2718 w 3985"/>
              <a:gd name="T49" fmla="*/ 561 h 3238"/>
              <a:gd name="T50" fmla="*/ 3068 w 3985"/>
              <a:gd name="T51" fmla="*/ 254 h 3238"/>
              <a:gd name="T52" fmla="*/ 3508 w 3985"/>
              <a:gd name="T53" fmla="*/ 0 h 3238"/>
              <a:gd name="T54" fmla="*/ 1250 w 3985"/>
              <a:gd name="T55" fmla="*/ 329 h 3238"/>
              <a:gd name="T56" fmla="*/ 905 w 3985"/>
              <a:gd name="T57" fmla="*/ 594 h 3238"/>
              <a:gd name="T58" fmla="*/ 627 w 3985"/>
              <a:gd name="T59" fmla="*/ 944 h 3238"/>
              <a:gd name="T60" fmla="*/ 482 w 3985"/>
              <a:gd name="T61" fmla="*/ 1309 h 3238"/>
              <a:gd name="T62" fmla="*/ 470 w 3985"/>
              <a:gd name="T63" fmla="*/ 1612 h 3238"/>
              <a:gd name="T64" fmla="*/ 564 w 3985"/>
              <a:gd name="T65" fmla="*/ 1718 h 3238"/>
              <a:gd name="T66" fmla="*/ 832 w 3985"/>
              <a:gd name="T67" fmla="*/ 1608 h 3238"/>
              <a:gd name="T68" fmla="*/ 1127 w 3985"/>
              <a:gd name="T69" fmla="*/ 1605 h 3238"/>
              <a:gd name="T70" fmla="*/ 1391 w 3985"/>
              <a:gd name="T71" fmla="*/ 1693 h 3238"/>
              <a:gd name="T72" fmla="*/ 1608 w 3985"/>
              <a:gd name="T73" fmla="*/ 1863 h 3238"/>
              <a:gd name="T74" fmla="*/ 1742 w 3985"/>
              <a:gd name="T75" fmla="*/ 2078 h 3238"/>
              <a:gd name="T76" fmla="*/ 1799 w 3985"/>
              <a:gd name="T77" fmla="*/ 2343 h 3238"/>
              <a:gd name="T78" fmla="*/ 1773 w 3985"/>
              <a:gd name="T79" fmla="*/ 2638 h 3238"/>
              <a:gd name="T80" fmla="*/ 1649 w 3985"/>
              <a:gd name="T81" fmla="*/ 2897 h 3238"/>
              <a:gd name="T82" fmla="*/ 1447 w 3985"/>
              <a:gd name="T83" fmla="*/ 3094 h 3238"/>
              <a:gd name="T84" fmla="*/ 1191 w 3985"/>
              <a:gd name="T85" fmla="*/ 3211 h 3238"/>
              <a:gd name="T86" fmla="*/ 897 w 3985"/>
              <a:gd name="T87" fmla="*/ 3236 h 3238"/>
              <a:gd name="T88" fmla="*/ 606 w 3985"/>
              <a:gd name="T89" fmla="*/ 3168 h 3238"/>
              <a:gd name="T90" fmla="*/ 366 w 3985"/>
              <a:gd name="T91" fmla="*/ 3010 h 3238"/>
              <a:gd name="T92" fmla="*/ 174 w 3985"/>
              <a:gd name="T93" fmla="*/ 2754 h 3238"/>
              <a:gd name="T94" fmla="*/ 43 w 3985"/>
              <a:gd name="T95" fmla="*/ 2402 h 3238"/>
              <a:gd name="T96" fmla="*/ 0 w 3985"/>
              <a:gd name="T97" fmla="*/ 1983 h 3238"/>
              <a:gd name="T98" fmla="*/ 53 w 3985"/>
              <a:gd name="T99" fmla="*/ 1488 h 3238"/>
              <a:gd name="T100" fmla="*/ 211 w 3985"/>
              <a:gd name="T101" fmla="*/ 1036 h 3238"/>
              <a:gd name="T102" fmla="*/ 460 w 3985"/>
              <a:gd name="T103" fmla="*/ 646 h 3238"/>
              <a:gd name="T104" fmla="*/ 789 w 3985"/>
              <a:gd name="T105" fmla="*/ 327 h 3238"/>
              <a:gd name="T106" fmla="*/ 1205 w 3985"/>
              <a:gd name="T107" fmla="*/ 58 h 3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985" h="3238">
                <a:moveTo>
                  <a:pt x="3508" y="0"/>
                </a:moveTo>
                <a:lnTo>
                  <a:pt x="3627" y="232"/>
                </a:lnTo>
                <a:lnTo>
                  <a:pt x="3528" y="277"/>
                </a:lnTo>
                <a:lnTo>
                  <a:pt x="3434" y="329"/>
                </a:lnTo>
                <a:lnTo>
                  <a:pt x="3342" y="386"/>
                </a:lnTo>
                <a:lnTo>
                  <a:pt x="3254" y="450"/>
                </a:lnTo>
                <a:lnTo>
                  <a:pt x="3169" y="519"/>
                </a:lnTo>
                <a:lnTo>
                  <a:pt x="3089" y="594"/>
                </a:lnTo>
                <a:lnTo>
                  <a:pt x="3011" y="676"/>
                </a:lnTo>
                <a:lnTo>
                  <a:pt x="2936" y="763"/>
                </a:lnTo>
                <a:lnTo>
                  <a:pt x="2869" y="853"/>
                </a:lnTo>
                <a:lnTo>
                  <a:pt x="2811" y="944"/>
                </a:lnTo>
                <a:lnTo>
                  <a:pt x="2761" y="1035"/>
                </a:lnTo>
                <a:lnTo>
                  <a:pt x="2720" y="1126"/>
                </a:lnTo>
                <a:lnTo>
                  <a:pt x="2689" y="1217"/>
                </a:lnTo>
                <a:lnTo>
                  <a:pt x="2666" y="1309"/>
                </a:lnTo>
                <a:lnTo>
                  <a:pt x="2653" y="1402"/>
                </a:lnTo>
                <a:lnTo>
                  <a:pt x="2648" y="1494"/>
                </a:lnTo>
                <a:lnTo>
                  <a:pt x="2650" y="1555"/>
                </a:lnTo>
                <a:lnTo>
                  <a:pt x="2654" y="1612"/>
                </a:lnTo>
                <a:lnTo>
                  <a:pt x="2662" y="1666"/>
                </a:lnTo>
                <a:lnTo>
                  <a:pt x="2672" y="1717"/>
                </a:lnTo>
                <a:lnTo>
                  <a:pt x="2686" y="1764"/>
                </a:lnTo>
                <a:lnTo>
                  <a:pt x="2749" y="1718"/>
                </a:lnTo>
                <a:lnTo>
                  <a:pt x="2814" y="1681"/>
                </a:lnTo>
                <a:lnTo>
                  <a:pt x="2881" y="1649"/>
                </a:lnTo>
                <a:lnTo>
                  <a:pt x="2950" y="1625"/>
                </a:lnTo>
                <a:lnTo>
                  <a:pt x="3018" y="1608"/>
                </a:lnTo>
                <a:lnTo>
                  <a:pt x="3090" y="1597"/>
                </a:lnTo>
                <a:lnTo>
                  <a:pt x="3163" y="1594"/>
                </a:lnTo>
                <a:lnTo>
                  <a:pt x="3240" y="1597"/>
                </a:lnTo>
                <a:lnTo>
                  <a:pt x="3313" y="1605"/>
                </a:lnTo>
                <a:lnTo>
                  <a:pt x="3384" y="1619"/>
                </a:lnTo>
                <a:lnTo>
                  <a:pt x="3452" y="1639"/>
                </a:lnTo>
                <a:lnTo>
                  <a:pt x="3517" y="1663"/>
                </a:lnTo>
                <a:lnTo>
                  <a:pt x="3580" y="1693"/>
                </a:lnTo>
                <a:lnTo>
                  <a:pt x="3639" y="1729"/>
                </a:lnTo>
                <a:lnTo>
                  <a:pt x="3696" y="1770"/>
                </a:lnTo>
                <a:lnTo>
                  <a:pt x="3749" y="1817"/>
                </a:lnTo>
                <a:lnTo>
                  <a:pt x="3799" y="1868"/>
                </a:lnTo>
                <a:lnTo>
                  <a:pt x="3842" y="1924"/>
                </a:lnTo>
                <a:lnTo>
                  <a:pt x="3881" y="1983"/>
                </a:lnTo>
                <a:lnTo>
                  <a:pt x="3912" y="2046"/>
                </a:lnTo>
                <a:lnTo>
                  <a:pt x="3939" y="2112"/>
                </a:lnTo>
                <a:lnTo>
                  <a:pt x="3958" y="2182"/>
                </a:lnTo>
                <a:lnTo>
                  <a:pt x="3973" y="2257"/>
                </a:lnTo>
                <a:lnTo>
                  <a:pt x="3982" y="2334"/>
                </a:lnTo>
                <a:lnTo>
                  <a:pt x="3985" y="2417"/>
                </a:lnTo>
                <a:lnTo>
                  <a:pt x="3982" y="2493"/>
                </a:lnTo>
                <a:lnTo>
                  <a:pt x="3973" y="2566"/>
                </a:lnTo>
                <a:lnTo>
                  <a:pt x="3958" y="2638"/>
                </a:lnTo>
                <a:lnTo>
                  <a:pt x="3938" y="2705"/>
                </a:lnTo>
                <a:lnTo>
                  <a:pt x="3911" y="2770"/>
                </a:lnTo>
                <a:lnTo>
                  <a:pt x="3878" y="2833"/>
                </a:lnTo>
                <a:lnTo>
                  <a:pt x="3841" y="2892"/>
                </a:lnTo>
                <a:lnTo>
                  <a:pt x="3796" y="2949"/>
                </a:lnTo>
                <a:lnTo>
                  <a:pt x="3747" y="3004"/>
                </a:lnTo>
                <a:lnTo>
                  <a:pt x="3692" y="3053"/>
                </a:lnTo>
                <a:lnTo>
                  <a:pt x="3636" y="3097"/>
                </a:lnTo>
                <a:lnTo>
                  <a:pt x="3575" y="3134"/>
                </a:lnTo>
                <a:lnTo>
                  <a:pt x="3514" y="3166"/>
                </a:lnTo>
                <a:lnTo>
                  <a:pt x="3448" y="3192"/>
                </a:lnTo>
                <a:lnTo>
                  <a:pt x="3381" y="3213"/>
                </a:lnTo>
                <a:lnTo>
                  <a:pt x="3311" y="3227"/>
                </a:lnTo>
                <a:lnTo>
                  <a:pt x="3238" y="3236"/>
                </a:lnTo>
                <a:lnTo>
                  <a:pt x="3163" y="3238"/>
                </a:lnTo>
                <a:lnTo>
                  <a:pt x="3081" y="3236"/>
                </a:lnTo>
                <a:lnTo>
                  <a:pt x="3004" y="3227"/>
                </a:lnTo>
                <a:lnTo>
                  <a:pt x="2929" y="3213"/>
                </a:lnTo>
                <a:lnTo>
                  <a:pt x="2858" y="3193"/>
                </a:lnTo>
                <a:lnTo>
                  <a:pt x="2790" y="3168"/>
                </a:lnTo>
                <a:lnTo>
                  <a:pt x="2725" y="3137"/>
                </a:lnTo>
                <a:lnTo>
                  <a:pt x="2663" y="3100"/>
                </a:lnTo>
                <a:lnTo>
                  <a:pt x="2605" y="3057"/>
                </a:lnTo>
                <a:lnTo>
                  <a:pt x="2550" y="3010"/>
                </a:lnTo>
                <a:lnTo>
                  <a:pt x="2498" y="2955"/>
                </a:lnTo>
                <a:lnTo>
                  <a:pt x="2450" y="2896"/>
                </a:lnTo>
                <a:lnTo>
                  <a:pt x="2404" y="2831"/>
                </a:lnTo>
                <a:lnTo>
                  <a:pt x="2358" y="2754"/>
                </a:lnTo>
                <a:lnTo>
                  <a:pt x="2317" y="2671"/>
                </a:lnTo>
                <a:lnTo>
                  <a:pt x="2282" y="2586"/>
                </a:lnTo>
                <a:lnTo>
                  <a:pt x="2251" y="2496"/>
                </a:lnTo>
                <a:lnTo>
                  <a:pt x="2227" y="2402"/>
                </a:lnTo>
                <a:lnTo>
                  <a:pt x="2208" y="2303"/>
                </a:lnTo>
                <a:lnTo>
                  <a:pt x="2195" y="2200"/>
                </a:lnTo>
                <a:lnTo>
                  <a:pt x="2186" y="2094"/>
                </a:lnTo>
                <a:lnTo>
                  <a:pt x="2184" y="1983"/>
                </a:lnTo>
                <a:lnTo>
                  <a:pt x="2187" y="1855"/>
                </a:lnTo>
                <a:lnTo>
                  <a:pt x="2197" y="1730"/>
                </a:lnTo>
                <a:lnTo>
                  <a:pt x="2214" y="1607"/>
                </a:lnTo>
                <a:lnTo>
                  <a:pt x="2237" y="1488"/>
                </a:lnTo>
                <a:lnTo>
                  <a:pt x="2266" y="1370"/>
                </a:lnTo>
                <a:lnTo>
                  <a:pt x="2302" y="1256"/>
                </a:lnTo>
                <a:lnTo>
                  <a:pt x="2346" y="1144"/>
                </a:lnTo>
                <a:lnTo>
                  <a:pt x="2395" y="1036"/>
                </a:lnTo>
                <a:lnTo>
                  <a:pt x="2451" y="929"/>
                </a:lnTo>
                <a:lnTo>
                  <a:pt x="2514" y="826"/>
                </a:lnTo>
                <a:lnTo>
                  <a:pt x="2576" y="734"/>
                </a:lnTo>
                <a:lnTo>
                  <a:pt x="2644" y="646"/>
                </a:lnTo>
                <a:lnTo>
                  <a:pt x="2718" y="561"/>
                </a:lnTo>
                <a:lnTo>
                  <a:pt x="2797" y="480"/>
                </a:lnTo>
                <a:lnTo>
                  <a:pt x="2882" y="401"/>
                </a:lnTo>
                <a:lnTo>
                  <a:pt x="2973" y="327"/>
                </a:lnTo>
                <a:lnTo>
                  <a:pt x="3068" y="254"/>
                </a:lnTo>
                <a:lnTo>
                  <a:pt x="3171" y="185"/>
                </a:lnTo>
                <a:lnTo>
                  <a:pt x="3277" y="120"/>
                </a:lnTo>
                <a:lnTo>
                  <a:pt x="3389" y="58"/>
                </a:lnTo>
                <a:lnTo>
                  <a:pt x="3508" y="0"/>
                </a:lnTo>
                <a:close/>
                <a:moveTo>
                  <a:pt x="1324" y="0"/>
                </a:moveTo>
                <a:lnTo>
                  <a:pt x="1443" y="232"/>
                </a:lnTo>
                <a:lnTo>
                  <a:pt x="1344" y="277"/>
                </a:lnTo>
                <a:lnTo>
                  <a:pt x="1250" y="329"/>
                </a:lnTo>
                <a:lnTo>
                  <a:pt x="1158" y="386"/>
                </a:lnTo>
                <a:lnTo>
                  <a:pt x="1070" y="450"/>
                </a:lnTo>
                <a:lnTo>
                  <a:pt x="986" y="519"/>
                </a:lnTo>
                <a:lnTo>
                  <a:pt x="905" y="594"/>
                </a:lnTo>
                <a:lnTo>
                  <a:pt x="827" y="676"/>
                </a:lnTo>
                <a:lnTo>
                  <a:pt x="753" y="763"/>
                </a:lnTo>
                <a:lnTo>
                  <a:pt x="685" y="853"/>
                </a:lnTo>
                <a:lnTo>
                  <a:pt x="627" y="944"/>
                </a:lnTo>
                <a:lnTo>
                  <a:pt x="577" y="1035"/>
                </a:lnTo>
                <a:lnTo>
                  <a:pt x="536" y="1126"/>
                </a:lnTo>
                <a:lnTo>
                  <a:pt x="505" y="1217"/>
                </a:lnTo>
                <a:lnTo>
                  <a:pt x="482" y="1309"/>
                </a:lnTo>
                <a:lnTo>
                  <a:pt x="469" y="1402"/>
                </a:lnTo>
                <a:lnTo>
                  <a:pt x="464" y="1494"/>
                </a:lnTo>
                <a:lnTo>
                  <a:pt x="466" y="1555"/>
                </a:lnTo>
                <a:lnTo>
                  <a:pt x="470" y="1612"/>
                </a:lnTo>
                <a:lnTo>
                  <a:pt x="478" y="1666"/>
                </a:lnTo>
                <a:lnTo>
                  <a:pt x="488" y="1717"/>
                </a:lnTo>
                <a:lnTo>
                  <a:pt x="502" y="1764"/>
                </a:lnTo>
                <a:lnTo>
                  <a:pt x="564" y="1718"/>
                </a:lnTo>
                <a:lnTo>
                  <a:pt x="628" y="1681"/>
                </a:lnTo>
                <a:lnTo>
                  <a:pt x="695" y="1649"/>
                </a:lnTo>
                <a:lnTo>
                  <a:pt x="762" y="1625"/>
                </a:lnTo>
                <a:lnTo>
                  <a:pt x="832" y="1608"/>
                </a:lnTo>
                <a:lnTo>
                  <a:pt x="905" y="1597"/>
                </a:lnTo>
                <a:lnTo>
                  <a:pt x="978" y="1594"/>
                </a:lnTo>
                <a:lnTo>
                  <a:pt x="1054" y="1597"/>
                </a:lnTo>
                <a:lnTo>
                  <a:pt x="1127" y="1605"/>
                </a:lnTo>
                <a:lnTo>
                  <a:pt x="1197" y="1619"/>
                </a:lnTo>
                <a:lnTo>
                  <a:pt x="1265" y="1639"/>
                </a:lnTo>
                <a:lnTo>
                  <a:pt x="1330" y="1663"/>
                </a:lnTo>
                <a:lnTo>
                  <a:pt x="1391" y="1693"/>
                </a:lnTo>
                <a:lnTo>
                  <a:pt x="1452" y="1729"/>
                </a:lnTo>
                <a:lnTo>
                  <a:pt x="1509" y="1770"/>
                </a:lnTo>
                <a:lnTo>
                  <a:pt x="1563" y="1817"/>
                </a:lnTo>
                <a:lnTo>
                  <a:pt x="1608" y="1863"/>
                </a:lnTo>
                <a:lnTo>
                  <a:pt x="1649" y="1913"/>
                </a:lnTo>
                <a:lnTo>
                  <a:pt x="1684" y="1965"/>
                </a:lnTo>
                <a:lnTo>
                  <a:pt x="1715" y="2020"/>
                </a:lnTo>
                <a:lnTo>
                  <a:pt x="1742" y="2078"/>
                </a:lnTo>
                <a:lnTo>
                  <a:pt x="1762" y="2140"/>
                </a:lnTo>
                <a:lnTo>
                  <a:pt x="1779" y="2204"/>
                </a:lnTo>
                <a:lnTo>
                  <a:pt x="1791" y="2272"/>
                </a:lnTo>
                <a:lnTo>
                  <a:pt x="1799" y="2343"/>
                </a:lnTo>
                <a:lnTo>
                  <a:pt x="1801" y="2417"/>
                </a:lnTo>
                <a:lnTo>
                  <a:pt x="1797" y="2493"/>
                </a:lnTo>
                <a:lnTo>
                  <a:pt x="1789" y="2566"/>
                </a:lnTo>
                <a:lnTo>
                  <a:pt x="1773" y="2638"/>
                </a:lnTo>
                <a:lnTo>
                  <a:pt x="1751" y="2706"/>
                </a:lnTo>
                <a:lnTo>
                  <a:pt x="1722" y="2773"/>
                </a:lnTo>
                <a:lnTo>
                  <a:pt x="1689" y="2837"/>
                </a:lnTo>
                <a:lnTo>
                  <a:pt x="1649" y="2897"/>
                </a:lnTo>
                <a:lnTo>
                  <a:pt x="1604" y="2953"/>
                </a:lnTo>
                <a:lnTo>
                  <a:pt x="1556" y="3005"/>
                </a:lnTo>
                <a:lnTo>
                  <a:pt x="1504" y="3052"/>
                </a:lnTo>
                <a:lnTo>
                  <a:pt x="1447" y="3094"/>
                </a:lnTo>
                <a:lnTo>
                  <a:pt x="1387" y="3132"/>
                </a:lnTo>
                <a:lnTo>
                  <a:pt x="1324" y="3164"/>
                </a:lnTo>
                <a:lnTo>
                  <a:pt x="1257" y="3191"/>
                </a:lnTo>
                <a:lnTo>
                  <a:pt x="1191" y="3211"/>
                </a:lnTo>
                <a:lnTo>
                  <a:pt x="1122" y="3227"/>
                </a:lnTo>
                <a:lnTo>
                  <a:pt x="1051" y="3236"/>
                </a:lnTo>
                <a:lnTo>
                  <a:pt x="978" y="3238"/>
                </a:lnTo>
                <a:lnTo>
                  <a:pt x="897" y="3236"/>
                </a:lnTo>
                <a:lnTo>
                  <a:pt x="820" y="3227"/>
                </a:lnTo>
                <a:lnTo>
                  <a:pt x="745" y="3213"/>
                </a:lnTo>
                <a:lnTo>
                  <a:pt x="674" y="3193"/>
                </a:lnTo>
                <a:lnTo>
                  <a:pt x="606" y="3168"/>
                </a:lnTo>
                <a:lnTo>
                  <a:pt x="541" y="3137"/>
                </a:lnTo>
                <a:lnTo>
                  <a:pt x="480" y="3100"/>
                </a:lnTo>
                <a:lnTo>
                  <a:pt x="422" y="3057"/>
                </a:lnTo>
                <a:lnTo>
                  <a:pt x="366" y="3010"/>
                </a:lnTo>
                <a:lnTo>
                  <a:pt x="314" y="2955"/>
                </a:lnTo>
                <a:lnTo>
                  <a:pt x="266" y="2896"/>
                </a:lnTo>
                <a:lnTo>
                  <a:pt x="220" y="2831"/>
                </a:lnTo>
                <a:lnTo>
                  <a:pt x="174" y="2754"/>
                </a:lnTo>
                <a:lnTo>
                  <a:pt x="133" y="2671"/>
                </a:lnTo>
                <a:lnTo>
                  <a:pt x="98" y="2586"/>
                </a:lnTo>
                <a:lnTo>
                  <a:pt x="68" y="2496"/>
                </a:lnTo>
                <a:lnTo>
                  <a:pt x="43" y="2402"/>
                </a:lnTo>
                <a:lnTo>
                  <a:pt x="24" y="2303"/>
                </a:lnTo>
                <a:lnTo>
                  <a:pt x="11" y="2200"/>
                </a:lnTo>
                <a:lnTo>
                  <a:pt x="2" y="2094"/>
                </a:lnTo>
                <a:lnTo>
                  <a:pt x="0" y="1983"/>
                </a:lnTo>
                <a:lnTo>
                  <a:pt x="4" y="1855"/>
                </a:lnTo>
                <a:lnTo>
                  <a:pt x="13" y="1730"/>
                </a:lnTo>
                <a:lnTo>
                  <a:pt x="30" y="1607"/>
                </a:lnTo>
                <a:lnTo>
                  <a:pt x="53" y="1488"/>
                </a:lnTo>
                <a:lnTo>
                  <a:pt x="82" y="1370"/>
                </a:lnTo>
                <a:lnTo>
                  <a:pt x="118" y="1256"/>
                </a:lnTo>
                <a:lnTo>
                  <a:pt x="162" y="1144"/>
                </a:lnTo>
                <a:lnTo>
                  <a:pt x="211" y="1036"/>
                </a:lnTo>
                <a:lnTo>
                  <a:pt x="267" y="929"/>
                </a:lnTo>
                <a:lnTo>
                  <a:pt x="330" y="826"/>
                </a:lnTo>
                <a:lnTo>
                  <a:pt x="393" y="734"/>
                </a:lnTo>
                <a:lnTo>
                  <a:pt x="460" y="646"/>
                </a:lnTo>
                <a:lnTo>
                  <a:pt x="534" y="561"/>
                </a:lnTo>
                <a:lnTo>
                  <a:pt x="614" y="480"/>
                </a:lnTo>
                <a:lnTo>
                  <a:pt x="698" y="401"/>
                </a:lnTo>
                <a:lnTo>
                  <a:pt x="789" y="327"/>
                </a:lnTo>
                <a:lnTo>
                  <a:pt x="884" y="254"/>
                </a:lnTo>
                <a:lnTo>
                  <a:pt x="987" y="185"/>
                </a:lnTo>
                <a:lnTo>
                  <a:pt x="1093" y="120"/>
                </a:lnTo>
                <a:lnTo>
                  <a:pt x="1205" y="58"/>
                </a:lnTo>
                <a:lnTo>
                  <a:pt x="132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2E51BFC-3373-46E8-A981-C77D913209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1789" y="3978473"/>
            <a:ext cx="4379922" cy="307777"/>
          </a:xfrm>
          <a:noFill/>
        </p:spPr>
        <p:txBody>
          <a:bodyPr wrap="square" lIns="0" tIns="0" rIns="0" b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 i="0" spc="0" baseline="0">
                <a:solidFill>
                  <a:schemeClr val="bg2"/>
                </a:solidFill>
                <a:latin typeface="Avenir Black" panose="02000503020000020003" pitchFamily="2" charset="0"/>
              </a:defRPr>
            </a:lvl1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EBC21BC-E5DA-4710-9849-39D339142D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" y="-1"/>
            <a:ext cx="3619498" cy="5143500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82000">
                <a:schemeClr val="bg1">
                  <a:lumMod val="95000"/>
                </a:schemeClr>
              </a:gs>
            </a:gsLst>
            <a:lin ang="13500000" scaled="1"/>
            <a:tileRect/>
          </a:gradFill>
        </p:spPr>
        <p:txBody>
          <a:bodyPr vert="horz" lIns="0" tIns="0" rIns="0" bIns="0" rtlCol="0">
            <a:normAutofit/>
          </a:bodyPr>
          <a:lstStyle>
            <a:lvl1pPr marL="174625" indent="-174625">
              <a:buClr>
                <a:schemeClr val="bg1">
                  <a:lumMod val="95000"/>
                </a:schemeClr>
              </a:buClr>
              <a:buFont typeface="Arial" panose="020B0604020202020204" pitchFamily="34" charset="0"/>
              <a:buChar char="•"/>
              <a:defRPr lang="en-US" baseline="0" dirty="0"/>
            </a:lvl1pPr>
          </a:lstStyle>
          <a:p>
            <a:pPr marL="0" lvl="0" indent="0" algn="ctr">
              <a:buClr>
                <a:schemeClr val="bg1"/>
              </a:buClr>
              <a:buFont typeface="Century Gothic" panose="020B0502020202020204" pitchFamily="34" charset="0"/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5665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372">
          <p15:clr>
            <a:srgbClr val="FBAE40"/>
          </p15:clr>
        </p15:guide>
        <p15:guide id="7" pos="360">
          <p15:clr>
            <a:srgbClr val="FBAE40"/>
          </p15:clr>
        </p15:guide>
        <p15:guide id="8" pos="5400">
          <p15:clr>
            <a:srgbClr val="FBAE40"/>
          </p15:clr>
        </p15:guide>
        <p15:guide id="9" orient="horz" pos="2700">
          <p15:clr>
            <a:srgbClr val="FBAE40"/>
          </p15:clr>
        </p15:guide>
        <p15:guide id="10" pos="22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Image-1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5F09EC-691A-4ED4-AECC-ED5DC3114D4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A1E7C8-4761-4D62-B038-100D37AA4A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1264525"/>
            <a:ext cx="7959023" cy="939488"/>
          </a:xfrm>
        </p:spPr>
        <p:txBody>
          <a:bodyPr anchor="t">
            <a:spAutoFit/>
          </a:bodyPr>
          <a:lstStyle>
            <a:lvl1pPr algn="l">
              <a:lnSpc>
                <a:spcPct val="90000"/>
              </a:lnSpc>
              <a:defRPr sz="66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Thank you!</a:t>
            </a:r>
          </a:p>
        </p:txBody>
      </p:sp>
      <p:grpSp>
        <p:nvGrpSpPr>
          <p:cNvPr id="9" name="Group 331">
            <a:extLst>
              <a:ext uri="{FF2B5EF4-FFF2-40B4-BE49-F238E27FC236}">
                <a16:creationId xmlns:a16="http://schemas.microsoft.com/office/drawing/2014/main" id="{94DBD2C4-4D4A-4D58-BBC9-E7E064536A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1504" y="3453262"/>
            <a:ext cx="219959" cy="220669"/>
            <a:chOff x="4163" y="2008"/>
            <a:chExt cx="309" cy="310"/>
          </a:xfrm>
          <a:solidFill>
            <a:schemeClr val="bg1"/>
          </a:solidFill>
        </p:grpSpPr>
        <p:sp>
          <p:nvSpPr>
            <p:cNvPr id="10" name="Freeform 334">
              <a:extLst>
                <a:ext uri="{FF2B5EF4-FFF2-40B4-BE49-F238E27FC236}">
                  <a16:creationId xmlns:a16="http://schemas.microsoft.com/office/drawing/2014/main" id="{7114C505-883E-4A0D-86AD-0C2CE1FF5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" y="2041"/>
              <a:ext cx="276" cy="277"/>
            </a:xfrm>
            <a:custGeom>
              <a:avLst/>
              <a:gdLst>
                <a:gd name="T0" fmla="*/ 1110 w 3042"/>
                <a:gd name="T1" fmla="*/ 867 h 3052"/>
                <a:gd name="T2" fmla="*/ 1020 w 3042"/>
                <a:gd name="T3" fmla="*/ 962 h 3052"/>
                <a:gd name="T4" fmla="*/ 1007 w 3042"/>
                <a:gd name="T5" fmla="*/ 1001 h 3052"/>
                <a:gd name="T6" fmla="*/ 1005 w 3042"/>
                <a:gd name="T7" fmla="*/ 1058 h 3052"/>
                <a:gd name="T8" fmla="*/ 1018 w 3042"/>
                <a:gd name="T9" fmla="*/ 1132 h 3052"/>
                <a:gd name="T10" fmla="*/ 1045 w 3042"/>
                <a:gd name="T11" fmla="*/ 1222 h 3052"/>
                <a:gd name="T12" fmla="*/ 1099 w 3042"/>
                <a:gd name="T13" fmla="*/ 1341 h 3052"/>
                <a:gd name="T14" fmla="*/ 1170 w 3042"/>
                <a:gd name="T15" fmla="*/ 1462 h 3052"/>
                <a:gd name="T16" fmla="*/ 1257 w 3042"/>
                <a:gd name="T17" fmla="*/ 1579 h 3052"/>
                <a:gd name="T18" fmla="*/ 1358 w 3042"/>
                <a:gd name="T19" fmla="*/ 1690 h 3052"/>
                <a:gd name="T20" fmla="*/ 1468 w 3042"/>
                <a:gd name="T21" fmla="*/ 1791 h 3052"/>
                <a:gd name="T22" fmla="*/ 1585 w 3042"/>
                <a:gd name="T23" fmla="*/ 1878 h 3052"/>
                <a:gd name="T24" fmla="*/ 1705 w 3042"/>
                <a:gd name="T25" fmla="*/ 1950 h 3052"/>
                <a:gd name="T26" fmla="*/ 1824 w 3042"/>
                <a:gd name="T27" fmla="*/ 2004 h 3052"/>
                <a:gd name="T28" fmla="*/ 1913 w 3042"/>
                <a:gd name="T29" fmla="*/ 2032 h 3052"/>
                <a:gd name="T30" fmla="*/ 1987 w 3042"/>
                <a:gd name="T31" fmla="*/ 2043 h 3052"/>
                <a:gd name="T32" fmla="*/ 2044 w 3042"/>
                <a:gd name="T33" fmla="*/ 2042 h 3052"/>
                <a:gd name="T34" fmla="*/ 2083 w 3042"/>
                <a:gd name="T35" fmla="*/ 2030 h 3052"/>
                <a:gd name="T36" fmla="*/ 2178 w 3042"/>
                <a:gd name="T37" fmla="*/ 1938 h 3052"/>
                <a:gd name="T38" fmla="*/ 2941 w 3042"/>
                <a:gd name="T39" fmla="*/ 2909 h 3052"/>
                <a:gd name="T40" fmla="*/ 2862 w 3042"/>
                <a:gd name="T41" fmla="*/ 2971 h 3052"/>
                <a:gd name="T42" fmla="*/ 2770 w 3042"/>
                <a:gd name="T43" fmla="*/ 3017 h 3052"/>
                <a:gd name="T44" fmla="*/ 2663 w 3042"/>
                <a:gd name="T45" fmla="*/ 3044 h 3052"/>
                <a:gd name="T46" fmla="*/ 2545 w 3042"/>
                <a:gd name="T47" fmla="*/ 3052 h 3052"/>
                <a:gd name="T48" fmla="*/ 2418 w 3042"/>
                <a:gd name="T49" fmla="*/ 3044 h 3052"/>
                <a:gd name="T50" fmla="*/ 2282 w 3042"/>
                <a:gd name="T51" fmla="*/ 3018 h 3052"/>
                <a:gd name="T52" fmla="*/ 2135 w 3042"/>
                <a:gd name="T53" fmla="*/ 2974 h 3052"/>
                <a:gd name="T54" fmla="*/ 1963 w 3042"/>
                <a:gd name="T55" fmla="*/ 2906 h 3052"/>
                <a:gd name="T56" fmla="*/ 1770 w 3042"/>
                <a:gd name="T57" fmla="*/ 2811 h 3052"/>
                <a:gd name="T58" fmla="*/ 1576 w 3042"/>
                <a:gd name="T59" fmla="*/ 2694 h 3052"/>
                <a:gd name="T60" fmla="*/ 1381 w 3042"/>
                <a:gd name="T61" fmla="*/ 2559 h 3052"/>
                <a:gd name="T62" fmla="*/ 1187 w 3042"/>
                <a:gd name="T63" fmla="*/ 2406 h 3052"/>
                <a:gd name="T64" fmla="*/ 997 w 3042"/>
                <a:gd name="T65" fmla="*/ 2236 h 3052"/>
                <a:gd name="T66" fmla="*/ 827 w 3042"/>
                <a:gd name="T67" fmla="*/ 2066 h 3052"/>
                <a:gd name="T68" fmla="*/ 682 w 3042"/>
                <a:gd name="T69" fmla="*/ 1907 h 3052"/>
                <a:gd name="T70" fmla="*/ 550 w 3042"/>
                <a:gd name="T71" fmla="*/ 1746 h 3052"/>
                <a:gd name="T72" fmla="*/ 431 w 3042"/>
                <a:gd name="T73" fmla="*/ 1585 h 3052"/>
                <a:gd name="T74" fmla="*/ 326 w 3042"/>
                <a:gd name="T75" fmla="*/ 1424 h 3052"/>
                <a:gd name="T76" fmla="*/ 234 w 3042"/>
                <a:gd name="T77" fmla="*/ 1267 h 3052"/>
                <a:gd name="T78" fmla="*/ 157 w 3042"/>
                <a:gd name="T79" fmla="*/ 1114 h 3052"/>
                <a:gd name="T80" fmla="*/ 95 w 3042"/>
                <a:gd name="T81" fmla="*/ 964 h 3052"/>
                <a:gd name="T82" fmla="*/ 49 w 3042"/>
                <a:gd name="T83" fmla="*/ 819 h 3052"/>
                <a:gd name="T84" fmla="*/ 16 w 3042"/>
                <a:gd name="T85" fmla="*/ 682 h 3052"/>
                <a:gd name="T86" fmla="*/ 1 w 3042"/>
                <a:gd name="T87" fmla="*/ 553 h 3052"/>
                <a:gd name="T88" fmla="*/ 3 w 3042"/>
                <a:gd name="T89" fmla="*/ 433 h 3052"/>
                <a:gd name="T90" fmla="*/ 21 w 3042"/>
                <a:gd name="T91" fmla="*/ 323 h 3052"/>
                <a:gd name="T92" fmla="*/ 56 w 3042"/>
                <a:gd name="T93" fmla="*/ 225 h 3052"/>
                <a:gd name="T94" fmla="*/ 110 w 3042"/>
                <a:gd name="T95" fmla="*/ 140 h 3052"/>
                <a:gd name="T96" fmla="*/ 245 w 3042"/>
                <a:gd name="T97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42" h="3052">
                  <a:moveTo>
                    <a:pt x="245" y="0"/>
                  </a:moveTo>
                  <a:lnTo>
                    <a:pt x="1110" y="867"/>
                  </a:lnTo>
                  <a:lnTo>
                    <a:pt x="1029" y="949"/>
                  </a:lnTo>
                  <a:lnTo>
                    <a:pt x="1020" y="962"/>
                  </a:lnTo>
                  <a:lnTo>
                    <a:pt x="1012" y="979"/>
                  </a:lnTo>
                  <a:lnTo>
                    <a:pt x="1007" y="1001"/>
                  </a:lnTo>
                  <a:lnTo>
                    <a:pt x="1005" y="1028"/>
                  </a:lnTo>
                  <a:lnTo>
                    <a:pt x="1005" y="1058"/>
                  </a:lnTo>
                  <a:lnTo>
                    <a:pt x="1010" y="1094"/>
                  </a:lnTo>
                  <a:lnTo>
                    <a:pt x="1018" y="1132"/>
                  </a:lnTo>
                  <a:lnTo>
                    <a:pt x="1029" y="1175"/>
                  </a:lnTo>
                  <a:lnTo>
                    <a:pt x="1045" y="1222"/>
                  </a:lnTo>
                  <a:lnTo>
                    <a:pt x="1070" y="1281"/>
                  </a:lnTo>
                  <a:lnTo>
                    <a:pt x="1099" y="1341"/>
                  </a:lnTo>
                  <a:lnTo>
                    <a:pt x="1133" y="1402"/>
                  </a:lnTo>
                  <a:lnTo>
                    <a:pt x="1170" y="1462"/>
                  </a:lnTo>
                  <a:lnTo>
                    <a:pt x="1213" y="1521"/>
                  </a:lnTo>
                  <a:lnTo>
                    <a:pt x="1257" y="1579"/>
                  </a:lnTo>
                  <a:lnTo>
                    <a:pt x="1306" y="1636"/>
                  </a:lnTo>
                  <a:lnTo>
                    <a:pt x="1358" y="1690"/>
                  </a:lnTo>
                  <a:lnTo>
                    <a:pt x="1412" y="1742"/>
                  </a:lnTo>
                  <a:lnTo>
                    <a:pt x="1468" y="1791"/>
                  </a:lnTo>
                  <a:lnTo>
                    <a:pt x="1526" y="1836"/>
                  </a:lnTo>
                  <a:lnTo>
                    <a:pt x="1585" y="1878"/>
                  </a:lnTo>
                  <a:lnTo>
                    <a:pt x="1645" y="1916"/>
                  </a:lnTo>
                  <a:lnTo>
                    <a:pt x="1705" y="1950"/>
                  </a:lnTo>
                  <a:lnTo>
                    <a:pt x="1765" y="1980"/>
                  </a:lnTo>
                  <a:lnTo>
                    <a:pt x="1824" y="2004"/>
                  </a:lnTo>
                  <a:lnTo>
                    <a:pt x="1871" y="2019"/>
                  </a:lnTo>
                  <a:lnTo>
                    <a:pt x="1913" y="2032"/>
                  </a:lnTo>
                  <a:lnTo>
                    <a:pt x="1953" y="2039"/>
                  </a:lnTo>
                  <a:lnTo>
                    <a:pt x="1987" y="2043"/>
                  </a:lnTo>
                  <a:lnTo>
                    <a:pt x="2018" y="2044"/>
                  </a:lnTo>
                  <a:lnTo>
                    <a:pt x="2044" y="2042"/>
                  </a:lnTo>
                  <a:lnTo>
                    <a:pt x="2066" y="2037"/>
                  </a:lnTo>
                  <a:lnTo>
                    <a:pt x="2083" y="2030"/>
                  </a:lnTo>
                  <a:lnTo>
                    <a:pt x="2096" y="2020"/>
                  </a:lnTo>
                  <a:lnTo>
                    <a:pt x="2178" y="1938"/>
                  </a:lnTo>
                  <a:lnTo>
                    <a:pt x="3042" y="2807"/>
                  </a:lnTo>
                  <a:lnTo>
                    <a:pt x="2941" y="2909"/>
                  </a:lnTo>
                  <a:lnTo>
                    <a:pt x="2904" y="2942"/>
                  </a:lnTo>
                  <a:lnTo>
                    <a:pt x="2862" y="2971"/>
                  </a:lnTo>
                  <a:lnTo>
                    <a:pt x="2817" y="2996"/>
                  </a:lnTo>
                  <a:lnTo>
                    <a:pt x="2770" y="3017"/>
                  </a:lnTo>
                  <a:lnTo>
                    <a:pt x="2718" y="3032"/>
                  </a:lnTo>
                  <a:lnTo>
                    <a:pt x="2663" y="3044"/>
                  </a:lnTo>
                  <a:lnTo>
                    <a:pt x="2606" y="3050"/>
                  </a:lnTo>
                  <a:lnTo>
                    <a:pt x="2545" y="3052"/>
                  </a:lnTo>
                  <a:lnTo>
                    <a:pt x="2483" y="3050"/>
                  </a:lnTo>
                  <a:lnTo>
                    <a:pt x="2418" y="3044"/>
                  </a:lnTo>
                  <a:lnTo>
                    <a:pt x="2351" y="3032"/>
                  </a:lnTo>
                  <a:lnTo>
                    <a:pt x="2282" y="3018"/>
                  </a:lnTo>
                  <a:lnTo>
                    <a:pt x="2209" y="2998"/>
                  </a:lnTo>
                  <a:lnTo>
                    <a:pt x="2135" y="2974"/>
                  </a:lnTo>
                  <a:lnTo>
                    <a:pt x="2059" y="2946"/>
                  </a:lnTo>
                  <a:lnTo>
                    <a:pt x="1963" y="2906"/>
                  </a:lnTo>
                  <a:lnTo>
                    <a:pt x="1868" y="2862"/>
                  </a:lnTo>
                  <a:lnTo>
                    <a:pt x="1770" y="2811"/>
                  </a:lnTo>
                  <a:lnTo>
                    <a:pt x="1674" y="2756"/>
                  </a:lnTo>
                  <a:lnTo>
                    <a:pt x="1576" y="2694"/>
                  </a:lnTo>
                  <a:lnTo>
                    <a:pt x="1478" y="2629"/>
                  </a:lnTo>
                  <a:lnTo>
                    <a:pt x="1381" y="2559"/>
                  </a:lnTo>
                  <a:lnTo>
                    <a:pt x="1283" y="2484"/>
                  </a:lnTo>
                  <a:lnTo>
                    <a:pt x="1187" y="2406"/>
                  </a:lnTo>
                  <a:lnTo>
                    <a:pt x="1091" y="2323"/>
                  </a:lnTo>
                  <a:lnTo>
                    <a:pt x="997" y="2236"/>
                  </a:lnTo>
                  <a:lnTo>
                    <a:pt x="904" y="2145"/>
                  </a:lnTo>
                  <a:lnTo>
                    <a:pt x="827" y="2066"/>
                  </a:lnTo>
                  <a:lnTo>
                    <a:pt x="753" y="1987"/>
                  </a:lnTo>
                  <a:lnTo>
                    <a:pt x="682" y="1907"/>
                  </a:lnTo>
                  <a:lnTo>
                    <a:pt x="615" y="1826"/>
                  </a:lnTo>
                  <a:lnTo>
                    <a:pt x="550" y="1746"/>
                  </a:lnTo>
                  <a:lnTo>
                    <a:pt x="489" y="1666"/>
                  </a:lnTo>
                  <a:lnTo>
                    <a:pt x="431" y="1585"/>
                  </a:lnTo>
                  <a:lnTo>
                    <a:pt x="377" y="1505"/>
                  </a:lnTo>
                  <a:lnTo>
                    <a:pt x="326" y="1424"/>
                  </a:lnTo>
                  <a:lnTo>
                    <a:pt x="279" y="1345"/>
                  </a:lnTo>
                  <a:lnTo>
                    <a:pt x="234" y="1267"/>
                  </a:lnTo>
                  <a:lnTo>
                    <a:pt x="194" y="1189"/>
                  </a:lnTo>
                  <a:lnTo>
                    <a:pt x="157" y="1114"/>
                  </a:lnTo>
                  <a:lnTo>
                    <a:pt x="124" y="1038"/>
                  </a:lnTo>
                  <a:lnTo>
                    <a:pt x="95" y="964"/>
                  </a:lnTo>
                  <a:lnTo>
                    <a:pt x="69" y="891"/>
                  </a:lnTo>
                  <a:lnTo>
                    <a:pt x="49" y="819"/>
                  </a:lnTo>
                  <a:lnTo>
                    <a:pt x="30" y="750"/>
                  </a:lnTo>
                  <a:lnTo>
                    <a:pt x="16" y="682"/>
                  </a:lnTo>
                  <a:lnTo>
                    <a:pt x="7" y="616"/>
                  </a:lnTo>
                  <a:lnTo>
                    <a:pt x="1" y="553"/>
                  </a:lnTo>
                  <a:lnTo>
                    <a:pt x="0" y="492"/>
                  </a:lnTo>
                  <a:lnTo>
                    <a:pt x="3" y="433"/>
                  </a:lnTo>
                  <a:lnTo>
                    <a:pt x="9" y="377"/>
                  </a:lnTo>
                  <a:lnTo>
                    <a:pt x="21" y="323"/>
                  </a:lnTo>
                  <a:lnTo>
                    <a:pt x="36" y="273"/>
                  </a:lnTo>
                  <a:lnTo>
                    <a:pt x="56" y="225"/>
                  </a:lnTo>
                  <a:lnTo>
                    <a:pt x="81" y="181"/>
                  </a:lnTo>
                  <a:lnTo>
                    <a:pt x="110" y="140"/>
                  </a:lnTo>
                  <a:lnTo>
                    <a:pt x="143" y="102"/>
                  </a:lnTo>
                  <a:lnTo>
                    <a:pt x="2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335">
              <a:extLst>
                <a:ext uri="{FF2B5EF4-FFF2-40B4-BE49-F238E27FC236}">
                  <a16:creationId xmlns:a16="http://schemas.microsoft.com/office/drawing/2014/main" id="{13E3D73B-3E66-48D4-992E-A326530B6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" y="2008"/>
              <a:ext cx="97" cy="96"/>
            </a:xfrm>
            <a:custGeom>
              <a:avLst/>
              <a:gdLst>
                <a:gd name="T0" fmla="*/ 272 w 1057"/>
                <a:gd name="T1" fmla="*/ 0 h 1059"/>
                <a:gd name="T2" fmla="*/ 305 w 1057"/>
                <a:gd name="T3" fmla="*/ 0 h 1059"/>
                <a:gd name="T4" fmla="*/ 337 w 1057"/>
                <a:gd name="T5" fmla="*/ 4 h 1059"/>
                <a:gd name="T6" fmla="*/ 369 w 1057"/>
                <a:gd name="T7" fmla="*/ 14 h 1059"/>
                <a:gd name="T8" fmla="*/ 400 w 1057"/>
                <a:gd name="T9" fmla="*/ 27 h 1059"/>
                <a:gd name="T10" fmla="*/ 428 w 1057"/>
                <a:gd name="T11" fmla="*/ 45 h 1059"/>
                <a:gd name="T12" fmla="*/ 453 w 1057"/>
                <a:gd name="T13" fmla="*/ 68 h 1059"/>
                <a:gd name="T14" fmla="*/ 988 w 1057"/>
                <a:gd name="T15" fmla="*/ 604 h 1059"/>
                <a:gd name="T16" fmla="*/ 1012 w 1057"/>
                <a:gd name="T17" fmla="*/ 632 h 1059"/>
                <a:gd name="T18" fmla="*/ 1032 w 1057"/>
                <a:gd name="T19" fmla="*/ 664 h 1059"/>
                <a:gd name="T20" fmla="*/ 1045 w 1057"/>
                <a:gd name="T21" fmla="*/ 697 h 1059"/>
                <a:gd name="T22" fmla="*/ 1054 w 1057"/>
                <a:gd name="T23" fmla="*/ 732 h 1059"/>
                <a:gd name="T24" fmla="*/ 1057 w 1057"/>
                <a:gd name="T25" fmla="*/ 770 h 1059"/>
                <a:gd name="T26" fmla="*/ 1054 w 1057"/>
                <a:gd name="T27" fmla="*/ 807 h 1059"/>
                <a:gd name="T28" fmla="*/ 1045 w 1057"/>
                <a:gd name="T29" fmla="*/ 843 h 1059"/>
                <a:gd name="T30" fmla="*/ 1032 w 1057"/>
                <a:gd name="T31" fmla="*/ 876 h 1059"/>
                <a:gd name="T32" fmla="*/ 1012 w 1057"/>
                <a:gd name="T33" fmla="*/ 907 h 1059"/>
                <a:gd name="T34" fmla="*/ 988 w 1057"/>
                <a:gd name="T35" fmla="*/ 935 h 1059"/>
                <a:gd name="T36" fmla="*/ 866 w 1057"/>
                <a:gd name="T37" fmla="*/ 1059 h 1059"/>
                <a:gd name="T38" fmla="*/ 0 w 1057"/>
                <a:gd name="T39" fmla="*/ 190 h 1059"/>
                <a:gd name="T40" fmla="*/ 124 w 1057"/>
                <a:gd name="T41" fmla="*/ 68 h 1059"/>
                <a:gd name="T42" fmla="*/ 150 w 1057"/>
                <a:gd name="T43" fmla="*/ 45 h 1059"/>
                <a:gd name="T44" fmla="*/ 178 w 1057"/>
                <a:gd name="T45" fmla="*/ 27 h 1059"/>
                <a:gd name="T46" fmla="*/ 209 w 1057"/>
                <a:gd name="T47" fmla="*/ 14 h 1059"/>
                <a:gd name="T48" fmla="*/ 240 w 1057"/>
                <a:gd name="T49" fmla="*/ 4 h 1059"/>
                <a:gd name="T50" fmla="*/ 272 w 1057"/>
                <a:gd name="T51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7" h="1059">
                  <a:moveTo>
                    <a:pt x="272" y="0"/>
                  </a:moveTo>
                  <a:lnTo>
                    <a:pt x="305" y="0"/>
                  </a:lnTo>
                  <a:lnTo>
                    <a:pt x="337" y="4"/>
                  </a:lnTo>
                  <a:lnTo>
                    <a:pt x="369" y="14"/>
                  </a:lnTo>
                  <a:lnTo>
                    <a:pt x="400" y="27"/>
                  </a:lnTo>
                  <a:lnTo>
                    <a:pt x="428" y="45"/>
                  </a:lnTo>
                  <a:lnTo>
                    <a:pt x="453" y="68"/>
                  </a:lnTo>
                  <a:lnTo>
                    <a:pt x="988" y="604"/>
                  </a:lnTo>
                  <a:lnTo>
                    <a:pt x="1012" y="632"/>
                  </a:lnTo>
                  <a:lnTo>
                    <a:pt x="1032" y="664"/>
                  </a:lnTo>
                  <a:lnTo>
                    <a:pt x="1045" y="697"/>
                  </a:lnTo>
                  <a:lnTo>
                    <a:pt x="1054" y="732"/>
                  </a:lnTo>
                  <a:lnTo>
                    <a:pt x="1057" y="770"/>
                  </a:lnTo>
                  <a:lnTo>
                    <a:pt x="1054" y="807"/>
                  </a:lnTo>
                  <a:lnTo>
                    <a:pt x="1045" y="843"/>
                  </a:lnTo>
                  <a:lnTo>
                    <a:pt x="1032" y="876"/>
                  </a:lnTo>
                  <a:lnTo>
                    <a:pt x="1012" y="907"/>
                  </a:lnTo>
                  <a:lnTo>
                    <a:pt x="988" y="935"/>
                  </a:lnTo>
                  <a:lnTo>
                    <a:pt x="866" y="1059"/>
                  </a:lnTo>
                  <a:lnTo>
                    <a:pt x="0" y="190"/>
                  </a:lnTo>
                  <a:lnTo>
                    <a:pt x="124" y="68"/>
                  </a:lnTo>
                  <a:lnTo>
                    <a:pt x="150" y="45"/>
                  </a:lnTo>
                  <a:lnTo>
                    <a:pt x="178" y="27"/>
                  </a:lnTo>
                  <a:lnTo>
                    <a:pt x="209" y="14"/>
                  </a:lnTo>
                  <a:lnTo>
                    <a:pt x="240" y="4"/>
                  </a:lnTo>
                  <a:lnTo>
                    <a:pt x="27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336">
              <a:extLst>
                <a:ext uri="{FF2B5EF4-FFF2-40B4-BE49-F238E27FC236}">
                  <a16:creationId xmlns:a16="http://schemas.microsoft.com/office/drawing/2014/main" id="{BD67DC51-C16A-4DC1-9709-445DDC973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" y="2184"/>
              <a:ext cx="96" cy="96"/>
            </a:xfrm>
            <a:custGeom>
              <a:avLst/>
              <a:gdLst>
                <a:gd name="T0" fmla="*/ 304 w 1055"/>
                <a:gd name="T1" fmla="*/ 0 h 1058"/>
                <a:gd name="T2" fmla="*/ 336 w 1055"/>
                <a:gd name="T3" fmla="*/ 4 h 1058"/>
                <a:gd name="T4" fmla="*/ 368 w 1055"/>
                <a:gd name="T5" fmla="*/ 13 h 1058"/>
                <a:gd name="T6" fmla="*/ 398 w 1055"/>
                <a:gd name="T7" fmla="*/ 27 h 1058"/>
                <a:gd name="T8" fmla="*/ 426 w 1055"/>
                <a:gd name="T9" fmla="*/ 44 h 1058"/>
                <a:gd name="T10" fmla="*/ 453 w 1055"/>
                <a:gd name="T11" fmla="*/ 67 h 1058"/>
                <a:gd name="T12" fmla="*/ 987 w 1055"/>
                <a:gd name="T13" fmla="*/ 604 h 1058"/>
                <a:gd name="T14" fmla="*/ 1010 w 1055"/>
                <a:gd name="T15" fmla="*/ 630 h 1058"/>
                <a:gd name="T16" fmla="*/ 1028 w 1055"/>
                <a:gd name="T17" fmla="*/ 659 h 1058"/>
                <a:gd name="T18" fmla="*/ 1042 w 1055"/>
                <a:gd name="T19" fmla="*/ 689 h 1058"/>
                <a:gd name="T20" fmla="*/ 1050 w 1055"/>
                <a:gd name="T21" fmla="*/ 720 h 1058"/>
                <a:gd name="T22" fmla="*/ 1055 w 1055"/>
                <a:gd name="T23" fmla="*/ 754 h 1058"/>
                <a:gd name="T24" fmla="*/ 1055 w 1055"/>
                <a:gd name="T25" fmla="*/ 786 h 1058"/>
                <a:gd name="T26" fmla="*/ 1050 w 1055"/>
                <a:gd name="T27" fmla="*/ 818 h 1058"/>
                <a:gd name="T28" fmla="*/ 1042 w 1055"/>
                <a:gd name="T29" fmla="*/ 850 h 1058"/>
                <a:gd name="T30" fmla="*/ 1028 w 1055"/>
                <a:gd name="T31" fmla="*/ 881 h 1058"/>
                <a:gd name="T32" fmla="*/ 1010 w 1055"/>
                <a:gd name="T33" fmla="*/ 909 h 1058"/>
                <a:gd name="T34" fmla="*/ 987 w 1055"/>
                <a:gd name="T35" fmla="*/ 936 h 1058"/>
                <a:gd name="T36" fmla="*/ 864 w 1055"/>
                <a:gd name="T37" fmla="*/ 1058 h 1058"/>
                <a:gd name="T38" fmla="*/ 0 w 1055"/>
                <a:gd name="T39" fmla="*/ 191 h 1058"/>
                <a:gd name="T40" fmla="*/ 122 w 1055"/>
                <a:gd name="T41" fmla="*/ 67 h 1058"/>
                <a:gd name="T42" fmla="*/ 148 w 1055"/>
                <a:gd name="T43" fmla="*/ 44 h 1058"/>
                <a:gd name="T44" fmla="*/ 177 w 1055"/>
                <a:gd name="T45" fmla="*/ 27 h 1058"/>
                <a:gd name="T46" fmla="*/ 207 w 1055"/>
                <a:gd name="T47" fmla="*/ 13 h 1058"/>
                <a:gd name="T48" fmla="*/ 238 w 1055"/>
                <a:gd name="T49" fmla="*/ 4 h 1058"/>
                <a:gd name="T50" fmla="*/ 271 w 1055"/>
                <a:gd name="T51" fmla="*/ 0 h 1058"/>
                <a:gd name="T52" fmla="*/ 304 w 1055"/>
                <a:gd name="T53" fmla="*/ 0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55" h="1058">
                  <a:moveTo>
                    <a:pt x="304" y="0"/>
                  </a:moveTo>
                  <a:lnTo>
                    <a:pt x="336" y="4"/>
                  </a:lnTo>
                  <a:lnTo>
                    <a:pt x="368" y="13"/>
                  </a:lnTo>
                  <a:lnTo>
                    <a:pt x="398" y="27"/>
                  </a:lnTo>
                  <a:lnTo>
                    <a:pt x="426" y="44"/>
                  </a:lnTo>
                  <a:lnTo>
                    <a:pt x="453" y="67"/>
                  </a:lnTo>
                  <a:lnTo>
                    <a:pt x="987" y="604"/>
                  </a:lnTo>
                  <a:lnTo>
                    <a:pt x="1010" y="630"/>
                  </a:lnTo>
                  <a:lnTo>
                    <a:pt x="1028" y="659"/>
                  </a:lnTo>
                  <a:lnTo>
                    <a:pt x="1042" y="689"/>
                  </a:lnTo>
                  <a:lnTo>
                    <a:pt x="1050" y="720"/>
                  </a:lnTo>
                  <a:lnTo>
                    <a:pt x="1055" y="754"/>
                  </a:lnTo>
                  <a:lnTo>
                    <a:pt x="1055" y="786"/>
                  </a:lnTo>
                  <a:lnTo>
                    <a:pt x="1050" y="818"/>
                  </a:lnTo>
                  <a:lnTo>
                    <a:pt x="1042" y="850"/>
                  </a:lnTo>
                  <a:lnTo>
                    <a:pt x="1028" y="881"/>
                  </a:lnTo>
                  <a:lnTo>
                    <a:pt x="1010" y="909"/>
                  </a:lnTo>
                  <a:lnTo>
                    <a:pt x="987" y="936"/>
                  </a:lnTo>
                  <a:lnTo>
                    <a:pt x="864" y="1058"/>
                  </a:lnTo>
                  <a:lnTo>
                    <a:pt x="0" y="191"/>
                  </a:lnTo>
                  <a:lnTo>
                    <a:pt x="122" y="67"/>
                  </a:lnTo>
                  <a:lnTo>
                    <a:pt x="148" y="44"/>
                  </a:lnTo>
                  <a:lnTo>
                    <a:pt x="177" y="27"/>
                  </a:lnTo>
                  <a:lnTo>
                    <a:pt x="207" y="13"/>
                  </a:lnTo>
                  <a:lnTo>
                    <a:pt x="238" y="4"/>
                  </a:lnTo>
                  <a:lnTo>
                    <a:pt x="271" y="0"/>
                  </a:lnTo>
                  <a:lnTo>
                    <a:pt x="3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Group 309">
            <a:extLst>
              <a:ext uri="{FF2B5EF4-FFF2-40B4-BE49-F238E27FC236}">
                <a16:creationId xmlns:a16="http://schemas.microsoft.com/office/drawing/2014/main" id="{5DA6F343-4DE0-4D6D-9696-18042ECD7D6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9893" y="3960315"/>
            <a:ext cx="215688" cy="165860"/>
            <a:chOff x="721" y="2043"/>
            <a:chExt cx="303" cy="233"/>
          </a:xfrm>
          <a:solidFill>
            <a:schemeClr val="bg1"/>
          </a:solidFill>
        </p:grpSpPr>
        <p:sp>
          <p:nvSpPr>
            <p:cNvPr id="16" name="Freeform 312">
              <a:extLst>
                <a:ext uri="{FF2B5EF4-FFF2-40B4-BE49-F238E27FC236}">
                  <a16:creationId xmlns:a16="http://schemas.microsoft.com/office/drawing/2014/main" id="{BAB079DF-F477-444D-A071-B60175F62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" y="2043"/>
              <a:ext cx="283" cy="138"/>
            </a:xfrm>
            <a:custGeom>
              <a:avLst/>
              <a:gdLst>
                <a:gd name="T0" fmla="*/ 71 w 3110"/>
                <a:gd name="T1" fmla="*/ 0 h 1524"/>
                <a:gd name="T2" fmla="*/ 3046 w 3110"/>
                <a:gd name="T3" fmla="*/ 0 h 1524"/>
                <a:gd name="T4" fmla="*/ 3068 w 3110"/>
                <a:gd name="T5" fmla="*/ 1 h 1524"/>
                <a:gd name="T6" fmla="*/ 3090 w 3110"/>
                <a:gd name="T7" fmla="*/ 6 h 1524"/>
                <a:gd name="T8" fmla="*/ 3110 w 3110"/>
                <a:gd name="T9" fmla="*/ 13 h 1524"/>
                <a:gd name="T10" fmla="*/ 1639 w 3110"/>
                <a:gd name="T11" fmla="*/ 1489 h 1524"/>
                <a:gd name="T12" fmla="*/ 1621 w 3110"/>
                <a:gd name="T13" fmla="*/ 1505 h 1524"/>
                <a:gd name="T14" fmla="*/ 1600 w 3110"/>
                <a:gd name="T15" fmla="*/ 1515 h 1524"/>
                <a:gd name="T16" fmla="*/ 1577 w 3110"/>
                <a:gd name="T17" fmla="*/ 1522 h 1524"/>
                <a:gd name="T18" fmla="*/ 1554 w 3110"/>
                <a:gd name="T19" fmla="*/ 1524 h 1524"/>
                <a:gd name="T20" fmla="*/ 1533 w 3110"/>
                <a:gd name="T21" fmla="*/ 1522 h 1524"/>
                <a:gd name="T22" fmla="*/ 1510 w 3110"/>
                <a:gd name="T23" fmla="*/ 1515 h 1524"/>
                <a:gd name="T24" fmla="*/ 1489 w 3110"/>
                <a:gd name="T25" fmla="*/ 1505 h 1524"/>
                <a:gd name="T26" fmla="*/ 1470 w 3110"/>
                <a:gd name="T27" fmla="*/ 1489 h 1524"/>
                <a:gd name="T28" fmla="*/ 0 w 3110"/>
                <a:gd name="T29" fmla="*/ 15 h 1524"/>
                <a:gd name="T30" fmla="*/ 23 w 3110"/>
                <a:gd name="T31" fmla="*/ 6 h 1524"/>
                <a:gd name="T32" fmla="*/ 46 w 3110"/>
                <a:gd name="T33" fmla="*/ 2 h 1524"/>
                <a:gd name="T34" fmla="*/ 71 w 3110"/>
                <a:gd name="T35" fmla="*/ 0 h 1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10" h="1524">
                  <a:moveTo>
                    <a:pt x="71" y="0"/>
                  </a:moveTo>
                  <a:lnTo>
                    <a:pt x="3046" y="0"/>
                  </a:lnTo>
                  <a:lnTo>
                    <a:pt x="3068" y="1"/>
                  </a:lnTo>
                  <a:lnTo>
                    <a:pt x="3090" y="6"/>
                  </a:lnTo>
                  <a:lnTo>
                    <a:pt x="3110" y="13"/>
                  </a:lnTo>
                  <a:lnTo>
                    <a:pt x="1639" y="1489"/>
                  </a:lnTo>
                  <a:lnTo>
                    <a:pt x="1621" y="1505"/>
                  </a:lnTo>
                  <a:lnTo>
                    <a:pt x="1600" y="1515"/>
                  </a:lnTo>
                  <a:lnTo>
                    <a:pt x="1577" y="1522"/>
                  </a:lnTo>
                  <a:lnTo>
                    <a:pt x="1554" y="1524"/>
                  </a:lnTo>
                  <a:lnTo>
                    <a:pt x="1533" y="1522"/>
                  </a:lnTo>
                  <a:lnTo>
                    <a:pt x="1510" y="1515"/>
                  </a:lnTo>
                  <a:lnTo>
                    <a:pt x="1489" y="1505"/>
                  </a:lnTo>
                  <a:lnTo>
                    <a:pt x="1470" y="1489"/>
                  </a:lnTo>
                  <a:lnTo>
                    <a:pt x="0" y="15"/>
                  </a:lnTo>
                  <a:lnTo>
                    <a:pt x="23" y="6"/>
                  </a:lnTo>
                  <a:lnTo>
                    <a:pt x="46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13">
              <a:extLst>
                <a:ext uri="{FF2B5EF4-FFF2-40B4-BE49-F238E27FC236}">
                  <a16:creationId xmlns:a16="http://schemas.microsoft.com/office/drawing/2014/main" id="{63982386-ACB5-4B57-8407-BE5BE00AA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" y="2067"/>
              <a:ext cx="303" cy="209"/>
            </a:xfrm>
            <a:custGeom>
              <a:avLst/>
              <a:gdLst>
                <a:gd name="T0" fmla="*/ 3308 w 3331"/>
                <a:gd name="T1" fmla="*/ 0 h 2296"/>
                <a:gd name="T2" fmla="*/ 3320 w 3331"/>
                <a:gd name="T3" fmla="*/ 27 h 2296"/>
                <a:gd name="T4" fmla="*/ 3328 w 3331"/>
                <a:gd name="T5" fmla="*/ 56 h 2296"/>
                <a:gd name="T6" fmla="*/ 3331 w 3331"/>
                <a:gd name="T7" fmla="*/ 87 h 2296"/>
                <a:gd name="T8" fmla="*/ 3331 w 3331"/>
                <a:gd name="T9" fmla="*/ 2117 h 2296"/>
                <a:gd name="T10" fmla="*/ 3328 w 3331"/>
                <a:gd name="T11" fmla="*/ 2148 h 2296"/>
                <a:gd name="T12" fmla="*/ 3320 w 3331"/>
                <a:gd name="T13" fmla="*/ 2180 h 2296"/>
                <a:gd name="T14" fmla="*/ 3307 w 3331"/>
                <a:gd name="T15" fmla="*/ 2207 h 2296"/>
                <a:gd name="T16" fmla="*/ 3289 w 3331"/>
                <a:gd name="T17" fmla="*/ 2232 h 2296"/>
                <a:gd name="T18" fmla="*/ 3268 w 3331"/>
                <a:gd name="T19" fmla="*/ 2253 h 2296"/>
                <a:gd name="T20" fmla="*/ 3243 w 3331"/>
                <a:gd name="T21" fmla="*/ 2271 h 2296"/>
                <a:gd name="T22" fmla="*/ 3215 w 3331"/>
                <a:gd name="T23" fmla="*/ 2285 h 2296"/>
                <a:gd name="T24" fmla="*/ 3185 w 3331"/>
                <a:gd name="T25" fmla="*/ 2293 h 2296"/>
                <a:gd name="T26" fmla="*/ 3153 w 3331"/>
                <a:gd name="T27" fmla="*/ 2296 h 2296"/>
                <a:gd name="T28" fmla="*/ 178 w 3331"/>
                <a:gd name="T29" fmla="*/ 2296 h 2296"/>
                <a:gd name="T30" fmla="*/ 146 w 3331"/>
                <a:gd name="T31" fmla="*/ 2293 h 2296"/>
                <a:gd name="T32" fmla="*/ 116 w 3331"/>
                <a:gd name="T33" fmla="*/ 2285 h 2296"/>
                <a:gd name="T34" fmla="*/ 88 w 3331"/>
                <a:gd name="T35" fmla="*/ 2271 h 2296"/>
                <a:gd name="T36" fmla="*/ 63 w 3331"/>
                <a:gd name="T37" fmla="*/ 2253 h 2296"/>
                <a:gd name="T38" fmla="*/ 41 w 3331"/>
                <a:gd name="T39" fmla="*/ 2232 h 2296"/>
                <a:gd name="T40" fmla="*/ 23 w 3331"/>
                <a:gd name="T41" fmla="*/ 2207 h 2296"/>
                <a:gd name="T42" fmla="*/ 11 w 3331"/>
                <a:gd name="T43" fmla="*/ 2180 h 2296"/>
                <a:gd name="T44" fmla="*/ 3 w 3331"/>
                <a:gd name="T45" fmla="*/ 2148 h 2296"/>
                <a:gd name="T46" fmla="*/ 0 w 3331"/>
                <a:gd name="T47" fmla="*/ 2117 h 2296"/>
                <a:gd name="T48" fmla="*/ 0 w 3331"/>
                <a:gd name="T49" fmla="*/ 87 h 2296"/>
                <a:gd name="T50" fmla="*/ 2 w 3331"/>
                <a:gd name="T51" fmla="*/ 58 h 2296"/>
                <a:gd name="T52" fmla="*/ 9 w 3331"/>
                <a:gd name="T53" fmla="*/ 30 h 2296"/>
                <a:gd name="T54" fmla="*/ 20 w 3331"/>
                <a:gd name="T55" fmla="*/ 4 h 2296"/>
                <a:gd name="T56" fmla="*/ 1493 w 3331"/>
                <a:gd name="T57" fmla="*/ 1482 h 2296"/>
                <a:gd name="T58" fmla="*/ 1518 w 3331"/>
                <a:gd name="T59" fmla="*/ 1504 h 2296"/>
                <a:gd name="T60" fmla="*/ 1544 w 3331"/>
                <a:gd name="T61" fmla="*/ 1520 h 2296"/>
                <a:gd name="T62" fmla="*/ 1572 w 3331"/>
                <a:gd name="T63" fmla="*/ 1534 h 2296"/>
                <a:gd name="T64" fmla="*/ 1601 w 3331"/>
                <a:gd name="T65" fmla="*/ 1544 h 2296"/>
                <a:gd name="T66" fmla="*/ 1631 w 3331"/>
                <a:gd name="T67" fmla="*/ 1549 h 2296"/>
                <a:gd name="T68" fmla="*/ 1661 w 3331"/>
                <a:gd name="T69" fmla="*/ 1551 h 2296"/>
                <a:gd name="T70" fmla="*/ 1692 w 3331"/>
                <a:gd name="T71" fmla="*/ 1549 h 2296"/>
                <a:gd name="T72" fmla="*/ 1723 w 3331"/>
                <a:gd name="T73" fmla="*/ 1544 h 2296"/>
                <a:gd name="T74" fmla="*/ 1752 w 3331"/>
                <a:gd name="T75" fmla="*/ 1534 h 2296"/>
                <a:gd name="T76" fmla="*/ 1780 w 3331"/>
                <a:gd name="T77" fmla="*/ 1520 h 2296"/>
                <a:gd name="T78" fmla="*/ 1805 w 3331"/>
                <a:gd name="T79" fmla="*/ 1504 h 2296"/>
                <a:gd name="T80" fmla="*/ 1830 w 3331"/>
                <a:gd name="T81" fmla="*/ 1482 h 2296"/>
                <a:gd name="T82" fmla="*/ 3308 w 3331"/>
                <a:gd name="T83" fmla="*/ 0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331" h="2296">
                  <a:moveTo>
                    <a:pt x="3308" y="0"/>
                  </a:moveTo>
                  <a:lnTo>
                    <a:pt x="3320" y="27"/>
                  </a:lnTo>
                  <a:lnTo>
                    <a:pt x="3328" y="56"/>
                  </a:lnTo>
                  <a:lnTo>
                    <a:pt x="3331" y="87"/>
                  </a:lnTo>
                  <a:lnTo>
                    <a:pt x="3331" y="2117"/>
                  </a:lnTo>
                  <a:lnTo>
                    <a:pt x="3328" y="2148"/>
                  </a:lnTo>
                  <a:lnTo>
                    <a:pt x="3320" y="2180"/>
                  </a:lnTo>
                  <a:lnTo>
                    <a:pt x="3307" y="2207"/>
                  </a:lnTo>
                  <a:lnTo>
                    <a:pt x="3289" y="2232"/>
                  </a:lnTo>
                  <a:lnTo>
                    <a:pt x="3268" y="2253"/>
                  </a:lnTo>
                  <a:lnTo>
                    <a:pt x="3243" y="2271"/>
                  </a:lnTo>
                  <a:lnTo>
                    <a:pt x="3215" y="2285"/>
                  </a:lnTo>
                  <a:lnTo>
                    <a:pt x="3185" y="2293"/>
                  </a:lnTo>
                  <a:lnTo>
                    <a:pt x="3153" y="2296"/>
                  </a:lnTo>
                  <a:lnTo>
                    <a:pt x="178" y="2296"/>
                  </a:lnTo>
                  <a:lnTo>
                    <a:pt x="146" y="2293"/>
                  </a:lnTo>
                  <a:lnTo>
                    <a:pt x="116" y="2285"/>
                  </a:lnTo>
                  <a:lnTo>
                    <a:pt x="88" y="2271"/>
                  </a:lnTo>
                  <a:lnTo>
                    <a:pt x="63" y="2253"/>
                  </a:lnTo>
                  <a:lnTo>
                    <a:pt x="41" y="2232"/>
                  </a:lnTo>
                  <a:lnTo>
                    <a:pt x="23" y="2207"/>
                  </a:lnTo>
                  <a:lnTo>
                    <a:pt x="11" y="2180"/>
                  </a:lnTo>
                  <a:lnTo>
                    <a:pt x="3" y="2148"/>
                  </a:lnTo>
                  <a:lnTo>
                    <a:pt x="0" y="2117"/>
                  </a:lnTo>
                  <a:lnTo>
                    <a:pt x="0" y="87"/>
                  </a:lnTo>
                  <a:lnTo>
                    <a:pt x="2" y="58"/>
                  </a:lnTo>
                  <a:lnTo>
                    <a:pt x="9" y="30"/>
                  </a:lnTo>
                  <a:lnTo>
                    <a:pt x="20" y="4"/>
                  </a:lnTo>
                  <a:lnTo>
                    <a:pt x="1493" y="1482"/>
                  </a:lnTo>
                  <a:lnTo>
                    <a:pt x="1518" y="1504"/>
                  </a:lnTo>
                  <a:lnTo>
                    <a:pt x="1544" y="1520"/>
                  </a:lnTo>
                  <a:lnTo>
                    <a:pt x="1572" y="1534"/>
                  </a:lnTo>
                  <a:lnTo>
                    <a:pt x="1601" y="1544"/>
                  </a:lnTo>
                  <a:lnTo>
                    <a:pt x="1631" y="1549"/>
                  </a:lnTo>
                  <a:lnTo>
                    <a:pt x="1661" y="1551"/>
                  </a:lnTo>
                  <a:lnTo>
                    <a:pt x="1692" y="1549"/>
                  </a:lnTo>
                  <a:lnTo>
                    <a:pt x="1723" y="1544"/>
                  </a:lnTo>
                  <a:lnTo>
                    <a:pt x="1752" y="1534"/>
                  </a:lnTo>
                  <a:lnTo>
                    <a:pt x="1780" y="1520"/>
                  </a:lnTo>
                  <a:lnTo>
                    <a:pt x="1805" y="1504"/>
                  </a:lnTo>
                  <a:lnTo>
                    <a:pt x="1830" y="1482"/>
                  </a:lnTo>
                  <a:lnTo>
                    <a:pt x="33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C293C47-5D95-4CA1-A993-DDBBB54758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7355" y="3458485"/>
            <a:ext cx="7503167" cy="215444"/>
          </a:xfrm>
        </p:spPr>
        <p:txBody>
          <a:bodyPr vert="horz" wrap="square" lIns="0" tIns="0" rIns="0" bIns="0" rtlCol="0" anchor="ctr">
            <a:spAutoFit/>
          </a:bodyPr>
          <a:lstStyle>
            <a:lvl1pPr marL="0" indent="0">
              <a:buNone/>
              <a:defRPr lang="en-US" spc="0" baseline="0" dirty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174625" lvl="0" indent="-174625"/>
            <a:r>
              <a:rPr lang="en-US"/>
              <a:t>703-123-4567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3866AC3-6590-4F23-B1D7-A510A442A3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7355" y="3935834"/>
            <a:ext cx="7503167" cy="215444"/>
          </a:xfrm>
        </p:spPr>
        <p:txBody>
          <a:bodyPr vert="horz" wrap="square" lIns="0" tIns="0" rIns="0" bIns="0" rtlCol="0" anchor="ctr">
            <a:spAutoFit/>
          </a:bodyPr>
          <a:lstStyle>
            <a:lvl1pPr marL="0" indent="0">
              <a:buNone/>
              <a:defRPr lang="en-US" spc="0" baseline="0" dirty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pPr marL="174625" lvl="0" indent="-174625"/>
            <a:r>
              <a:rPr lang="en-US"/>
              <a:t>name@company.com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3BD64ABA-3242-4B1A-8EA3-47A6CDE76B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7355" y="4413184"/>
            <a:ext cx="7503167" cy="215444"/>
          </a:xfrm>
        </p:spPr>
        <p:txBody>
          <a:bodyPr vert="horz" wrap="square" lIns="0" tIns="0" rIns="0" bIns="0" rtlCol="0" anchor="ctr">
            <a:spAutoFit/>
          </a:bodyPr>
          <a:lstStyle>
            <a:lvl1pPr marL="0" indent="0">
              <a:buNone/>
              <a:defRPr lang="en-US" spc="0" baseline="0" dirty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123 Main Street • Suite 900 • Ashburn, VA 20147</a:t>
            </a:r>
          </a:p>
        </p:txBody>
      </p:sp>
      <p:sp>
        <p:nvSpPr>
          <p:cNvPr id="18" name="Rectangle 17" descr="whiteback" hidden="1">
            <a:extLst>
              <a:ext uri="{FF2B5EF4-FFF2-40B4-BE49-F238E27FC236}">
                <a16:creationId xmlns:a16="http://schemas.microsoft.com/office/drawing/2014/main" id="{A1D3F255-92A8-DA4A-A8A4-D1025E074457}"/>
              </a:ext>
            </a:extLst>
          </p:cNvPr>
          <p:cNvSpPr/>
          <p:nvPr/>
        </p:nvSpPr>
        <p:spPr>
          <a:xfrm>
            <a:off x="571500" y="0"/>
            <a:ext cx="1517289" cy="896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 descr="logo-middle">
            <a:extLst>
              <a:ext uri="{FF2B5EF4-FFF2-40B4-BE49-F238E27FC236}">
                <a16:creationId xmlns:a16="http://schemas.microsoft.com/office/drawing/2014/main" id="{1D497A6C-89C2-6E4E-89EA-BC15B9E472CC}"/>
              </a:ext>
            </a:extLst>
          </p:cNvPr>
          <p:cNvSpPr/>
          <p:nvPr/>
        </p:nvSpPr>
        <p:spPr>
          <a:xfrm>
            <a:off x="776524" y="179884"/>
            <a:ext cx="1107240" cy="53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Graphic 2" descr="Internet with solid fill">
            <a:extLst>
              <a:ext uri="{FF2B5EF4-FFF2-40B4-BE49-F238E27FC236}">
                <a16:creationId xmlns:a16="http://schemas.microsoft.com/office/drawing/2014/main" id="{59EE5BFA-77E0-6E48-A612-CE78D14F01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899" y="4353914"/>
            <a:ext cx="333983" cy="33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76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Basic Cente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97E9FC0-D78A-4B6D-89DA-4D0928CCE4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1" y="552451"/>
            <a:ext cx="8000998" cy="1823538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4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9384292-264B-4527-BFB9-3FE3568696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0" y="2783696"/>
            <a:ext cx="8001000" cy="215444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sz="1400" b="0" i="0" spc="100" baseline="0">
                <a:solidFill>
                  <a:schemeClr val="bg1"/>
                </a:solidFill>
                <a:latin typeface="Avenir Medium" panose="02000503020000020003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C5B521-98E3-4DB2-8BFB-7A32883FDC7F}"/>
              </a:ext>
            </a:extLst>
          </p:cNvPr>
          <p:cNvSpPr/>
          <p:nvPr/>
        </p:nvSpPr>
        <p:spPr>
          <a:xfrm>
            <a:off x="4232519" y="2500438"/>
            <a:ext cx="678962" cy="713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 descr="logo-middle">
            <a:extLst>
              <a:ext uri="{FF2B5EF4-FFF2-40B4-BE49-F238E27FC236}">
                <a16:creationId xmlns:a16="http://schemas.microsoft.com/office/drawing/2014/main" id="{B9671D95-EB07-EB45-A996-462D863D6691}"/>
              </a:ext>
            </a:extLst>
          </p:cNvPr>
          <p:cNvSpPr/>
          <p:nvPr/>
        </p:nvSpPr>
        <p:spPr>
          <a:xfrm>
            <a:off x="3697574" y="3930291"/>
            <a:ext cx="1748852" cy="763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766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Slide Image-4">
    <p:bg>
      <p:bgPr>
        <a:blipFill dpi="0" rotWithShape="1">
          <a:blip r:embed="rId2">
            <a:alphaModFix amt="9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910417"/>
            <a:ext cx="9144000" cy="1322670"/>
          </a:xfrm>
          <a:solidFill>
            <a:schemeClr val="bg2">
              <a:alpha val="85098"/>
            </a:schemeClr>
          </a:solidFill>
        </p:spPr>
        <p:txBody>
          <a:bodyPr lIns="365760" tIns="274320" rIns="365760" bIns="274320" anchor="ctr">
            <a:spAutoFit/>
          </a:bodyPr>
          <a:lstStyle>
            <a:lvl1pPr algn="ctr">
              <a:lnSpc>
                <a:spcPct val="90000"/>
              </a:lnSpc>
              <a:defRPr sz="54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Rectangle 5" descr="whiteback" hidden="1">
            <a:extLst>
              <a:ext uri="{FF2B5EF4-FFF2-40B4-BE49-F238E27FC236}">
                <a16:creationId xmlns:a16="http://schemas.microsoft.com/office/drawing/2014/main" id="{89915D22-54E6-B043-9112-463F19787771}"/>
              </a:ext>
            </a:extLst>
          </p:cNvPr>
          <p:cNvSpPr/>
          <p:nvPr/>
        </p:nvSpPr>
        <p:spPr>
          <a:xfrm>
            <a:off x="3566160" y="4352924"/>
            <a:ext cx="2011680" cy="790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 descr="logo-middle">
            <a:extLst>
              <a:ext uri="{FF2B5EF4-FFF2-40B4-BE49-F238E27FC236}">
                <a16:creationId xmlns:a16="http://schemas.microsoft.com/office/drawing/2014/main" id="{F06621FE-5DE8-FF46-B4C5-BB3449DF0F41}"/>
              </a:ext>
            </a:extLst>
          </p:cNvPr>
          <p:cNvSpPr/>
          <p:nvPr/>
        </p:nvSpPr>
        <p:spPr>
          <a:xfrm>
            <a:off x="3862466" y="4521448"/>
            <a:ext cx="1419068" cy="453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90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Slide Image-8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7510B1-F844-42F7-A32D-985A62E2B565}"/>
              </a:ext>
            </a:extLst>
          </p:cNvPr>
          <p:cNvSpPr/>
          <p:nvPr/>
        </p:nvSpPr>
        <p:spPr>
          <a:xfrm>
            <a:off x="0" y="-6"/>
            <a:ext cx="9144000" cy="5143500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500" y="1047751"/>
            <a:ext cx="8001000" cy="3047986"/>
          </a:xfrm>
          <a:noFill/>
        </p:spPr>
        <p:txBody>
          <a:bodyPr wrap="square" lIns="91440" tIns="91440" rIns="91440" bIns="91440" anchor="ctr">
            <a:normAutofit/>
          </a:bodyPr>
          <a:lstStyle>
            <a:lvl1pPr algn="ctr">
              <a:lnSpc>
                <a:spcPct val="90000"/>
              </a:lnSpc>
              <a:defRPr sz="54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Rectangle 6" descr="whiteback" hidden="1">
            <a:extLst>
              <a:ext uri="{FF2B5EF4-FFF2-40B4-BE49-F238E27FC236}">
                <a16:creationId xmlns:a16="http://schemas.microsoft.com/office/drawing/2014/main" id="{782E980B-AABB-C943-B741-00EE09E7A944}"/>
              </a:ext>
            </a:extLst>
          </p:cNvPr>
          <p:cNvSpPr/>
          <p:nvPr/>
        </p:nvSpPr>
        <p:spPr>
          <a:xfrm>
            <a:off x="3566160" y="4352924"/>
            <a:ext cx="2011680" cy="790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descr="logo-middle">
            <a:extLst>
              <a:ext uri="{FF2B5EF4-FFF2-40B4-BE49-F238E27FC236}">
                <a16:creationId xmlns:a16="http://schemas.microsoft.com/office/drawing/2014/main" id="{7B88E826-8D15-EA45-891E-52DE2E7C0820}"/>
              </a:ext>
            </a:extLst>
          </p:cNvPr>
          <p:cNvSpPr/>
          <p:nvPr/>
        </p:nvSpPr>
        <p:spPr>
          <a:xfrm>
            <a:off x="3862466" y="4521448"/>
            <a:ext cx="1419068" cy="453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9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ransition Slide Image-8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7510B1-F844-42F7-A32D-985A62E2B565}"/>
              </a:ext>
            </a:extLst>
          </p:cNvPr>
          <p:cNvSpPr/>
          <p:nvPr/>
        </p:nvSpPr>
        <p:spPr>
          <a:xfrm>
            <a:off x="0" y="-6"/>
            <a:ext cx="9144000" cy="51435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500" y="1047751"/>
            <a:ext cx="8001000" cy="3047986"/>
          </a:xfrm>
          <a:noFill/>
        </p:spPr>
        <p:txBody>
          <a:bodyPr wrap="square" lIns="91440" tIns="91440" rIns="91440" bIns="91440" anchor="ctr">
            <a:normAutofit/>
          </a:bodyPr>
          <a:lstStyle>
            <a:lvl1pPr algn="ctr">
              <a:lnSpc>
                <a:spcPct val="90000"/>
              </a:lnSpc>
              <a:defRPr sz="5400" b="1" i="0">
                <a:solidFill>
                  <a:schemeClr val="bg1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Rectangle 6" descr="whiteback" hidden="1">
            <a:extLst>
              <a:ext uri="{FF2B5EF4-FFF2-40B4-BE49-F238E27FC236}">
                <a16:creationId xmlns:a16="http://schemas.microsoft.com/office/drawing/2014/main" id="{782E980B-AABB-C943-B741-00EE09E7A944}"/>
              </a:ext>
            </a:extLst>
          </p:cNvPr>
          <p:cNvSpPr/>
          <p:nvPr/>
        </p:nvSpPr>
        <p:spPr>
          <a:xfrm>
            <a:off x="3566160" y="4352924"/>
            <a:ext cx="2011680" cy="790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descr="logo-middle">
            <a:extLst>
              <a:ext uri="{FF2B5EF4-FFF2-40B4-BE49-F238E27FC236}">
                <a16:creationId xmlns:a16="http://schemas.microsoft.com/office/drawing/2014/main" id="{7B88E826-8D15-EA45-891E-52DE2E7C0820}"/>
              </a:ext>
            </a:extLst>
          </p:cNvPr>
          <p:cNvSpPr/>
          <p:nvPr/>
        </p:nvSpPr>
        <p:spPr>
          <a:xfrm>
            <a:off x="3862466" y="4521448"/>
            <a:ext cx="1419068" cy="453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659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1711" y="4550230"/>
            <a:ext cx="346864" cy="593270"/>
          </a:xfrm>
          <a:prstGeom prst="rect">
            <a:avLst/>
          </a:prstGeom>
          <a:solidFill>
            <a:schemeClr val="bg2"/>
          </a:solidFill>
        </p:spPr>
        <p:txBody>
          <a:bodyPr vert="horz" wrap="none" lIns="0" tIns="0" rIns="0" bIns="182880" rtlCol="0" anchor="ctr"/>
          <a:lstStyle>
            <a:lvl1pPr algn="ct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5A70D442-B9FB-491C-A565-5BE8A85F62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1" y="406176"/>
            <a:ext cx="8000998" cy="38779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1" y="1200150"/>
            <a:ext cx="8000998" cy="3200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EAD59-1AEB-47DA-BC42-B0221731C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55167" y="4654837"/>
            <a:ext cx="184730" cy="20005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700" spc="0" baseline="0">
                <a:solidFill>
                  <a:schemeClr val="tx2">
                    <a:lumMod val="25000"/>
                    <a:lumOff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 descr="logo-left">
            <a:extLst>
              <a:ext uri="{FF2B5EF4-FFF2-40B4-BE49-F238E27FC236}">
                <a16:creationId xmlns:a16="http://schemas.microsoft.com/office/drawing/2014/main" id="{7002A0D2-7317-E148-8731-39496F67FB29}"/>
              </a:ext>
            </a:extLst>
          </p:cNvPr>
          <p:cNvSpPr/>
          <p:nvPr/>
        </p:nvSpPr>
        <p:spPr>
          <a:xfrm>
            <a:off x="225424" y="4605867"/>
            <a:ext cx="1246537" cy="332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15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1" r:id="rId2"/>
    <p:sldLayoutId id="2147483752" r:id="rId3"/>
    <p:sldLayoutId id="2147483791" r:id="rId4"/>
    <p:sldLayoutId id="2147483782" r:id="rId5"/>
    <p:sldLayoutId id="2147483827" r:id="rId6"/>
    <p:sldLayoutId id="2147483753" r:id="rId7"/>
    <p:sldLayoutId id="2147483789" r:id="rId8"/>
    <p:sldLayoutId id="2147483830" r:id="rId9"/>
    <p:sldLayoutId id="2147483788" r:id="rId10"/>
    <p:sldLayoutId id="2147483828" r:id="rId11"/>
    <p:sldLayoutId id="2147483799" r:id="rId12"/>
    <p:sldLayoutId id="2147483798" r:id="rId13"/>
    <p:sldLayoutId id="2147483754" r:id="rId14"/>
    <p:sldLayoutId id="2147483793" r:id="rId15"/>
    <p:sldLayoutId id="2147483816" r:id="rId16"/>
    <p:sldLayoutId id="2147483817" r:id="rId17"/>
    <p:sldLayoutId id="2147483822" r:id="rId18"/>
    <p:sldLayoutId id="2147483823" r:id="rId19"/>
    <p:sldLayoutId id="2147483755" r:id="rId20"/>
    <p:sldLayoutId id="2147483794" r:id="rId21"/>
    <p:sldLayoutId id="2147483756" r:id="rId22"/>
    <p:sldLayoutId id="2147483795" r:id="rId23"/>
    <p:sldLayoutId id="2147483815" r:id="rId24"/>
    <p:sldLayoutId id="2147483807" r:id="rId25"/>
    <p:sldLayoutId id="2147483808" r:id="rId26"/>
    <p:sldLayoutId id="2147483757" r:id="rId27"/>
    <p:sldLayoutId id="2147483758" r:id="rId28"/>
    <p:sldLayoutId id="2147483801" r:id="rId29"/>
    <p:sldLayoutId id="2147483759" r:id="rId30"/>
    <p:sldLayoutId id="2147483803" r:id="rId31"/>
    <p:sldLayoutId id="2147483760" r:id="rId32"/>
    <p:sldLayoutId id="2147483802" r:id="rId33"/>
    <p:sldLayoutId id="2147483809" r:id="rId34"/>
    <p:sldLayoutId id="2147483829" r:id="rId35"/>
    <p:sldLayoutId id="2147483810" r:id="rId36"/>
    <p:sldLayoutId id="2147483811" r:id="rId37"/>
    <p:sldLayoutId id="2147483812" r:id="rId38"/>
    <p:sldLayoutId id="2147483806" r:id="rId39"/>
    <p:sldLayoutId id="2147483804" r:id="rId40"/>
    <p:sldLayoutId id="2147483767" r:id="rId41"/>
    <p:sldLayoutId id="2147483805" r:id="rId42"/>
    <p:sldLayoutId id="2147483796" r:id="rId43"/>
    <p:sldLayoutId id="2147483765" r:id="rId44"/>
    <p:sldLayoutId id="2147483766" r:id="rId45"/>
    <p:sldLayoutId id="2147483797" r:id="rId46"/>
    <p:sldLayoutId id="2147483826" r:id="rId47"/>
    <p:sldLayoutId id="2147483818" r:id="rId48"/>
    <p:sldLayoutId id="2147483821" r:id="rId49"/>
    <p:sldLayoutId id="2147483819" r:id="rId50"/>
    <p:sldLayoutId id="2147483820" r:id="rId51"/>
    <p:sldLayoutId id="2147483813" r:id="rId52"/>
    <p:sldLayoutId id="2147483814" r:id="rId53"/>
    <p:sldLayoutId id="2147483825" r:id="rId5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0" kern="1200" spc="0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515938" indent="-165100" algn="l" defTabSz="914400" rtl="0" eaLnBrk="1" latinLnBrk="0" hangingPunct="1">
        <a:spcBef>
          <a:spcPts val="600"/>
        </a:spcBef>
        <a:buClr>
          <a:schemeClr val="accent1"/>
        </a:buClr>
        <a:buFont typeface="System Font Regular"/>
        <a:buChar char="»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174625" algn="l" defTabSz="914400" rtl="0" eaLnBrk="1" latinLnBrk="0" hangingPunct="1">
        <a:spcBef>
          <a:spcPts val="600"/>
        </a:spcBef>
        <a:buClr>
          <a:schemeClr val="accent1"/>
        </a:buClr>
        <a:buFont typeface="Wingdings" pitchFamily="2" charset="2"/>
        <a:buChar char="§"/>
        <a:defRPr sz="1100" kern="1200">
          <a:solidFill>
            <a:schemeClr val="tx2"/>
          </a:solidFill>
          <a:latin typeface="+mn-lt"/>
          <a:ea typeface="+mn-ea"/>
          <a:cs typeface="+mn-cs"/>
        </a:defRPr>
      </a:lvl3pPr>
      <a:lvl4pPr marL="1196975" indent="-174625" algn="l" defTabSz="914400" rtl="0" eaLnBrk="1" latinLnBrk="0" hangingPunct="1">
        <a:spcBef>
          <a:spcPts val="600"/>
        </a:spcBef>
        <a:buClr>
          <a:schemeClr val="accent1"/>
        </a:buClr>
        <a:buFont typeface="System Font Regular"/>
        <a:buChar char="–"/>
        <a:tabLst/>
        <a:defRPr sz="10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68275" algn="l" defTabSz="914400" rtl="0" eaLnBrk="1" latinLnBrk="0" hangingPunct="1">
        <a:spcBef>
          <a:spcPts val="600"/>
        </a:spcBef>
        <a:buClr>
          <a:schemeClr val="accent1"/>
        </a:buClr>
        <a:buFont typeface="System Font Regular"/>
        <a:buChar char="›"/>
        <a:tabLst/>
        <a:defRPr sz="1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ember-energy.org/data/electricity-data-explorer/?data=generation&amp;fuel=total&amp;metric=absolute&amp;multi=true&amp;tab=main&amp;chart=single_year&amp;date=2024-01-01&amp;entity=World" TargetMode="Externa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hyperlink" Target="https://ember-energy.org/data/electricity-data-explorer/?data=generation&amp;fuel=total&amp;metric=absolute&amp;multi=true&amp;tab=main&amp;chart=single_year&amp;date=2024-01-01&amp;entity=Worl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iea.blob.core.windows.net/assets/b0b39b60-8686-4043-b060-1f7655e7536c/IntegratingsolarandwindinSoutheastAsia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chart" Target="../charts/chart4.xml"/><Relationship Id="rId4" Type="http://schemas.openxmlformats.org/officeDocument/2006/relationships/hyperlink" Target="https://www.iea.org/data-and-statistics/charts/energy-investment-across-regions-and-sectors-2015-and-2025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iacleanenergypartners.com/" TargetMode="External"/><Relationship Id="rId2" Type="http://schemas.openxmlformats.org/officeDocument/2006/relationships/hyperlink" Target="mailto:peter.dupont@asiacleanenergypartners.com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DD51BC-C14B-451E-8DD1-4B7836A4B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3285" y="1403330"/>
            <a:ext cx="9144000" cy="3416320"/>
          </a:xfrm>
          <a:solidFill>
            <a:schemeClr val="bg1">
              <a:alpha val="80000"/>
            </a:schemeClr>
          </a:solidFill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br>
              <a:rPr lang="en-US">
                <a:solidFill>
                  <a:srgbClr val="9CC331"/>
                </a:solidFill>
                <a:latin typeface="Avenir Heavy" panose="02000503020000020003" pitchFamily="2" charset="0"/>
              </a:rPr>
            </a:br>
            <a:r>
              <a:rPr lang="en-US" sz="3200">
                <a:solidFill>
                  <a:srgbClr val="9CC331"/>
                </a:solidFill>
                <a:latin typeface="Avenir Heavy" panose="02000503020000020003" pitchFamily="2" charset="0"/>
              </a:rPr>
              <a:t>APEC Capacity Building Workshop </a:t>
            </a:r>
            <a:br>
              <a:rPr lang="en-US" sz="3200">
                <a:solidFill>
                  <a:srgbClr val="9CC331"/>
                </a:solidFill>
                <a:latin typeface="Avenir Heavy" panose="02000503020000020003" pitchFamily="2" charset="0"/>
              </a:rPr>
            </a:br>
            <a:r>
              <a:rPr lang="en-US" sz="3200">
                <a:solidFill>
                  <a:srgbClr val="9CC331"/>
                </a:solidFill>
                <a:latin typeface="Avenir Heavy" panose="02000503020000020003" pitchFamily="2" charset="0"/>
              </a:rPr>
              <a:t>for New and Renewable Energy Policy</a:t>
            </a:r>
            <a:br>
              <a:rPr lang="en-US" sz="2800">
                <a:solidFill>
                  <a:srgbClr val="9CC331"/>
                </a:solidFill>
                <a:latin typeface="Avenir Heavy" panose="02000503020000020003" pitchFamily="2" charset="0"/>
              </a:rPr>
            </a:br>
            <a:br>
              <a:rPr lang="en-US">
                <a:solidFill>
                  <a:srgbClr val="9CC331"/>
                </a:solidFill>
                <a:latin typeface="Avenir Heavy" panose="02000503020000020003" pitchFamily="2" charset="0"/>
              </a:rPr>
            </a:br>
            <a:r>
              <a:rPr lang="en-US" sz="1600">
                <a:solidFill>
                  <a:schemeClr val="tx1"/>
                </a:solidFill>
                <a:latin typeface="Avenir Heavy" panose="02000503020000020003" pitchFamily="2" charset="0"/>
              </a:rPr>
              <a:t>(EWG Project: 104 2025A)</a:t>
            </a:r>
            <a:endParaRPr lang="en-US">
              <a:solidFill>
                <a:schemeClr val="tx1"/>
              </a:solidFill>
              <a:latin typeface="Avenir Heavy" panose="02000503020000020003" pitchFamily="2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9CEBD2-4B45-4B9A-9FA6-73D6D292A00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08215" y="3726350"/>
            <a:ext cx="8001000" cy="764895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1600" b="1"/>
              <a:t>Peter du Pont</a:t>
            </a:r>
            <a:r>
              <a:rPr lang="en-US" sz="1600"/>
              <a:t>, Co-CEO Asia Clean Energy Partners</a:t>
            </a:r>
          </a:p>
          <a:p>
            <a:pPr marL="0" indent="0">
              <a:buNone/>
            </a:pPr>
            <a:r>
              <a:rPr lang="en-US" sz="1600"/>
              <a:t>Bangkok, 31 March 2026</a:t>
            </a:r>
          </a:p>
        </p:txBody>
      </p:sp>
      <p:sp>
        <p:nvSpPr>
          <p:cNvPr id="6" name="Rectangle 5" descr="whiteback">
            <a:extLst>
              <a:ext uri="{FF2B5EF4-FFF2-40B4-BE49-F238E27FC236}">
                <a16:creationId xmlns:a16="http://schemas.microsoft.com/office/drawing/2014/main" id="{095B00C5-7B5F-7E4C-970C-03E7BAEB2518}"/>
              </a:ext>
            </a:extLst>
          </p:cNvPr>
          <p:cNvSpPr/>
          <p:nvPr/>
        </p:nvSpPr>
        <p:spPr>
          <a:xfrm>
            <a:off x="-986" y="323850"/>
            <a:ext cx="2151839" cy="1038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354BAF-A917-9671-C5F6-7AD3FA6F0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5" y="323850"/>
            <a:ext cx="1600200" cy="9302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61">
            <a:extLst>
              <a:ext uri="{FF2B5EF4-FFF2-40B4-BE49-F238E27FC236}">
                <a16:creationId xmlns:a16="http://schemas.microsoft.com/office/drawing/2014/main" id="{24F47C9B-3018-926A-B157-51E9FC3F2020}"/>
              </a:ext>
            </a:extLst>
          </p:cNvPr>
          <p:cNvSpPr txBox="1">
            <a:spLocks/>
          </p:cNvSpPr>
          <p:nvPr/>
        </p:nvSpPr>
        <p:spPr>
          <a:xfrm>
            <a:off x="8307092" y="0"/>
            <a:ext cx="836908" cy="5143500"/>
          </a:xfrm>
          <a:prstGeom prst="rect">
            <a:avLst/>
          </a:prstGeom>
          <a:solidFill>
            <a:srgbClr val="9CC331"/>
          </a:solidFill>
        </p:spPr>
        <p:txBody>
          <a:bodyPr vert="horz" lIns="548640" tIns="365760" rIns="548640" bIns="128016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u="none" kern="1200" spc="0" baseline="0">
                <a:solidFill>
                  <a:schemeClr val="bg1"/>
                </a:solidFill>
                <a:latin typeface="Avenir Black" panose="02000503020000020003" pitchFamily="2" charset="0"/>
                <a:ea typeface="+mj-ea"/>
                <a:cs typeface="+mj-cs"/>
              </a:defRPr>
            </a:lvl1pPr>
          </a:lstStyle>
          <a:p>
            <a:endParaRPr lang="en-US" sz="2800">
              <a:latin typeface="Avenir Black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AB136E-2906-2BEF-34F6-C56897259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915" y="984142"/>
            <a:ext cx="7805810" cy="45948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A291DF-3E52-D321-46DC-8D0A8A4C16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>
            <a:off x="0" y="0"/>
            <a:ext cx="95402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71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66A1C-1594-E598-249E-1E237A850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0747ED-5C40-3906-C8B4-CDFCCC2C6A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1" y="0"/>
            <a:ext cx="9540297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022587-28F7-279A-52EF-DC4C15B344AC}"/>
              </a:ext>
            </a:extLst>
          </p:cNvPr>
          <p:cNvSpPr/>
          <p:nvPr/>
        </p:nvSpPr>
        <p:spPr>
          <a:xfrm>
            <a:off x="-1" y="906651"/>
            <a:ext cx="9144001" cy="3146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5948F-B7A2-BE66-EEC2-1E4481120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711" y="1200149"/>
            <a:ext cx="8001000" cy="3200400"/>
          </a:xfrm>
        </p:spPr>
        <p:txBody>
          <a:bodyPr>
            <a:normAutofit/>
          </a:bodyPr>
          <a:lstStyle/>
          <a:p>
            <a:r>
              <a:rPr lang="en-US" sz="2000" b="1">
                <a:solidFill>
                  <a:schemeClr val="tx1"/>
                </a:solidFill>
              </a:rPr>
              <a:t>Objectives of the Workshop</a:t>
            </a:r>
            <a:endParaRPr lang="en-US" sz="2000" b="1">
              <a:solidFill>
                <a:schemeClr val="tx1"/>
              </a:solidFill>
              <a:latin typeface="Avenir Book" panose="02000503020000020003" pitchFamily="2" charset="0"/>
            </a:endParaRPr>
          </a:p>
          <a:p>
            <a:r>
              <a:rPr lang="en-US" sz="2000" b="1">
                <a:solidFill>
                  <a:schemeClr val="tx1"/>
                </a:solidFill>
                <a:latin typeface="Avenir Book" panose="02000503020000020003" pitchFamily="2" charset="0"/>
              </a:rPr>
              <a:t>Progress of the Energy Transition in Asia Pacific</a:t>
            </a:r>
          </a:p>
          <a:p>
            <a:pPr lvl="1"/>
            <a:r>
              <a:rPr lang="en-US" sz="1800">
                <a:solidFill>
                  <a:schemeClr val="tx1"/>
                </a:solidFill>
              </a:rPr>
              <a:t>The RE power installation and consumption in APEC economy members</a:t>
            </a:r>
          </a:p>
          <a:p>
            <a:pPr lvl="1"/>
            <a:r>
              <a:rPr lang="en-US" sz="1800">
                <a:solidFill>
                  <a:schemeClr val="tx1"/>
                </a:solidFill>
              </a:rPr>
              <a:t>The major electricity sources in APEC</a:t>
            </a:r>
          </a:p>
          <a:p>
            <a:pPr lvl="1"/>
            <a:r>
              <a:rPr lang="en-US" sz="1800">
                <a:solidFill>
                  <a:schemeClr val="tx1"/>
                </a:solidFill>
              </a:rPr>
              <a:t>RE Policy Readiness</a:t>
            </a:r>
          </a:p>
          <a:p>
            <a:pPr lvl="1"/>
            <a:r>
              <a:rPr lang="en-US" sz="1800">
                <a:solidFill>
                  <a:schemeClr val="tx1"/>
                </a:solidFill>
              </a:rPr>
              <a:t>Energy Investment in Selected Regions</a:t>
            </a:r>
          </a:p>
          <a:p>
            <a:endParaRPr lang="en-US" sz="2000">
              <a:solidFill>
                <a:schemeClr val="tx1"/>
              </a:solidFill>
            </a:endParaRPr>
          </a:p>
          <a:p>
            <a:endParaRPr lang="en-US" sz="200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4BBB72-0BCA-9BBE-A7A7-B51AFA92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00789"/>
            <a:ext cx="8000211" cy="398571"/>
          </a:xfrm>
        </p:spPr>
        <p:txBody>
          <a:bodyPr/>
          <a:lstStyle/>
          <a:p>
            <a:r>
              <a:rPr lang="en-US">
                <a:latin typeface="Avenir Heavy" panose="02000503020000020003" pitchFamily="2" charset="0"/>
              </a:rPr>
              <a:t>Agenda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70197F-B2A2-788C-ACE8-B88A6BF8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>
                <a:latin typeface="Avenir Book" panose="02000503020000020003" pitchFamily="2" charset="0"/>
              </a:rPr>
              <a:t>2</a:t>
            </a:fld>
            <a:endParaRPr lang="en-US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424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0F9AE0-4213-B2B1-C762-2F2D070AB3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1" y="0"/>
            <a:ext cx="9540297" cy="5143500"/>
          </a:xfrm>
          <a:prstGeom prst="rect">
            <a:avLst/>
          </a:prstGeom>
        </p:spPr>
      </p:pic>
      <p:pic>
        <p:nvPicPr>
          <p:cNvPr id="8" name="Picture Placeholder 7" descr="A picture containing sky, outdoor, city, day&#10;&#10;Description automatically generated">
            <a:extLst>
              <a:ext uri="{FF2B5EF4-FFF2-40B4-BE49-F238E27FC236}">
                <a16:creationId xmlns:a16="http://schemas.microsoft.com/office/drawing/2014/main" id="{D0AB555E-EC44-2746-A216-641146C68379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4"/>
          <a:srcRect l="29450" r="29450"/>
          <a:stretch>
            <a:fillRect/>
          </a:stretch>
        </p:blipFill>
        <p:spPr/>
      </p:pic>
      <p:sp>
        <p:nvSpPr>
          <p:cNvPr id="62" name="Title 61">
            <a:extLst>
              <a:ext uri="{FF2B5EF4-FFF2-40B4-BE49-F238E27FC236}">
                <a16:creationId xmlns:a16="http://schemas.microsoft.com/office/drawing/2014/main" id="{6558DBB7-CC5D-4C92-B581-FD86A7CB4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7" y="0"/>
            <a:ext cx="3358582" cy="4400550"/>
          </a:xfrm>
        </p:spPr>
        <p:txBody>
          <a:bodyPr>
            <a:normAutofit/>
          </a:bodyPr>
          <a:lstStyle/>
          <a:p>
            <a:r>
              <a:rPr lang="en-US" sz="2800" b="1">
                <a:latin typeface="Avenir Black"/>
              </a:rPr>
              <a:t>Progress of</a:t>
            </a:r>
            <a:r>
              <a:rPr lang="en-US" sz="2800">
                <a:latin typeface="Avenir Black"/>
              </a:rPr>
              <a:t> </a:t>
            </a:r>
            <a:br>
              <a:rPr lang="en-US" sz="2800">
                <a:latin typeface="Avenir Black"/>
              </a:rPr>
            </a:br>
            <a:r>
              <a:rPr lang="en-US" sz="2800">
                <a:latin typeface="Avenir Black"/>
              </a:rPr>
              <a:t>the </a:t>
            </a:r>
            <a:r>
              <a:rPr lang="en-US" sz="2800" b="1">
                <a:latin typeface="Avenir Black"/>
              </a:rPr>
              <a:t>Energy Transition in APEC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6FAE2F-88B0-BD45-AA87-9FD3B5F1F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>
                <a:latin typeface="Avenir Book" panose="02000503020000020003" pitchFamily="2" charset="0"/>
              </a:rPr>
              <a:t>3</a:t>
            </a:fld>
            <a:endParaRPr lang="en-US">
              <a:latin typeface="Avenir Book" panose="02000503020000020003" pitchFamily="2" charset="0"/>
            </a:endParaRPr>
          </a:p>
        </p:txBody>
      </p:sp>
      <p:pic>
        <p:nvPicPr>
          <p:cNvPr id="20" name="Picture Placeholder 19" descr="A picture containing sky, outdoor, solar cell, tree&#10;&#10;Description automatically generated">
            <a:extLst>
              <a:ext uri="{FF2B5EF4-FFF2-40B4-BE49-F238E27FC236}">
                <a16:creationId xmlns:a16="http://schemas.microsoft.com/office/drawing/2014/main" id="{F32A248D-250D-0C42-8353-7FBD31F4D9F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5"/>
          <a:srcRect t="4330" b="4330"/>
          <a:stretch>
            <a:fillRect/>
          </a:stretch>
        </p:blipFill>
        <p:spPr/>
      </p:pic>
      <p:pic>
        <p:nvPicPr>
          <p:cNvPr id="24" name="Picture Placeholder 23" descr="A person holding a plant&#10;&#10;Description automatically generated with low confidence">
            <a:extLst>
              <a:ext uri="{FF2B5EF4-FFF2-40B4-BE49-F238E27FC236}">
                <a16:creationId xmlns:a16="http://schemas.microsoft.com/office/drawing/2014/main" id="{D26C4B1D-1181-9646-954F-89EF397795CA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6"/>
          <a:srcRect l="12153" r="12153"/>
          <a:stretch>
            <a:fillRect/>
          </a:stretch>
        </p:blipFill>
        <p:spPr>
          <a:xfrm>
            <a:off x="3410678" y="2226129"/>
            <a:ext cx="2322643" cy="2174421"/>
          </a:xfrm>
        </p:spPr>
      </p:pic>
      <p:pic>
        <p:nvPicPr>
          <p:cNvPr id="22" name="Picture Placeholder 21" descr="A windmill in a field&#10;&#10;Description automatically generated with low confidence">
            <a:extLst>
              <a:ext uri="{FF2B5EF4-FFF2-40B4-BE49-F238E27FC236}">
                <a16:creationId xmlns:a16="http://schemas.microsoft.com/office/drawing/2014/main" id="{D2D56D30-6A6F-5E43-B6ED-7F6DEC59874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7"/>
          <a:srcRect t="4330" b="4330"/>
          <a:stretch>
            <a:fillRect/>
          </a:stretch>
        </p:blipFill>
        <p:spPr/>
      </p:pic>
      <p:pic>
        <p:nvPicPr>
          <p:cNvPr id="11" name="Picture Placeholder 10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2A29CF69-2505-B744-8830-599F94754AAD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8"/>
          <a:srcRect l="14363" r="14363"/>
          <a:stretch/>
        </p:blipFill>
        <p:spPr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6629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8A87B9-0234-AAF2-B5CB-1E2DDCC8E5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1" y="0"/>
            <a:ext cx="9540297" cy="5143500"/>
          </a:xfrm>
          <a:prstGeom prst="rect">
            <a:avLst/>
          </a:prstGeom>
        </p:spPr>
      </p:pic>
      <p:sp>
        <p:nvSpPr>
          <p:cNvPr id="33" name="Arrow: Right 32">
            <a:extLst>
              <a:ext uri="{FF2B5EF4-FFF2-40B4-BE49-F238E27FC236}">
                <a16:creationId xmlns:a16="http://schemas.microsoft.com/office/drawing/2014/main" id="{56D33807-303E-D220-A82E-06CA511EC884}"/>
              </a:ext>
            </a:extLst>
          </p:cNvPr>
          <p:cNvSpPr/>
          <p:nvPr/>
        </p:nvSpPr>
        <p:spPr>
          <a:xfrm rot="19800000">
            <a:off x="601134" y="2003017"/>
            <a:ext cx="5874262" cy="1542467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FF4FDF-D18C-B859-34DE-DEFC67F10777}"/>
              </a:ext>
            </a:extLst>
          </p:cNvPr>
          <p:cNvSpPr/>
          <p:nvPr/>
        </p:nvSpPr>
        <p:spPr>
          <a:xfrm>
            <a:off x="314009" y="1106322"/>
            <a:ext cx="6913510" cy="3452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B872CD2A-55E8-B9D3-EC34-5452977188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3243705"/>
              </p:ext>
            </p:extLst>
          </p:nvPr>
        </p:nvGraphicFramePr>
        <p:xfrm>
          <a:off x="496514" y="1094223"/>
          <a:ext cx="5810071" cy="3371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0795BF-6CF9-12C6-B168-07CF0931954B}"/>
              </a:ext>
            </a:extLst>
          </p:cNvPr>
          <p:cNvSpPr/>
          <p:nvPr/>
        </p:nvSpPr>
        <p:spPr>
          <a:xfrm>
            <a:off x="6704216" y="1555633"/>
            <a:ext cx="3790557" cy="98777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71FC35-6043-A447-CBEF-34DEFB3A8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1711" y="4649279"/>
            <a:ext cx="346864" cy="593270"/>
          </a:xfrm>
        </p:spPr>
        <p:txBody>
          <a:bodyPr/>
          <a:lstStyle/>
          <a:p>
            <a:fld id="{5A70D442-B9FB-491C-A565-5BE8A85F6285}" type="slidenum">
              <a:rPr lang="en-US" sz="800" smtClean="0"/>
              <a:t>4</a:t>
            </a:fld>
            <a:endParaRPr lang="en-US" sz="8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7D021E-C777-6DAF-5F59-F92E0095F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7" y="255762"/>
            <a:ext cx="8001000" cy="747897"/>
          </a:xfrm>
        </p:spPr>
        <p:txBody>
          <a:bodyPr/>
          <a:lstStyle/>
          <a:p>
            <a:pPr algn="l"/>
            <a:r>
              <a:rPr lang="en-US" sz="1800">
                <a:latin typeface="+mn-lt"/>
              </a:rPr>
              <a:t>RE Development In APEC Economies: </a:t>
            </a:r>
            <a:r>
              <a:rPr lang="en-US" sz="1800" b="0">
                <a:latin typeface="+mn-lt"/>
              </a:rPr>
              <a:t>In 2024, about half of APEC economies have renewable electricity generation shares above the global average, but only a few have renewable installed capacity exceeding the global average.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34C378-BAD4-8781-4781-C33951247629}"/>
              </a:ext>
            </a:extLst>
          </p:cNvPr>
          <p:cNvSpPr txBox="1"/>
          <p:nvPr/>
        </p:nvSpPr>
        <p:spPr>
          <a:xfrm>
            <a:off x="6816560" y="1589297"/>
            <a:ext cx="2213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Designated development zone:</a:t>
            </a:r>
            <a:r>
              <a:rPr lang="en-US" sz="1200" b="1"/>
              <a:t> </a:t>
            </a:r>
            <a:r>
              <a:rPr lang="en-US" sz="1200"/>
              <a:t>High renewable energy</a:t>
            </a:r>
          </a:p>
          <a:p>
            <a:r>
              <a:rPr lang="en-US" sz="1200"/>
              <a:t>electricity installed capacity (GW) and generation (TWh)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ED9179B-3A2B-F33F-70F1-89DB339CC6B0}"/>
              </a:ext>
            </a:extLst>
          </p:cNvPr>
          <p:cNvSpPr/>
          <p:nvPr/>
        </p:nvSpPr>
        <p:spPr>
          <a:xfrm>
            <a:off x="6013343" y="2796340"/>
            <a:ext cx="3709516" cy="987135"/>
          </a:xfrm>
          <a:prstGeom prst="roundRect">
            <a:avLst/>
          </a:prstGeom>
          <a:solidFill>
            <a:srgbClr val="FFE79B"/>
          </a:solidFill>
          <a:ln>
            <a:solidFill>
              <a:srgbClr val="F5A62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DF3002-756B-0FBC-7458-6596ED4BF98A}"/>
              </a:ext>
            </a:extLst>
          </p:cNvPr>
          <p:cNvSpPr txBox="1"/>
          <p:nvPr/>
        </p:nvSpPr>
        <p:spPr>
          <a:xfrm>
            <a:off x="6076117" y="2834909"/>
            <a:ext cx="2842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Larger bubbles indicate higher energy consumption per capita</a:t>
            </a:r>
            <a:r>
              <a:rPr lang="en-US" sz="1200"/>
              <a:t> and may require greater efforts to accelerate renewable energy capacity expansion and generation.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2C27A4-9D10-F5B9-1058-B4DE8E88BAE5}"/>
              </a:ext>
            </a:extLst>
          </p:cNvPr>
          <p:cNvSpPr txBox="1"/>
          <p:nvPr/>
        </p:nvSpPr>
        <p:spPr>
          <a:xfrm>
            <a:off x="285168" y="4304251"/>
            <a:ext cx="27196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/>
              <a:t>Source: </a:t>
            </a:r>
            <a:r>
              <a:rPr lang="en-US" sz="800">
                <a:hlinkClick r:id="rId5"/>
              </a:rPr>
              <a:t>Ember Data Explorer</a:t>
            </a:r>
            <a:endParaRPr lang="en-US" sz="80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258D6F4-9C45-997D-3B98-C35FC907CC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447711"/>
              </p:ext>
            </p:extLst>
          </p:nvPr>
        </p:nvGraphicFramePr>
        <p:xfrm>
          <a:off x="1655379" y="4616690"/>
          <a:ext cx="6820229" cy="469200"/>
        </p:xfrm>
        <a:graphic>
          <a:graphicData uri="http://schemas.openxmlformats.org/drawingml/2006/table">
            <a:tbl>
              <a:tblPr/>
              <a:tblGrid>
                <a:gridCol w="327371">
                  <a:extLst>
                    <a:ext uri="{9D8B030D-6E8A-4147-A177-3AD203B41FA5}">
                      <a16:colId xmlns:a16="http://schemas.microsoft.com/office/drawing/2014/main" val="1992456188"/>
                    </a:ext>
                  </a:extLst>
                </a:gridCol>
                <a:gridCol w="456955">
                  <a:extLst>
                    <a:ext uri="{9D8B030D-6E8A-4147-A177-3AD203B41FA5}">
                      <a16:colId xmlns:a16="http://schemas.microsoft.com/office/drawing/2014/main" val="851031924"/>
                    </a:ext>
                  </a:extLst>
                </a:gridCol>
                <a:gridCol w="327371">
                  <a:extLst>
                    <a:ext uri="{9D8B030D-6E8A-4147-A177-3AD203B41FA5}">
                      <a16:colId xmlns:a16="http://schemas.microsoft.com/office/drawing/2014/main" val="3307080124"/>
                    </a:ext>
                  </a:extLst>
                </a:gridCol>
                <a:gridCol w="416034">
                  <a:extLst>
                    <a:ext uri="{9D8B030D-6E8A-4147-A177-3AD203B41FA5}">
                      <a16:colId xmlns:a16="http://schemas.microsoft.com/office/drawing/2014/main" val="2531430701"/>
                    </a:ext>
                  </a:extLst>
                </a:gridCol>
                <a:gridCol w="327371">
                  <a:extLst>
                    <a:ext uri="{9D8B030D-6E8A-4147-A177-3AD203B41FA5}">
                      <a16:colId xmlns:a16="http://schemas.microsoft.com/office/drawing/2014/main" val="59827562"/>
                    </a:ext>
                  </a:extLst>
                </a:gridCol>
                <a:gridCol w="327371">
                  <a:extLst>
                    <a:ext uri="{9D8B030D-6E8A-4147-A177-3AD203B41FA5}">
                      <a16:colId xmlns:a16="http://schemas.microsoft.com/office/drawing/2014/main" val="3005632379"/>
                    </a:ext>
                  </a:extLst>
                </a:gridCol>
                <a:gridCol w="381933">
                  <a:extLst>
                    <a:ext uri="{9D8B030D-6E8A-4147-A177-3AD203B41FA5}">
                      <a16:colId xmlns:a16="http://schemas.microsoft.com/office/drawing/2014/main" val="3229797738"/>
                    </a:ext>
                  </a:extLst>
                </a:gridCol>
                <a:gridCol w="327371">
                  <a:extLst>
                    <a:ext uri="{9D8B030D-6E8A-4147-A177-3AD203B41FA5}">
                      <a16:colId xmlns:a16="http://schemas.microsoft.com/office/drawing/2014/main" val="2621149479"/>
                    </a:ext>
                  </a:extLst>
                </a:gridCol>
                <a:gridCol w="327371">
                  <a:extLst>
                    <a:ext uri="{9D8B030D-6E8A-4147-A177-3AD203B41FA5}">
                      <a16:colId xmlns:a16="http://schemas.microsoft.com/office/drawing/2014/main" val="3401488179"/>
                    </a:ext>
                  </a:extLst>
                </a:gridCol>
                <a:gridCol w="327371">
                  <a:extLst>
                    <a:ext uri="{9D8B030D-6E8A-4147-A177-3AD203B41FA5}">
                      <a16:colId xmlns:a16="http://schemas.microsoft.com/office/drawing/2014/main" val="2941833979"/>
                    </a:ext>
                  </a:extLst>
                </a:gridCol>
                <a:gridCol w="327371">
                  <a:extLst>
                    <a:ext uri="{9D8B030D-6E8A-4147-A177-3AD203B41FA5}">
                      <a16:colId xmlns:a16="http://schemas.microsoft.com/office/drawing/2014/main" val="3552138870"/>
                    </a:ext>
                  </a:extLst>
                </a:gridCol>
                <a:gridCol w="327371">
                  <a:extLst>
                    <a:ext uri="{9D8B030D-6E8A-4147-A177-3AD203B41FA5}">
                      <a16:colId xmlns:a16="http://schemas.microsoft.com/office/drawing/2014/main" val="3314704044"/>
                    </a:ext>
                  </a:extLst>
                </a:gridCol>
                <a:gridCol w="327371">
                  <a:extLst>
                    <a:ext uri="{9D8B030D-6E8A-4147-A177-3AD203B41FA5}">
                      <a16:colId xmlns:a16="http://schemas.microsoft.com/office/drawing/2014/main" val="1957493438"/>
                    </a:ext>
                  </a:extLst>
                </a:gridCol>
                <a:gridCol w="327371">
                  <a:extLst>
                    <a:ext uri="{9D8B030D-6E8A-4147-A177-3AD203B41FA5}">
                      <a16:colId xmlns:a16="http://schemas.microsoft.com/office/drawing/2014/main" val="1577686558"/>
                    </a:ext>
                  </a:extLst>
                </a:gridCol>
                <a:gridCol w="327371">
                  <a:extLst>
                    <a:ext uri="{9D8B030D-6E8A-4147-A177-3AD203B41FA5}">
                      <a16:colId xmlns:a16="http://schemas.microsoft.com/office/drawing/2014/main" val="3798664735"/>
                    </a:ext>
                  </a:extLst>
                </a:gridCol>
                <a:gridCol w="327371">
                  <a:extLst>
                    <a:ext uri="{9D8B030D-6E8A-4147-A177-3AD203B41FA5}">
                      <a16:colId xmlns:a16="http://schemas.microsoft.com/office/drawing/2014/main" val="2453426803"/>
                    </a:ext>
                  </a:extLst>
                </a:gridCol>
                <a:gridCol w="327371">
                  <a:extLst>
                    <a:ext uri="{9D8B030D-6E8A-4147-A177-3AD203B41FA5}">
                      <a16:colId xmlns:a16="http://schemas.microsoft.com/office/drawing/2014/main" val="2709243586"/>
                    </a:ext>
                  </a:extLst>
                </a:gridCol>
                <a:gridCol w="327371">
                  <a:extLst>
                    <a:ext uri="{9D8B030D-6E8A-4147-A177-3AD203B41FA5}">
                      <a16:colId xmlns:a16="http://schemas.microsoft.com/office/drawing/2014/main" val="2255438232"/>
                    </a:ext>
                  </a:extLst>
                </a:gridCol>
                <a:gridCol w="327371">
                  <a:extLst>
                    <a:ext uri="{9D8B030D-6E8A-4147-A177-3AD203B41FA5}">
                      <a16:colId xmlns:a16="http://schemas.microsoft.com/office/drawing/2014/main" val="2172006535"/>
                    </a:ext>
                  </a:extLst>
                </a:gridCol>
                <a:gridCol w="327371">
                  <a:extLst>
                    <a:ext uri="{9D8B030D-6E8A-4147-A177-3AD203B41FA5}">
                      <a16:colId xmlns:a16="http://schemas.microsoft.com/office/drawing/2014/main" val="1501412616"/>
                    </a:ext>
                  </a:extLst>
                </a:gridCol>
              </a:tblGrid>
              <a:tr h="11070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AUS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BRN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CAN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CHL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CHN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IDN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JPN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KOR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MEX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MYS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NZL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PHL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PNG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RUS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SGP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THA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TWN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USA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VNM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1987120"/>
                  </a:ext>
                </a:extLst>
              </a:tr>
              <a:tr h="11070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D7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C6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ACA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3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1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B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5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F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5DF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B4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C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A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DD4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697272"/>
                  </a:ext>
                </a:extLst>
              </a:tr>
              <a:tr h="110704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&lt; 1%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CD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9C9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6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3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8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DF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D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EE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D6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5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C2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AA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</a:t>
                      </a:r>
                    </a:p>
                  </a:txBody>
                  <a:tcPr marL="4000" marR="4000" marT="40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0955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FF9ED77-BA02-A779-4A23-02F59C4E58C5}"/>
              </a:ext>
            </a:extLst>
          </p:cNvPr>
          <p:cNvSpPr txBox="1"/>
          <p:nvPr/>
        </p:nvSpPr>
        <p:spPr>
          <a:xfrm>
            <a:off x="-16436" y="4735473"/>
            <a:ext cx="17171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/>
              <a:t>Share of RE in installed capacity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A82CC6-381C-7FD6-568E-3B2DF5AFA9D1}"/>
              </a:ext>
            </a:extLst>
          </p:cNvPr>
          <p:cNvSpPr txBox="1"/>
          <p:nvPr/>
        </p:nvSpPr>
        <p:spPr>
          <a:xfrm>
            <a:off x="-16436" y="4886745"/>
            <a:ext cx="17171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/>
              <a:t>Share of RE in electricity generation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105642-65F7-F7B2-C59C-846226A74E61}"/>
              </a:ext>
            </a:extLst>
          </p:cNvPr>
          <p:cNvSpPr txBox="1"/>
          <p:nvPr/>
        </p:nvSpPr>
        <p:spPr>
          <a:xfrm>
            <a:off x="335587" y="1234153"/>
            <a:ext cx="15917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/>
              <a:t>Share of RE in installed capacity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347FFE-7891-93DD-7ACD-33CE3378F1A2}"/>
              </a:ext>
            </a:extLst>
          </p:cNvPr>
          <p:cNvSpPr txBox="1"/>
          <p:nvPr/>
        </p:nvSpPr>
        <p:spPr>
          <a:xfrm>
            <a:off x="5864712" y="3891358"/>
            <a:ext cx="12118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/>
              <a:t>Share of RE in electricity generation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3CFA6E4-9437-61FB-AA7C-30F0EFC0F407}"/>
              </a:ext>
            </a:extLst>
          </p:cNvPr>
          <p:cNvCxnSpPr>
            <a:cxnSpLocks/>
          </p:cNvCxnSpPr>
          <p:nvPr/>
        </p:nvCxnSpPr>
        <p:spPr>
          <a:xfrm>
            <a:off x="2948968" y="1537209"/>
            <a:ext cx="0" cy="2645612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289F8B0-0037-C48F-6DF7-54541BB82631}"/>
              </a:ext>
            </a:extLst>
          </p:cNvPr>
          <p:cNvSpPr txBox="1"/>
          <p:nvPr/>
        </p:nvSpPr>
        <p:spPr>
          <a:xfrm>
            <a:off x="2336804" y="4240626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20%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328F59-5A07-FA90-B562-006746FE0E2B}"/>
              </a:ext>
            </a:extLst>
          </p:cNvPr>
          <p:cNvSpPr txBox="1"/>
          <p:nvPr/>
        </p:nvSpPr>
        <p:spPr>
          <a:xfrm>
            <a:off x="3092902" y="4240626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40%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27D3D3-0C49-89E2-C3E5-6A7803544E82}"/>
              </a:ext>
            </a:extLst>
          </p:cNvPr>
          <p:cNvSpPr txBox="1"/>
          <p:nvPr/>
        </p:nvSpPr>
        <p:spPr>
          <a:xfrm>
            <a:off x="4025194" y="4240626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60%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ACD1FA-1701-AD1B-6F77-AAC46A2FAEEF}"/>
              </a:ext>
            </a:extLst>
          </p:cNvPr>
          <p:cNvSpPr txBox="1"/>
          <p:nvPr/>
        </p:nvSpPr>
        <p:spPr>
          <a:xfrm>
            <a:off x="4882433" y="4240626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80%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5C55FED-E639-F82F-A3A6-5424CB659FA2}"/>
              </a:ext>
            </a:extLst>
          </p:cNvPr>
          <p:cNvSpPr txBox="1"/>
          <p:nvPr/>
        </p:nvSpPr>
        <p:spPr>
          <a:xfrm>
            <a:off x="3004852" y="3572906"/>
            <a:ext cx="1762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World average RE power generation: 31.9%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04FC24-1441-B431-77B0-698B13BADCEF}"/>
              </a:ext>
            </a:extLst>
          </p:cNvPr>
          <p:cNvSpPr txBox="1"/>
          <p:nvPr/>
        </p:nvSpPr>
        <p:spPr>
          <a:xfrm>
            <a:off x="314809" y="3190754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20%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70407A-0ADD-39FC-8A7A-932F73CF2E67}"/>
              </a:ext>
            </a:extLst>
          </p:cNvPr>
          <p:cNvSpPr txBox="1"/>
          <p:nvPr/>
        </p:nvSpPr>
        <p:spPr>
          <a:xfrm>
            <a:off x="314008" y="2758772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40%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ECEEC9-7F50-2B93-FFE1-D0464CFF94A8}"/>
              </a:ext>
            </a:extLst>
          </p:cNvPr>
          <p:cNvSpPr txBox="1"/>
          <p:nvPr/>
        </p:nvSpPr>
        <p:spPr>
          <a:xfrm>
            <a:off x="314008" y="2307818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60%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818D83-4C24-60F3-FE6B-7922F703690A}"/>
              </a:ext>
            </a:extLst>
          </p:cNvPr>
          <p:cNvSpPr txBox="1"/>
          <p:nvPr/>
        </p:nvSpPr>
        <p:spPr>
          <a:xfrm>
            <a:off x="314008" y="1882265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80%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9AE1397-3241-AB4A-B9C5-55FE01D1F426}"/>
              </a:ext>
            </a:extLst>
          </p:cNvPr>
          <p:cNvCxnSpPr>
            <a:cxnSpLocks/>
          </p:cNvCxnSpPr>
          <p:nvPr/>
        </p:nvCxnSpPr>
        <p:spPr>
          <a:xfrm flipH="1">
            <a:off x="842574" y="2640237"/>
            <a:ext cx="5092559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2A82475-2083-AA6D-E415-D1CBAEDBC838}"/>
              </a:ext>
            </a:extLst>
          </p:cNvPr>
          <p:cNvSpPr txBox="1"/>
          <p:nvPr/>
        </p:nvSpPr>
        <p:spPr>
          <a:xfrm>
            <a:off x="1054339" y="2120900"/>
            <a:ext cx="1522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World average RE installed cap: 47.3%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10CBC4D5-253E-E01D-53C1-67367A56D932}"/>
              </a:ext>
            </a:extLst>
          </p:cNvPr>
          <p:cNvSpPr/>
          <p:nvPr/>
        </p:nvSpPr>
        <p:spPr>
          <a:xfrm>
            <a:off x="5837031" y="1916482"/>
            <a:ext cx="842133" cy="25061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97250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81DBE-1CD8-49EA-DB60-B86A82D78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7EEC5E-91A4-E3AA-0257-6ACC6347A7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1" y="0"/>
            <a:ext cx="9540297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BE6833-6C9A-57E9-9EDF-1C759BDB3D71}"/>
              </a:ext>
            </a:extLst>
          </p:cNvPr>
          <p:cNvSpPr/>
          <p:nvPr/>
        </p:nvSpPr>
        <p:spPr>
          <a:xfrm>
            <a:off x="-1" y="1046136"/>
            <a:ext cx="9144001" cy="3564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C67CBD-1A74-48AF-AB62-927006FB7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436" y="191264"/>
            <a:ext cx="8301641" cy="747897"/>
          </a:xfrm>
        </p:spPr>
        <p:txBody>
          <a:bodyPr/>
          <a:lstStyle/>
          <a:p>
            <a:pPr algn="l"/>
            <a:r>
              <a:rPr lang="en-US" sz="1800" dirty="0">
                <a:latin typeface="+mn-lt"/>
              </a:rPr>
              <a:t>Coal Still Dominates Electricity Generation: </a:t>
            </a:r>
            <a:r>
              <a:rPr lang="en-US" sz="1800" b="0" dirty="0">
                <a:latin typeface="+mn-lt"/>
              </a:rPr>
              <a:t>Coal remains the dominant source of electricity generation of APEC economy members, while the share of renewable energy in electricity supply was only 30%* in 2024.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4063B0-B259-D70F-F248-1F51E2D9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>
                <a:latin typeface="Avenir Book" panose="02000503020000020003" pitchFamily="2" charset="0"/>
              </a:rPr>
              <a:t>5</a:t>
            </a:fld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D87FD36-A31C-7771-A6B5-48D5B079474E}"/>
              </a:ext>
            </a:extLst>
          </p:cNvPr>
          <p:cNvSpPr txBox="1"/>
          <p:nvPr/>
        </p:nvSpPr>
        <p:spPr>
          <a:xfrm>
            <a:off x="6234688" y="1270270"/>
            <a:ext cx="2618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Renewable electricity generation of the APEC </a:t>
            </a:r>
            <a:r>
              <a:rPr lang="en-US" sz="1200"/>
              <a:t>economy member is </a:t>
            </a:r>
            <a:r>
              <a:rPr lang="en-US" sz="1200" dirty="0"/>
              <a:t>primarily driven by </a:t>
            </a:r>
            <a:r>
              <a:rPr lang="en-US" sz="1200" b="1" dirty="0"/>
              <a:t>hydropower</a:t>
            </a:r>
            <a:r>
              <a:rPr lang="en-US" sz="1200" dirty="0"/>
              <a:t>, followed by </a:t>
            </a:r>
            <a:r>
              <a:rPr lang="en-US" sz="1200" b="1" dirty="0"/>
              <a:t>wind</a:t>
            </a:r>
            <a:r>
              <a:rPr lang="en-US" sz="1200" dirty="0"/>
              <a:t> and </a:t>
            </a:r>
            <a:r>
              <a:rPr lang="en-US" sz="1200" b="1" dirty="0"/>
              <a:t>solar PV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r>
              <a:rPr lang="en-US" sz="1200" dirty="0"/>
              <a:t>Wind is the second-largest source, generating approximately 1.6 thousand TWh in 2024, while solar PV generated a similar level of around 1.6 thousand TWh.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E406D0-B177-A0C1-536A-1056BA30E280}"/>
              </a:ext>
            </a:extLst>
          </p:cNvPr>
          <p:cNvSpPr txBox="1"/>
          <p:nvPr/>
        </p:nvSpPr>
        <p:spPr>
          <a:xfrm>
            <a:off x="291140" y="1178856"/>
            <a:ext cx="306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002060"/>
                </a:solidFill>
              </a:rPr>
              <a:t>Electricity Generation by Source (TWh)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186494-32AA-4EB4-5541-CFAAE89200DE}"/>
              </a:ext>
            </a:extLst>
          </p:cNvPr>
          <p:cNvSpPr txBox="1"/>
          <p:nvPr/>
        </p:nvSpPr>
        <p:spPr>
          <a:xfrm>
            <a:off x="5852027" y="4846865"/>
            <a:ext cx="27196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/>
              <a:t>Source: </a:t>
            </a:r>
            <a:r>
              <a:rPr lang="en-US" sz="800">
                <a:hlinkClick r:id="rId4"/>
              </a:rPr>
              <a:t>Ember Data Explorer</a:t>
            </a:r>
            <a:endParaRPr lang="en-US" sz="8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E6F2605-2BC6-F3B4-ECE1-EA0F10D66039}"/>
              </a:ext>
            </a:extLst>
          </p:cNvPr>
          <p:cNvSpPr/>
          <p:nvPr/>
        </p:nvSpPr>
        <p:spPr>
          <a:xfrm>
            <a:off x="6305651" y="3830058"/>
            <a:ext cx="3679586" cy="593270"/>
          </a:xfrm>
          <a:prstGeom prst="roundRect">
            <a:avLst/>
          </a:prstGeom>
          <a:solidFill>
            <a:srgbClr val="E0ECBE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981042-AEDF-C5C9-794B-E101555A4D07}"/>
              </a:ext>
            </a:extLst>
          </p:cNvPr>
          <p:cNvSpPr txBox="1"/>
          <p:nvPr/>
        </p:nvSpPr>
        <p:spPr>
          <a:xfrm>
            <a:off x="6397717" y="3889355"/>
            <a:ext cx="234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*Due to limited data availability, generation estimates were derived from 20 economies in the APEC.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CD39B3E-FD40-7A56-854C-F96CBDF068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5480500"/>
              </p:ext>
            </p:extLst>
          </p:nvPr>
        </p:nvGraphicFramePr>
        <p:xfrm>
          <a:off x="351436" y="1582120"/>
          <a:ext cx="306148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30784B4-2E90-7EC4-5EBB-8E36A84E9B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7711139"/>
              </p:ext>
            </p:extLst>
          </p:nvPr>
        </p:nvGraphicFramePr>
        <p:xfrm>
          <a:off x="3383586" y="1582120"/>
          <a:ext cx="252899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CAC5D4C-B701-E631-417A-2E627B00B3B2}"/>
              </a:ext>
            </a:extLst>
          </p:cNvPr>
          <p:cNvSpPr txBox="1"/>
          <p:nvPr/>
        </p:nvSpPr>
        <p:spPr>
          <a:xfrm>
            <a:off x="4143581" y="2243328"/>
            <a:ext cx="1205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6016 TWh </a:t>
            </a:r>
          </a:p>
          <a:p>
            <a:pPr algn="ctr"/>
            <a:r>
              <a:rPr lang="en-US" b="1"/>
              <a:t>(~30%)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78D86-FB88-5710-7DEF-94E8327DC7A9}"/>
              </a:ext>
            </a:extLst>
          </p:cNvPr>
          <p:cNvSpPr txBox="1"/>
          <p:nvPr/>
        </p:nvSpPr>
        <p:spPr>
          <a:xfrm>
            <a:off x="1076642" y="1582120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1F3A5F"/>
                </a:solidFill>
              </a:rPr>
              <a:t>14341 TWh (~70%)</a:t>
            </a:r>
          </a:p>
        </p:txBody>
      </p:sp>
    </p:spTree>
    <p:extLst>
      <p:ext uri="{BB962C8B-B14F-4D97-AF65-F5344CB8AC3E}">
        <p14:creationId xmlns:p14="http://schemas.microsoft.com/office/powerpoint/2010/main" val="647742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7CC54C-EB59-9223-7C5E-C1DA38C527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1" y="0"/>
            <a:ext cx="9540297" cy="5143500"/>
          </a:xfrm>
          <a:prstGeom prst="rect">
            <a:avLst/>
          </a:prstGeom>
        </p:spPr>
      </p:pic>
      <p:sp>
        <p:nvSpPr>
          <p:cNvPr id="142" name="Rectangle 141">
            <a:extLst>
              <a:ext uri="{FF2B5EF4-FFF2-40B4-BE49-F238E27FC236}">
                <a16:creationId xmlns:a16="http://schemas.microsoft.com/office/drawing/2014/main" id="{2088FCC1-19AB-838E-4A94-2AC4D64DA7D7}"/>
              </a:ext>
            </a:extLst>
          </p:cNvPr>
          <p:cNvSpPr/>
          <p:nvPr/>
        </p:nvSpPr>
        <p:spPr>
          <a:xfrm>
            <a:off x="0" y="1262435"/>
            <a:ext cx="6245331" cy="123625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B721ED36-8B2B-1A49-2956-B7FCD98775EF}"/>
              </a:ext>
            </a:extLst>
          </p:cNvPr>
          <p:cNvSpPr/>
          <p:nvPr/>
        </p:nvSpPr>
        <p:spPr>
          <a:xfrm>
            <a:off x="-68580" y="2572623"/>
            <a:ext cx="6313912" cy="12988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E74DA884-4609-54F5-E1AA-93D2B4706186}"/>
              </a:ext>
            </a:extLst>
          </p:cNvPr>
          <p:cNvSpPr/>
          <p:nvPr/>
        </p:nvSpPr>
        <p:spPr>
          <a:xfrm>
            <a:off x="-230819" y="3992343"/>
            <a:ext cx="6476151" cy="758461"/>
          </a:xfrm>
          <a:prstGeom prst="rect">
            <a:avLst/>
          </a:prstGeom>
          <a:solidFill>
            <a:srgbClr val="FFE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B9468B6-4E72-828E-10CB-D8E65A676B75}"/>
              </a:ext>
            </a:extLst>
          </p:cNvPr>
          <p:cNvSpPr txBox="1"/>
          <p:nvPr/>
        </p:nvSpPr>
        <p:spPr>
          <a:xfrm>
            <a:off x="850329" y="1298509"/>
            <a:ext cx="4687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Economies that need transformational actions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1165584C-6B5B-428D-F6D8-FD39DA08A347}"/>
              </a:ext>
            </a:extLst>
          </p:cNvPr>
          <p:cNvSpPr txBox="1"/>
          <p:nvPr/>
        </p:nvSpPr>
        <p:spPr>
          <a:xfrm>
            <a:off x="101692" y="4750961"/>
            <a:ext cx="27196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Source: </a:t>
            </a:r>
            <a:r>
              <a:rPr lang="en-US" sz="1200">
                <a:hlinkClick r:id="rId4"/>
              </a:rPr>
              <a:t>IEA</a:t>
            </a:r>
            <a:endParaRPr lang="en-US" sz="1200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D0F82B22-1888-08E1-929B-2EB3160C1121}"/>
              </a:ext>
            </a:extLst>
          </p:cNvPr>
          <p:cNvSpPr txBox="1"/>
          <p:nvPr/>
        </p:nvSpPr>
        <p:spPr>
          <a:xfrm>
            <a:off x="850329" y="1584398"/>
            <a:ext cx="49460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They should deploy advanced technologies, cross-sector integration, and sophisticated market designs</a:t>
            </a:r>
            <a:r>
              <a:rPr lang="en-US" sz="1200" u="sng"/>
              <a:t> </a:t>
            </a:r>
            <a:r>
              <a:rPr lang="en-US" sz="1200"/>
              <a:t>to </a:t>
            </a:r>
            <a:r>
              <a:rPr lang="en-US" sz="1200" b="1" i="1"/>
              <a:t>optimize high-VRE system performance</a:t>
            </a:r>
            <a:r>
              <a:rPr lang="en-US" sz="1200"/>
              <a:t>. However, they need to strengthen their capacity to manage grid complexity at high VRE penetration and ensure equitable access to green electricity.</a:t>
            </a:r>
          </a:p>
        </p:txBody>
      </p:sp>
      <p:sp>
        <p:nvSpPr>
          <p:cNvPr id="154" name="Isosceles Triangle 153">
            <a:extLst>
              <a:ext uri="{FF2B5EF4-FFF2-40B4-BE49-F238E27FC236}">
                <a16:creationId xmlns:a16="http://schemas.microsoft.com/office/drawing/2014/main" id="{41EBF991-45BA-94BB-AA3D-7960A81B9DE2}"/>
              </a:ext>
            </a:extLst>
          </p:cNvPr>
          <p:cNvSpPr/>
          <p:nvPr/>
        </p:nvSpPr>
        <p:spPr>
          <a:xfrm rot="5400000">
            <a:off x="6400195" y="1712695"/>
            <a:ext cx="480436" cy="42081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46CCDE6A-4E88-0E84-74DB-C52733B872FD}"/>
              </a:ext>
            </a:extLst>
          </p:cNvPr>
          <p:cNvSpPr txBox="1"/>
          <p:nvPr/>
        </p:nvSpPr>
        <p:spPr>
          <a:xfrm>
            <a:off x="846208" y="2645595"/>
            <a:ext cx="4191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Economies that need enabling actions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68412AA1-E089-F0C8-998B-2BA0883856CD}"/>
              </a:ext>
            </a:extLst>
          </p:cNvPr>
          <p:cNvSpPr txBox="1"/>
          <p:nvPr/>
        </p:nvSpPr>
        <p:spPr>
          <a:xfrm>
            <a:off x="856908" y="2916435"/>
            <a:ext cx="5393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They have implemented operational capabilities and developed market mechanisms and infrastructure to manage VRE. However, they should further </a:t>
            </a:r>
            <a:r>
              <a:rPr lang="en-US" sz="1200" b="1" i="1"/>
              <a:t>enhance flexibility </a:t>
            </a:r>
            <a:r>
              <a:rPr lang="en-US" sz="1200"/>
              <a:t>procurement mechanisms, strengthen grid investment to diversify flexibility resources, and improve the operational flexibility of conventional power plants.</a:t>
            </a:r>
          </a:p>
        </p:txBody>
      </p:sp>
      <p:sp>
        <p:nvSpPr>
          <p:cNvPr id="159" name="Isosceles Triangle 158">
            <a:extLst>
              <a:ext uri="{FF2B5EF4-FFF2-40B4-BE49-F238E27FC236}">
                <a16:creationId xmlns:a16="http://schemas.microsoft.com/office/drawing/2014/main" id="{96A383C0-4A58-6090-861F-840227BBE79A}"/>
              </a:ext>
            </a:extLst>
          </p:cNvPr>
          <p:cNvSpPr/>
          <p:nvPr/>
        </p:nvSpPr>
        <p:spPr>
          <a:xfrm rot="5400000">
            <a:off x="6400196" y="3047230"/>
            <a:ext cx="480436" cy="420811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Isosceles Triangle 159">
            <a:extLst>
              <a:ext uri="{FF2B5EF4-FFF2-40B4-BE49-F238E27FC236}">
                <a16:creationId xmlns:a16="http://schemas.microsoft.com/office/drawing/2014/main" id="{AD0BAB83-B594-5554-A6C5-5763B87114ED}"/>
              </a:ext>
            </a:extLst>
          </p:cNvPr>
          <p:cNvSpPr/>
          <p:nvPr/>
        </p:nvSpPr>
        <p:spPr>
          <a:xfrm rot="5400000">
            <a:off x="6417319" y="4166982"/>
            <a:ext cx="461665" cy="405336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64B5E248-D95C-C616-1DE2-5AA7C4362570}"/>
              </a:ext>
            </a:extLst>
          </p:cNvPr>
          <p:cNvSpPr txBox="1"/>
          <p:nvPr/>
        </p:nvSpPr>
        <p:spPr>
          <a:xfrm>
            <a:off x="806082" y="3955857"/>
            <a:ext cx="3769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Economies that need foundational actions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C6582B8D-8C61-AA7E-0161-B8786767D766}"/>
              </a:ext>
            </a:extLst>
          </p:cNvPr>
          <p:cNvSpPr txBox="1"/>
          <p:nvPr/>
        </p:nvSpPr>
        <p:spPr>
          <a:xfrm>
            <a:off x="811043" y="4289139"/>
            <a:ext cx="53404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They have already established core policies but should </a:t>
            </a:r>
            <a:r>
              <a:rPr lang="en-US" sz="1200" b="1" i="1"/>
              <a:t>further develop regulatory frameworks and technical standards </a:t>
            </a:r>
            <a:r>
              <a:rPr lang="en-US" sz="1200"/>
              <a:t>to support more ambitious VRE targets.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id="{AE19AC0C-2EB1-3605-10F3-B1F250231D37}"/>
              </a:ext>
            </a:extLst>
          </p:cNvPr>
          <p:cNvSpPr/>
          <p:nvPr/>
        </p:nvSpPr>
        <p:spPr>
          <a:xfrm>
            <a:off x="7669835" y="3027118"/>
            <a:ext cx="613473" cy="295100"/>
          </a:xfrm>
          <a:prstGeom prst="roundRect">
            <a:avLst/>
          </a:prstGeom>
          <a:solidFill>
            <a:srgbClr val="1F3A5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MYS</a:t>
            </a: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id="{2CC5FF75-4007-9161-4735-1ADEC4ABA162}"/>
              </a:ext>
            </a:extLst>
          </p:cNvPr>
          <p:cNvSpPr/>
          <p:nvPr/>
        </p:nvSpPr>
        <p:spPr>
          <a:xfrm>
            <a:off x="7026405" y="1768930"/>
            <a:ext cx="613473" cy="295100"/>
          </a:xfrm>
          <a:prstGeom prst="roundRect">
            <a:avLst/>
          </a:prstGeom>
          <a:solidFill>
            <a:srgbClr val="1F3A5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PHL</a:t>
            </a: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467A3113-9D6F-E909-1FE9-CA88425B34A6}"/>
              </a:ext>
            </a:extLst>
          </p:cNvPr>
          <p:cNvSpPr/>
          <p:nvPr/>
        </p:nvSpPr>
        <p:spPr>
          <a:xfrm>
            <a:off x="7026405" y="3027118"/>
            <a:ext cx="611463" cy="295100"/>
          </a:xfrm>
          <a:prstGeom prst="roundRect">
            <a:avLst/>
          </a:prstGeom>
          <a:solidFill>
            <a:srgbClr val="1F3A5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IDN</a:t>
            </a: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6A6DA0F2-2D86-9E0F-6C4B-C5C0574751CB}"/>
              </a:ext>
            </a:extLst>
          </p:cNvPr>
          <p:cNvSpPr/>
          <p:nvPr/>
        </p:nvSpPr>
        <p:spPr>
          <a:xfrm>
            <a:off x="7684043" y="3361066"/>
            <a:ext cx="599569" cy="295100"/>
          </a:xfrm>
          <a:prstGeom prst="roundRect">
            <a:avLst/>
          </a:prstGeom>
          <a:solidFill>
            <a:srgbClr val="1F3A5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THA</a:t>
            </a: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FAF3FC8B-B1A6-BE6E-7C8D-1C7CB4A270E9}"/>
              </a:ext>
            </a:extLst>
          </p:cNvPr>
          <p:cNvSpPr/>
          <p:nvPr/>
        </p:nvSpPr>
        <p:spPr>
          <a:xfrm>
            <a:off x="7027010" y="3361066"/>
            <a:ext cx="617850" cy="295100"/>
          </a:xfrm>
          <a:prstGeom prst="roundRect">
            <a:avLst/>
          </a:prstGeom>
          <a:solidFill>
            <a:srgbClr val="1F3A5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VNM</a:t>
            </a:r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2E8052D9-4616-EFBD-4B0C-528F09751FEC}"/>
              </a:ext>
            </a:extLst>
          </p:cNvPr>
          <p:cNvSpPr/>
          <p:nvPr/>
        </p:nvSpPr>
        <p:spPr>
          <a:xfrm>
            <a:off x="7026405" y="4238658"/>
            <a:ext cx="613473" cy="295100"/>
          </a:xfrm>
          <a:prstGeom prst="roundRect">
            <a:avLst/>
          </a:prstGeom>
          <a:solidFill>
            <a:srgbClr val="1F3A5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BRN</a:t>
            </a:r>
          </a:p>
        </p:txBody>
      </p: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725C945B-E9B5-203F-AE1D-8D11565523DE}"/>
              </a:ext>
            </a:extLst>
          </p:cNvPr>
          <p:cNvSpPr/>
          <p:nvPr/>
        </p:nvSpPr>
        <p:spPr>
          <a:xfrm>
            <a:off x="7686467" y="1765060"/>
            <a:ext cx="607204" cy="295100"/>
          </a:xfrm>
          <a:prstGeom prst="roundRect">
            <a:avLst/>
          </a:prstGeom>
          <a:solidFill>
            <a:srgbClr val="1F3A5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bg1"/>
                </a:solidFill>
              </a:rPr>
              <a:t>SGP</a:t>
            </a:r>
          </a:p>
        </p:txBody>
      </p:sp>
      <p:sp>
        <p:nvSpPr>
          <p:cNvPr id="200" name="Title 3">
            <a:extLst>
              <a:ext uri="{FF2B5EF4-FFF2-40B4-BE49-F238E27FC236}">
                <a16:creationId xmlns:a16="http://schemas.microsoft.com/office/drawing/2014/main" id="{E923FC3A-D76F-7EEA-20D9-29B3B19376CE}"/>
              </a:ext>
            </a:extLst>
          </p:cNvPr>
          <p:cNvSpPr txBox="1">
            <a:spLocks/>
          </p:cNvSpPr>
          <p:nvPr/>
        </p:nvSpPr>
        <p:spPr>
          <a:xfrm>
            <a:off x="318360" y="80983"/>
            <a:ext cx="8825640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spc="0" baseline="0">
                <a:solidFill>
                  <a:schemeClr val="bg2"/>
                </a:solidFill>
                <a:latin typeface="Avenir Black" panose="02000503020000020003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>
                <a:latin typeface="+mn-lt"/>
              </a:rPr>
              <a:t>Example of Policy Analysis from IEA: </a:t>
            </a:r>
            <a:r>
              <a:rPr lang="en-US" sz="2000" b="0">
                <a:latin typeface="+mn-lt"/>
              </a:rPr>
              <a:t>RE integration readiness in Southeast Asia can be grouped into three levels—transformational actions to optimize VRE, enabling actions to enhance flexibility, and foundational actions to establish regulatory frameworks and standards.</a:t>
            </a:r>
          </a:p>
        </p:txBody>
      </p:sp>
      <p:sp>
        <p:nvSpPr>
          <p:cNvPr id="4" name="AutoShape 2" descr="Economic ">
            <a:extLst>
              <a:ext uri="{FF2B5EF4-FFF2-40B4-BE49-F238E27FC236}">
                <a16:creationId xmlns:a16="http://schemas.microsoft.com/office/drawing/2014/main" id="{14A24376-6899-907F-8D89-AA224A5B55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30661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43E784-5CC0-AD8A-A0A5-6CC19AD72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60" y="1654816"/>
            <a:ext cx="411032" cy="411032"/>
          </a:xfrm>
          <a:prstGeom prst="rect">
            <a:avLst/>
          </a:prstGeom>
        </p:spPr>
      </p:pic>
      <p:pic>
        <p:nvPicPr>
          <p:cNvPr id="1030" name="Picture 6" descr="Capacity ">
            <a:extLst>
              <a:ext uri="{FF2B5EF4-FFF2-40B4-BE49-F238E27FC236}">
                <a16:creationId xmlns:a16="http://schemas.microsoft.com/office/drawing/2014/main" id="{81E6DAE7-A22D-BC58-E13A-4B2CD0771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5" y="2968405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ickwall ">
            <a:extLst>
              <a:ext uri="{FF2B5EF4-FFF2-40B4-BE49-F238E27FC236}">
                <a16:creationId xmlns:a16="http://schemas.microsoft.com/office/drawing/2014/main" id="{E8872600-D3F3-4DA0-4A7A-CFC96F8E4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0" y="4125460"/>
            <a:ext cx="392400" cy="3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081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6A2C5-D220-5303-5FB0-59A44A38F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7B77D5-F809-9931-FCDB-A9CBB8BD2C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1" y="0"/>
            <a:ext cx="9540297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6D0AC1-BADD-DF7C-0195-8C287C15A80C}"/>
              </a:ext>
            </a:extLst>
          </p:cNvPr>
          <p:cNvSpPr/>
          <p:nvPr/>
        </p:nvSpPr>
        <p:spPr>
          <a:xfrm>
            <a:off x="-117939" y="1094690"/>
            <a:ext cx="9316183" cy="3752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64A9E1-BFC6-3F8D-C61C-5B4FCB3DA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D442-B9FB-491C-A565-5BE8A85F6285}" type="slidenum">
              <a:rPr lang="en-US" smtClean="0">
                <a:latin typeface="Avenir Book" panose="02000503020000020003" pitchFamily="2" charset="0"/>
              </a:rPr>
              <a:t>7</a:t>
            </a:fld>
            <a:endParaRPr lang="en-US">
              <a:latin typeface="Avenir Book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B51174-FAB4-BA82-F1F9-4EA98916B038}"/>
              </a:ext>
            </a:extLst>
          </p:cNvPr>
          <p:cNvSpPr txBox="1"/>
          <p:nvPr/>
        </p:nvSpPr>
        <p:spPr>
          <a:xfrm>
            <a:off x="403412" y="4585255"/>
            <a:ext cx="654346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/>
              <a:t>Source: </a:t>
            </a:r>
            <a:r>
              <a:rPr lang="en-US" sz="800">
                <a:hlinkClick r:id="rId4"/>
              </a:rPr>
              <a:t>IEA</a:t>
            </a:r>
            <a:endParaRPr lang="en-US" sz="80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1309D7E-F7C1-7A42-B676-E17FDA454A83}"/>
              </a:ext>
            </a:extLst>
          </p:cNvPr>
          <p:cNvSpPr txBox="1">
            <a:spLocks/>
          </p:cNvSpPr>
          <p:nvPr/>
        </p:nvSpPr>
        <p:spPr>
          <a:xfrm>
            <a:off x="225425" y="101128"/>
            <a:ext cx="8665494" cy="8309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spc="0" baseline="0">
                <a:solidFill>
                  <a:schemeClr val="bg2"/>
                </a:solidFill>
                <a:latin typeface="Avenir Black" panose="02000503020000020003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2000">
                <a:latin typeface="+mn-lt"/>
              </a:rPr>
              <a:t>Energy Investment Trends by Region:</a:t>
            </a:r>
            <a:r>
              <a:rPr lang="en-US" sz="2000" b="0">
                <a:latin typeface="+mn-lt"/>
              </a:rPr>
              <a:t> Investment in renewable power, grids, and storage increased across most regions; however, total investment in regions such as Latin America and Southeast Asia remained relatively stagnant.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159FB90C-2CBD-FFE1-6CC6-CE0DA8B43CE7}"/>
              </a:ext>
            </a:extLst>
          </p:cNvPr>
          <p:cNvSpPr txBox="1"/>
          <p:nvPr/>
        </p:nvSpPr>
        <p:spPr>
          <a:xfrm>
            <a:off x="5863050" y="3154386"/>
            <a:ext cx="488192" cy="2341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kern="1200">
                <a:solidFill>
                  <a:schemeClr val="bg2"/>
                </a:solidFill>
              </a:rPr>
              <a:t>~</a:t>
            </a:r>
            <a:r>
              <a:rPr lang="en-US" b="1" kern="1200">
                <a:solidFill>
                  <a:schemeClr val="bg2"/>
                </a:solidFill>
              </a:rPr>
              <a:t>31</a:t>
            </a:r>
            <a:r>
              <a:rPr lang="en-US" sz="1100" b="1" kern="1200">
                <a:solidFill>
                  <a:schemeClr val="bg2"/>
                </a:solidFill>
              </a:rPr>
              <a:t>%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CD750795-360E-3395-7F3B-3903DB282F52}"/>
              </a:ext>
            </a:extLst>
          </p:cNvPr>
          <p:cNvSpPr/>
          <p:nvPr/>
        </p:nvSpPr>
        <p:spPr>
          <a:xfrm>
            <a:off x="5863050" y="3248020"/>
            <a:ext cx="57214" cy="4571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1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D365D7-8640-7FA7-6EE2-B55694526708}"/>
              </a:ext>
            </a:extLst>
          </p:cNvPr>
          <p:cNvSpPr txBox="1"/>
          <p:nvPr/>
        </p:nvSpPr>
        <p:spPr>
          <a:xfrm>
            <a:off x="225425" y="1246710"/>
            <a:ext cx="5129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002060"/>
                </a:solidFill>
              </a:rPr>
              <a:t>Energy Investment in Selected Regions, 2015 vs. 2025 (USD Billion)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C64077-2118-CD41-4DFA-D2D909DA78B1}"/>
              </a:ext>
            </a:extLst>
          </p:cNvPr>
          <p:cNvSpPr/>
          <p:nvPr/>
        </p:nvSpPr>
        <p:spPr>
          <a:xfrm>
            <a:off x="6317572" y="1078613"/>
            <a:ext cx="2854518" cy="3550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03DDC0-53FB-5F58-84A8-0CB4E62EC271}"/>
              </a:ext>
            </a:extLst>
          </p:cNvPr>
          <p:cNvSpPr txBox="1"/>
          <p:nvPr/>
        </p:nvSpPr>
        <p:spPr>
          <a:xfrm>
            <a:off x="6273969" y="1094690"/>
            <a:ext cx="28545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Investment in renewable power, grids, and storage is highly concentrated in China, the United States, and India</a:t>
            </a:r>
            <a:r>
              <a:rPr lang="en-US" sz="1200"/>
              <a:t>, which together account for more than 41% of total global energy investment.</a:t>
            </a:r>
          </a:p>
          <a:p>
            <a:endParaRPr lang="en-US" sz="1200"/>
          </a:p>
          <a:p>
            <a:r>
              <a:rPr lang="en-US" sz="1200" b="1"/>
              <a:t>In contrast, Latin America and Southeast Asia, representing examples of emerging economies, not only face stagnating energy investment </a:t>
            </a:r>
            <a:r>
              <a:rPr lang="en-US" sz="1200"/>
              <a:t>but also have relatively low shares of renewable and grid investment.</a:t>
            </a:r>
          </a:p>
          <a:p>
            <a:endParaRPr lang="en-US" sz="1200"/>
          </a:p>
          <a:p>
            <a:r>
              <a:rPr lang="en-US" sz="1200" b="1"/>
              <a:t>In Latin America</a:t>
            </a:r>
            <a:r>
              <a:rPr lang="en-US" sz="1200"/>
              <a:t>, renewable power accounts for only 24% of investment, compared to 57% for fossil fuels.</a:t>
            </a:r>
          </a:p>
          <a:p>
            <a:endParaRPr lang="en-US" sz="1200"/>
          </a:p>
          <a:p>
            <a:r>
              <a:rPr lang="en-US" sz="1200" b="1"/>
              <a:t>Similarly, in Southeast Asia</a:t>
            </a:r>
            <a:r>
              <a:rPr lang="en-US" sz="1200"/>
              <a:t>, renewable power represents 31% of investment, while fossil fuels account for 52%.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5F6325-A986-7504-1761-2F467E8CA173}"/>
              </a:ext>
            </a:extLst>
          </p:cNvPr>
          <p:cNvSpPr/>
          <p:nvPr/>
        </p:nvSpPr>
        <p:spPr>
          <a:xfrm>
            <a:off x="110067" y="1608870"/>
            <a:ext cx="3953933" cy="2287920"/>
          </a:xfrm>
          <a:prstGeom prst="roundRect">
            <a:avLst/>
          </a:prstGeom>
          <a:solidFill>
            <a:srgbClr val="EDFFB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9584769D-62AB-3750-49DD-04B11E8FAF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3914312"/>
              </p:ext>
            </p:extLst>
          </p:nvPr>
        </p:nvGraphicFramePr>
        <p:xfrm>
          <a:off x="225425" y="1608870"/>
          <a:ext cx="5763895" cy="2895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C07B767-1FD8-4602-AEF1-581264DA1EB9}"/>
              </a:ext>
            </a:extLst>
          </p:cNvPr>
          <p:cNvSpPr txBox="1"/>
          <p:nvPr/>
        </p:nvSpPr>
        <p:spPr>
          <a:xfrm>
            <a:off x="1700339" y="1668929"/>
            <a:ext cx="2916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/>
              <a:t>41% of the global energy investment is concentrated in China, USA, and India.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319EB6-74D1-E04C-2753-06CAF767D872}"/>
              </a:ext>
            </a:extLst>
          </p:cNvPr>
          <p:cNvSpPr txBox="1"/>
          <p:nvPr/>
        </p:nvSpPr>
        <p:spPr>
          <a:xfrm>
            <a:off x="3552556" y="2340917"/>
            <a:ext cx="2129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Share of investment in RE power, grids, and storage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DE0CA4FE-3DD6-B9ED-E1C5-0211FE5E58A9}"/>
              </a:ext>
            </a:extLst>
          </p:cNvPr>
          <p:cNvSpPr/>
          <p:nvPr/>
        </p:nvSpPr>
        <p:spPr>
          <a:xfrm>
            <a:off x="2918564" y="2571750"/>
            <a:ext cx="646518" cy="77427"/>
          </a:xfrm>
          <a:prstGeom prst="lef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37461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DF0D813-B790-906F-8563-914929D74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1649000"/>
            <a:ext cx="8001000" cy="3047986"/>
          </a:xfrm>
        </p:spPr>
        <p:txBody>
          <a:bodyPr wrap="square" anchor="ctr">
            <a:normAutofit/>
          </a:bodyPr>
          <a:lstStyle/>
          <a:p>
            <a:pPr algn="l"/>
            <a:r>
              <a:rPr lang="en-US" sz="3000"/>
              <a:t>Contact information:</a:t>
            </a:r>
            <a:br>
              <a:rPr lang="en-US" sz="3000"/>
            </a:br>
            <a:br>
              <a:rPr lang="en-US" sz="3000"/>
            </a:br>
            <a:r>
              <a:rPr lang="en-US" sz="2400"/>
              <a:t>Peter du Pont</a:t>
            </a:r>
            <a:br>
              <a:rPr lang="en-US" sz="2400"/>
            </a:br>
            <a:r>
              <a:rPr lang="en-US" sz="2400"/>
              <a:t>Co-CEO, Asia Clean Energy Partners</a:t>
            </a:r>
            <a:br>
              <a:rPr lang="en-US" sz="2400"/>
            </a:br>
            <a:r>
              <a:rPr lang="en-US" sz="2400"/>
              <a:t>Bangkok</a:t>
            </a:r>
            <a:br>
              <a:rPr lang="en-US" sz="3000"/>
            </a:br>
            <a:br>
              <a:rPr lang="en-US" sz="3000"/>
            </a:br>
            <a:r>
              <a:rPr lang="en-US" sz="2000">
                <a:hlinkClick r:id="rId2"/>
              </a:rPr>
              <a:t>peter.dupont@asiacleanenergypartners.com</a:t>
            </a:r>
            <a:br>
              <a:rPr lang="en-US" sz="2000"/>
            </a:br>
            <a:r>
              <a:rPr lang="en-US" sz="2000">
                <a:hlinkClick r:id="rId3"/>
              </a:rPr>
              <a:t>www.asiacleanenergypartners.com</a:t>
            </a:r>
            <a:r>
              <a:rPr lang="en-US" sz="2000"/>
              <a:t> 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DC565612-FCEA-2236-6109-8C88635029E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97925" y="4549775"/>
            <a:ext cx="346075" cy="5937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A70D442-B9FB-491C-A565-5BE8A85F628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371DC2-4B58-D79A-BBC4-F9A600709173}"/>
              </a:ext>
            </a:extLst>
          </p:cNvPr>
          <p:cNvSpPr txBox="1"/>
          <p:nvPr/>
        </p:nvSpPr>
        <p:spPr>
          <a:xfrm>
            <a:off x="3501026" y="169515"/>
            <a:ext cx="27118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latin typeface="Avenir Black" panose="02000503020000020003" pitchFamily="2" charset="0"/>
                <a:ea typeface="+mj-ea"/>
                <a:cs typeface="+mj-cs"/>
              </a:rPr>
              <a:t>Thank you!</a:t>
            </a:r>
            <a:endParaRPr lang="en-TH" sz="3000" b="1">
              <a:solidFill>
                <a:schemeClr val="bg1"/>
              </a:solidFill>
              <a:latin typeface="Avenir Black" panose="02000503020000020003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0089632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Wide">
  <a:themeElements>
    <a:clrScheme name="Sharpslide">
      <a:dk1>
        <a:srgbClr val="000000"/>
      </a:dk1>
      <a:lt1>
        <a:srgbClr val="FFFFFF"/>
      </a:lt1>
      <a:dk2>
        <a:srgbClr val="333333"/>
      </a:dk2>
      <a:lt2>
        <a:srgbClr val="85B600"/>
      </a:lt2>
      <a:accent1>
        <a:srgbClr val="85B600"/>
      </a:accent1>
      <a:accent2>
        <a:srgbClr val="003D8F"/>
      </a:accent2>
      <a:accent3>
        <a:srgbClr val="7F807B"/>
      </a:accent3>
      <a:accent4>
        <a:srgbClr val="A3C4F1"/>
      </a:accent4>
      <a:accent5>
        <a:srgbClr val="D6EA00"/>
      </a:accent5>
      <a:accent6>
        <a:srgbClr val="B5B5B5"/>
      </a:accent6>
      <a:hlink>
        <a:srgbClr val="85B600"/>
      </a:hlink>
      <a:folHlink>
        <a:srgbClr val="003D8F"/>
      </a:folHlink>
    </a:clrScheme>
    <a:fontScheme name="Curated1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2b4574e-1b66-4583-8953-f83a72ae8083">
      <Terms xmlns="http://schemas.microsoft.com/office/infopath/2007/PartnerControls"/>
    </lcf76f155ced4ddcb4097134ff3c332f>
    <TaxCatchAll xmlns="ea190b23-c4ab-4b12-82bf-8e43a6579cc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B75098B646DE4097F5C31FAFBF570E" ma:contentTypeVersion="16" ma:contentTypeDescription="Create a new document." ma:contentTypeScope="" ma:versionID="f19b1e2ce1d399d1ec9861ea031527a2">
  <xsd:schema xmlns:xsd="http://www.w3.org/2001/XMLSchema" xmlns:xs="http://www.w3.org/2001/XMLSchema" xmlns:p="http://schemas.microsoft.com/office/2006/metadata/properties" xmlns:ns2="92b4574e-1b66-4583-8953-f83a72ae8083" xmlns:ns3="ea190b23-c4ab-4b12-82bf-8e43a6579cc0" targetNamespace="http://schemas.microsoft.com/office/2006/metadata/properties" ma:root="true" ma:fieldsID="f0030c71b204d9b56c23442c2671f839" ns2:_="" ns3:_="">
    <xsd:import namespace="92b4574e-1b66-4583-8953-f83a72ae8083"/>
    <xsd:import namespace="ea190b23-c4ab-4b12-82bf-8e43a6579c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b4574e-1b66-4583-8953-f83a72ae80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886fda9-e8e3-48af-b393-2436e4830b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90b23-c4ab-4b12-82bf-8e43a6579cc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4b5e296f-0b65-464a-b7bb-5875fd9dcef8}" ma:internalName="TaxCatchAll" ma:showField="CatchAllData" ma:web="ea190b23-c4ab-4b12-82bf-8e43a6579c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099C51-D855-48AD-8317-DDE774A84718}">
  <ds:schemaRefs>
    <ds:schemaRef ds:uri="http://schemas.openxmlformats.org/package/2006/metadata/core-properties"/>
    <ds:schemaRef ds:uri="92b4574e-1b66-4583-8953-f83a72ae8083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ea190b23-c4ab-4b12-82bf-8e43a6579cc0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F7BEDF4-F40D-4039-AD01-89FDDFF9AC41}">
  <ds:schemaRefs>
    <ds:schemaRef ds:uri="92b4574e-1b66-4583-8953-f83a72ae8083"/>
    <ds:schemaRef ds:uri="ea190b23-c4ab-4b12-82bf-8e43a6579c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132A046-8461-430B-9C4D-A03EE76D61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Simple Wide</Template>
  <TotalTime>0</TotalTime>
  <Words>862</Words>
  <Application>Microsoft Office PowerPoint</Application>
  <PresentationFormat>On-screen Show (16:9)</PresentationFormat>
  <Paragraphs>174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Arial</vt:lpstr>
      <vt:lpstr>Arial Black</vt:lpstr>
      <vt:lpstr>Avenir Black</vt:lpstr>
      <vt:lpstr>Avenir Book</vt:lpstr>
      <vt:lpstr>Avenir Heavy</vt:lpstr>
      <vt:lpstr>Avenir Light</vt:lpstr>
      <vt:lpstr>Avenir Medium</vt:lpstr>
      <vt:lpstr>Calibri</vt:lpstr>
      <vt:lpstr>Century Gothic</vt:lpstr>
      <vt:lpstr>System Font Regular</vt:lpstr>
      <vt:lpstr>Wingdings</vt:lpstr>
      <vt:lpstr>Simple Wide</vt:lpstr>
      <vt:lpstr> APEC Capacity Building Workshop  for New and Renewable Energy Policy  (EWG Project: 104 2025A)</vt:lpstr>
      <vt:lpstr>Agenda</vt:lpstr>
      <vt:lpstr>Progress of  the Energy Transition in APEC</vt:lpstr>
      <vt:lpstr>RE Development In APEC Economies: In 2024, about half of APEC economies have renewable electricity generation shares above the global average, but only a few have renewable installed capacity exceeding the global average.</vt:lpstr>
      <vt:lpstr>Coal Still Dominates Electricity Generation: Coal remains the dominant source of electricity generation of APEC economy members, while the share of renewable energy in electricity supply was only 30%* in 2024.</vt:lpstr>
      <vt:lpstr>PowerPoint Presentation</vt:lpstr>
      <vt:lpstr>PowerPoint Presentation</vt:lpstr>
      <vt:lpstr>Contact information:  Peter du Pont Co-CEO, Asia Clean Energy Partners Bangkok  peter.dupont@asiacleanenergypartners.com www.asiacleanenergypartners.com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Sharpslide PowerPoint Presentation</dc:title>
  <dc:subject/>
  <dc:creator>Sharpslide</dc:creator>
  <cp:keywords/>
  <dc:description/>
  <cp:lastModifiedBy>Siripak (Ess) Sangsinsorn</cp:lastModifiedBy>
  <cp:revision>1</cp:revision>
  <cp:lastPrinted>2021-03-27T13:03:05Z</cp:lastPrinted>
  <dcterms:created xsi:type="dcterms:W3CDTF">2015-02-17T21:17:56Z</dcterms:created>
  <dcterms:modified xsi:type="dcterms:W3CDTF">2026-04-01T09:26:56Z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0x010100A9B75098B646DE4097F5C31FAFBF570E</vt:lpwstr>
  </property>
  <property fmtid="{D5CDD505-2E9C-101B-9397-08002B2CF9AE}" pid="3" name="MediaServiceImageTags">
    <vt:lpwstr/>
  </property>
</Properties>
</file>