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05" r:id="rId5"/>
  </p:sldMasterIdLst>
  <p:notesMasterIdLst>
    <p:notesMasterId r:id="rId13"/>
  </p:notesMasterIdLst>
  <p:handoutMasterIdLst>
    <p:handoutMasterId r:id="rId14"/>
  </p:handoutMasterIdLst>
  <p:sldIdLst>
    <p:sldId id="321" r:id="rId6"/>
    <p:sldId id="323" r:id="rId7"/>
    <p:sldId id="337" r:id="rId8"/>
    <p:sldId id="477" r:id="rId9"/>
    <p:sldId id="326" r:id="rId10"/>
    <p:sldId id="478" r:id="rId11"/>
    <p:sldId id="327" r:id="rId12"/>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B95D6-7D7C-2D97-B7AD-35ED29495EB7}" name="Phawida JONGSUWANWATTANA" initials="PJ" userId="S::phawida.j@aperc.or.jp::7bb773c6-8c8a-4e89-a8a6-8400513429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penter, Victoria" initials="CV" lastIdx="8" clrIdx="0">
    <p:extLst>
      <p:ext uri="{19B8F6BF-5375-455C-9EA6-DF929625EA0E}">
        <p15:presenceInfo xmlns:p15="http://schemas.microsoft.com/office/powerpoint/2012/main" userId="S-1-5-21-1598628964-66618551-2827047353-416596" providerId="AD"/>
      </p:ext>
    </p:extLst>
  </p:cmAuthor>
  <p:cmAuthor id="2" name="michael .sinocruz" initials="m." lastIdx="10" clrIdx="1"/>
  <p:cmAuthor id="3" name="luiｓ .camacho" initials="l." lastIdx="2" clrIdx="2">
    <p:extLst>
      <p:ext uri="{19B8F6BF-5375-455C-9EA6-DF929625EA0E}">
        <p15:presenceInfo xmlns:p15="http://schemas.microsoft.com/office/powerpoint/2012/main" userId="luiｓ .camac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413FE-E67A-4594-BDDD-04EEE2F4E24D}" v="65" dt="2026-03-28T15:57: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vira  GELINDON" userId="233fa48b-407a-4693-9e68-0f3d163bd797" providerId="ADAL" clId="{824E9F7C-3607-4ADA-9C00-C9FB2C206DD5}"/>
    <pc:docChg chg="undo redo custSel addSld delSld modSld">
      <pc:chgData name="Elvira  GELINDON" userId="233fa48b-407a-4693-9e68-0f3d163bd797" providerId="ADAL" clId="{824E9F7C-3607-4ADA-9C00-C9FB2C206DD5}" dt="2026-03-28T16:16:29.036" v="694" actId="1076"/>
      <pc:docMkLst>
        <pc:docMk/>
      </pc:docMkLst>
      <pc:sldChg chg="modSp mod">
        <pc:chgData name="Elvira  GELINDON" userId="233fa48b-407a-4693-9e68-0f3d163bd797" providerId="ADAL" clId="{824E9F7C-3607-4ADA-9C00-C9FB2C206DD5}" dt="2026-03-28T15:53:39.283" v="634" actId="948"/>
        <pc:sldMkLst>
          <pc:docMk/>
          <pc:sldMk cId="3207022072" sldId="321"/>
        </pc:sldMkLst>
        <pc:spChg chg="mod">
          <ac:chgData name="Elvira  GELINDON" userId="233fa48b-407a-4693-9e68-0f3d163bd797" providerId="ADAL" clId="{824E9F7C-3607-4ADA-9C00-C9FB2C206DD5}" dt="2026-03-28T14:28:58.782" v="100" actId="20577"/>
          <ac:spMkLst>
            <pc:docMk/>
            <pc:sldMk cId="3207022072" sldId="321"/>
            <ac:spMk id="2" creationId="{35AA6982-3E04-103E-4ED5-1AFEB3424DC3}"/>
          </ac:spMkLst>
        </pc:spChg>
        <pc:spChg chg="mod">
          <ac:chgData name="Elvira  GELINDON" userId="233fa48b-407a-4693-9e68-0f3d163bd797" providerId="ADAL" clId="{824E9F7C-3607-4ADA-9C00-C9FB2C206DD5}" dt="2026-03-28T15:53:39.283" v="634" actId="948"/>
          <ac:spMkLst>
            <pc:docMk/>
            <pc:sldMk cId="3207022072" sldId="321"/>
            <ac:spMk id="6" creationId="{3991D5E3-FB6B-241A-76CD-21055400EB1A}"/>
          </ac:spMkLst>
        </pc:spChg>
        <pc:spChg chg="mod">
          <ac:chgData name="Elvira  GELINDON" userId="233fa48b-407a-4693-9e68-0f3d163bd797" providerId="ADAL" clId="{824E9F7C-3607-4ADA-9C00-C9FB2C206DD5}" dt="2026-03-28T14:29:33.531" v="103" actId="1076"/>
          <ac:spMkLst>
            <pc:docMk/>
            <pc:sldMk cId="3207022072" sldId="321"/>
            <ac:spMk id="7" creationId="{2C8E0D27-9A6C-4CD1-8D69-15D0A86E0021}"/>
          </ac:spMkLst>
        </pc:spChg>
      </pc:sldChg>
      <pc:sldChg chg="modSp mod">
        <pc:chgData name="Elvira  GELINDON" userId="233fa48b-407a-4693-9e68-0f3d163bd797" providerId="ADAL" clId="{824E9F7C-3607-4ADA-9C00-C9FB2C206DD5}" dt="2026-03-28T15:47:30.518" v="610" actId="12100"/>
        <pc:sldMkLst>
          <pc:docMk/>
          <pc:sldMk cId="3785943475" sldId="323"/>
        </pc:sldMkLst>
        <pc:graphicFrameChg chg="mod modGraphic">
          <ac:chgData name="Elvira  GELINDON" userId="233fa48b-407a-4693-9e68-0f3d163bd797" providerId="ADAL" clId="{824E9F7C-3607-4ADA-9C00-C9FB2C206DD5}" dt="2026-03-28T15:47:30.518" v="610" actId="12100"/>
          <ac:graphicFrameMkLst>
            <pc:docMk/>
            <pc:sldMk cId="3785943475" sldId="323"/>
            <ac:graphicFrameMk id="8" creationId="{81026A7D-68DF-7223-DE90-549DA679BD92}"/>
          </ac:graphicFrameMkLst>
        </pc:graphicFrameChg>
      </pc:sldChg>
      <pc:sldChg chg="add del">
        <pc:chgData name="Elvira  GELINDON" userId="233fa48b-407a-4693-9e68-0f3d163bd797" providerId="ADAL" clId="{824E9F7C-3607-4ADA-9C00-C9FB2C206DD5}" dt="2026-03-28T14:41:13.603" v="182" actId="47"/>
        <pc:sldMkLst>
          <pc:docMk/>
          <pc:sldMk cId="3647121295" sldId="325"/>
        </pc:sldMkLst>
      </pc:sldChg>
      <pc:sldChg chg="addSp delSp modSp mod">
        <pc:chgData name="Elvira  GELINDON" userId="233fa48b-407a-4693-9e68-0f3d163bd797" providerId="ADAL" clId="{824E9F7C-3607-4ADA-9C00-C9FB2C206DD5}" dt="2026-03-28T15:55:19.899" v="636" actId="12"/>
        <pc:sldMkLst>
          <pc:docMk/>
          <pc:sldMk cId="2555535497" sldId="326"/>
        </pc:sldMkLst>
        <pc:spChg chg="mod">
          <ac:chgData name="Elvira  GELINDON" userId="233fa48b-407a-4693-9e68-0f3d163bd797" providerId="ADAL" clId="{824E9F7C-3607-4ADA-9C00-C9FB2C206DD5}" dt="2026-03-28T15:37:38.366" v="508" actId="20577"/>
          <ac:spMkLst>
            <pc:docMk/>
            <pc:sldMk cId="2555535497" sldId="326"/>
            <ac:spMk id="2" creationId="{2E2E06B3-A1D4-76F0-D9BD-C6B47E81EB58}"/>
          </ac:spMkLst>
        </pc:spChg>
        <pc:spChg chg="del">
          <ac:chgData name="Elvira  GELINDON" userId="233fa48b-407a-4693-9e68-0f3d163bd797" providerId="ADAL" clId="{824E9F7C-3607-4ADA-9C00-C9FB2C206DD5}" dt="2026-03-28T14:54:54.243" v="220" actId="478"/>
          <ac:spMkLst>
            <pc:docMk/>
            <pc:sldMk cId="2555535497" sldId="326"/>
            <ac:spMk id="5" creationId="{F3C7EFF5-975A-384B-C6E1-5FDFC88ED167}"/>
          </ac:spMkLst>
        </pc:spChg>
        <pc:spChg chg="add del mod">
          <ac:chgData name="Elvira  GELINDON" userId="233fa48b-407a-4693-9e68-0f3d163bd797" providerId="ADAL" clId="{824E9F7C-3607-4ADA-9C00-C9FB2C206DD5}" dt="2026-03-28T15:36:41.752" v="489" actId="21"/>
          <ac:spMkLst>
            <pc:docMk/>
            <pc:sldMk cId="2555535497" sldId="326"/>
            <ac:spMk id="8" creationId="{A7395011-9ABB-63D4-4107-F5F58B526639}"/>
          </ac:spMkLst>
        </pc:spChg>
        <pc:spChg chg="add del mod">
          <ac:chgData name="Elvira  GELINDON" userId="233fa48b-407a-4693-9e68-0f3d163bd797" providerId="ADAL" clId="{824E9F7C-3607-4ADA-9C00-C9FB2C206DD5}" dt="2026-03-28T15:31:21.104" v="450" actId="478"/>
          <ac:spMkLst>
            <pc:docMk/>
            <pc:sldMk cId="2555535497" sldId="326"/>
            <ac:spMk id="10" creationId="{1BB621D9-3B23-E5DB-CC66-C3E64BBA6256}"/>
          </ac:spMkLst>
        </pc:spChg>
        <pc:spChg chg="del mod">
          <ac:chgData name="Elvira  GELINDON" userId="233fa48b-407a-4693-9e68-0f3d163bd797" providerId="ADAL" clId="{824E9F7C-3607-4ADA-9C00-C9FB2C206DD5}" dt="2026-03-28T15:31:17.514" v="449" actId="478"/>
          <ac:spMkLst>
            <pc:docMk/>
            <pc:sldMk cId="2555535497" sldId="326"/>
            <ac:spMk id="13" creationId="{20AB636E-0E8E-56F9-39F1-6953E3E82BC6}"/>
          </ac:spMkLst>
        </pc:spChg>
        <pc:graphicFrameChg chg="add mod modGraphic">
          <ac:chgData name="Elvira  GELINDON" userId="233fa48b-407a-4693-9e68-0f3d163bd797" providerId="ADAL" clId="{824E9F7C-3607-4ADA-9C00-C9FB2C206DD5}" dt="2026-03-28T15:30:31.979" v="443" actId="255"/>
          <ac:graphicFrameMkLst>
            <pc:docMk/>
            <pc:sldMk cId="2555535497" sldId="326"/>
            <ac:graphicFrameMk id="3" creationId="{E3081C49-9FF6-B2FC-A9AE-9071F5BB4B2D}"/>
          </ac:graphicFrameMkLst>
        </pc:graphicFrameChg>
        <pc:graphicFrameChg chg="add del mod modGraphic">
          <ac:chgData name="Elvira  GELINDON" userId="233fa48b-407a-4693-9e68-0f3d163bd797" providerId="ADAL" clId="{824E9F7C-3607-4ADA-9C00-C9FB2C206DD5}" dt="2026-03-28T15:15:59.766" v="264" actId="21"/>
          <ac:graphicFrameMkLst>
            <pc:docMk/>
            <pc:sldMk cId="2555535497" sldId="326"/>
            <ac:graphicFrameMk id="6" creationId="{5662771E-2D9F-A943-7856-61463E6E640B}"/>
          </ac:graphicFrameMkLst>
        </pc:graphicFrameChg>
        <pc:graphicFrameChg chg="add mod">
          <ac:chgData name="Elvira  GELINDON" userId="233fa48b-407a-4693-9e68-0f3d163bd797" providerId="ADAL" clId="{824E9F7C-3607-4ADA-9C00-C9FB2C206DD5}" dt="2026-03-28T15:55:19.899" v="636" actId="12"/>
          <ac:graphicFrameMkLst>
            <pc:docMk/>
            <pc:sldMk cId="2555535497" sldId="326"/>
            <ac:graphicFrameMk id="12" creationId="{6E9FAB9C-34F9-E446-3635-3A40789AC2BE}"/>
          </ac:graphicFrameMkLst>
        </pc:graphicFrameChg>
        <pc:picChg chg="del">
          <ac:chgData name="Elvira  GELINDON" userId="233fa48b-407a-4693-9e68-0f3d163bd797" providerId="ADAL" clId="{824E9F7C-3607-4ADA-9C00-C9FB2C206DD5}" dt="2026-03-28T14:54:49.594" v="219" actId="478"/>
          <ac:picMkLst>
            <pc:docMk/>
            <pc:sldMk cId="2555535497" sldId="326"/>
            <ac:picMk id="11" creationId="{8EAFA10C-C054-5240-BEBE-C741B2796DB9}"/>
          </ac:picMkLst>
        </pc:picChg>
      </pc:sldChg>
      <pc:sldChg chg="modSp mod">
        <pc:chgData name="Elvira  GELINDON" userId="233fa48b-407a-4693-9e68-0f3d163bd797" providerId="ADAL" clId="{824E9F7C-3607-4ADA-9C00-C9FB2C206DD5}" dt="2026-03-28T14:35:21.680" v="166" actId="20577"/>
        <pc:sldMkLst>
          <pc:docMk/>
          <pc:sldMk cId="3788228771" sldId="337"/>
        </pc:sldMkLst>
        <pc:spChg chg="mod">
          <ac:chgData name="Elvira  GELINDON" userId="233fa48b-407a-4693-9e68-0f3d163bd797" providerId="ADAL" clId="{824E9F7C-3607-4ADA-9C00-C9FB2C206DD5}" dt="2026-03-28T14:35:21.680" v="166" actId="20577"/>
          <ac:spMkLst>
            <pc:docMk/>
            <pc:sldMk cId="3788228771" sldId="337"/>
            <ac:spMk id="27" creationId="{F3C3E456-0568-C0EE-5F6B-91199E64ECBA}"/>
          </ac:spMkLst>
        </pc:spChg>
      </pc:sldChg>
      <pc:sldChg chg="delSp modSp add del mod">
        <pc:chgData name="Elvira  GELINDON" userId="233fa48b-407a-4693-9e68-0f3d163bd797" providerId="ADAL" clId="{824E9F7C-3607-4ADA-9C00-C9FB2C206DD5}" dt="2026-03-28T14:43:25.027" v="218" actId="14100"/>
        <pc:sldMkLst>
          <pc:docMk/>
          <pc:sldMk cId="1412094051" sldId="477"/>
        </pc:sldMkLst>
        <pc:spChg chg="mod">
          <ac:chgData name="Elvira  GELINDON" userId="233fa48b-407a-4693-9e68-0f3d163bd797" providerId="ADAL" clId="{824E9F7C-3607-4ADA-9C00-C9FB2C206DD5}" dt="2026-03-28T14:43:25.027" v="218" actId="14100"/>
          <ac:spMkLst>
            <pc:docMk/>
            <pc:sldMk cId="1412094051" sldId="477"/>
            <ac:spMk id="3" creationId="{C0751406-627A-7A34-CDD6-67FCB0396F9B}"/>
          </ac:spMkLst>
        </pc:spChg>
        <pc:spChg chg="mod">
          <ac:chgData name="Elvira  GELINDON" userId="233fa48b-407a-4693-9e68-0f3d163bd797" providerId="ADAL" clId="{824E9F7C-3607-4ADA-9C00-C9FB2C206DD5}" dt="2026-03-28T14:41:15.510" v="184" actId="20577"/>
          <ac:spMkLst>
            <pc:docMk/>
            <pc:sldMk cId="1412094051" sldId="477"/>
            <ac:spMk id="5" creationId="{7CDC8746-8A63-80B1-2DA2-C8E51119E386}"/>
          </ac:spMkLst>
        </pc:spChg>
        <pc:spChg chg="del">
          <ac:chgData name="Elvira  GELINDON" userId="233fa48b-407a-4693-9e68-0f3d163bd797" providerId="ADAL" clId="{824E9F7C-3607-4ADA-9C00-C9FB2C206DD5}" dt="2026-03-28T14:41:19.779" v="185" actId="478"/>
          <ac:spMkLst>
            <pc:docMk/>
            <pc:sldMk cId="1412094051" sldId="477"/>
            <ac:spMk id="8" creationId="{78205986-BCD7-6873-4D8E-EB28EB15101C}"/>
          </ac:spMkLst>
        </pc:spChg>
        <pc:spChg chg="mod">
          <ac:chgData name="Elvira  GELINDON" userId="233fa48b-407a-4693-9e68-0f3d163bd797" providerId="ADAL" clId="{824E9F7C-3607-4ADA-9C00-C9FB2C206DD5}" dt="2026-03-28T14:42:11.291" v="194" actId="1035"/>
          <ac:spMkLst>
            <pc:docMk/>
            <pc:sldMk cId="1412094051" sldId="477"/>
            <ac:spMk id="24" creationId="{15D1388F-F4BB-7D4F-513C-3EBF7A7364B0}"/>
          </ac:spMkLst>
        </pc:spChg>
        <pc:spChg chg="mod">
          <ac:chgData name="Elvira  GELINDON" userId="233fa48b-407a-4693-9e68-0f3d163bd797" providerId="ADAL" clId="{824E9F7C-3607-4ADA-9C00-C9FB2C206DD5}" dt="2026-03-28T14:42:11.291" v="194" actId="1035"/>
          <ac:spMkLst>
            <pc:docMk/>
            <pc:sldMk cId="1412094051" sldId="477"/>
            <ac:spMk id="25" creationId="{8CB1D408-1A78-5AD3-92CD-908E84B3A3A0}"/>
          </ac:spMkLst>
        </pc:spChg>
        <pc:spChg chg="mod">
          <ac:chgData name="Elvira  GELINDON" userId="233fa48b-407a-4693-9e68-0f3d163bd797" providerId="ADAL" clId="{824E9F7C-3607-4ADA-9C00-C9FB2C206DD5}" dt="2026-03-28T14:42:11.291" v="194" actId="1035"/>
          <ac:spMkLst>
            <pc:docMk/>
            <pc:sldMk cId="1412094051" sldId="477"/>
            <ac:spMk id="26" creationId="{59577D64-F10F-29E8-B45C-A689AE8B2A13}"/>
          </ac:spMkLst>
        </pc:spChg>
        <pc:spChg chg="mod">
          <ac:chgData name="Elvira  GELINDON" userId="233fa48b-407a-4693-9e68-0f3d163bd797" providerId="ADAL" clId="{824E9F7C-3607-4ADA-9C00-C9FB2C206DD5}" dt="2026-03-28T14:42:11.291" v="194" actId="1035"/>
          <ac:spMkLst>
            <pc:docMk/>
            <pc:sldMk cId="1412094051" sldId="477"/>
            <ac:spMk id="27" creationId="{25C584D8-CC5F-CFCA-5115-F711FA3446A5}"/>
          </ac:spMkLst>
        </pc:spChg>
        <pc:spChg chg="mod">
          <ac:chgData name="Elvira  GELINDON" userId="233fa48b-407a-4693-9e68-0f3d163bd797" providerId="ADAL" clId="{824E9F7C-3607-4ADA-9C00-C9FB2C206DD5}" dt="2026-03-28T14:42:11.291" v="194" actId="1035"/>
          <ac:spMkLst>
            <pc:docMk/>
            <pc:sldMk cId="1412094051" sldId="477"/>
            <ac:spMk id="28" creationId="{6DEA23BF-5A0E-954B-F833-E2AE66028970}"/>
          </ac:spMkLst>
        </pc:spChg>
        <pc:spChg chg="mod">
          <ac:chgData name="Elvira  GELINDON" userId="233fa48b-407a-4693-9e68-0f3d163bd797" providerId="ADAL" clId="{824E9F7C-3607-4ADA-9C00-C9FB2C206DD5}" dt="2026-03-28T14:42:11.291" v="194" actId="1035"/>
          <ac:spMkLst>
            <pc:docMk/>
            <pc:sldMk cId="1412094051" sldId="477"/>
            <ac:spMk id="29" creationId="{E9781668-66C8-101A-11DB-829675B7D6B8}"/>
          </ac:spMkLst>
        </pc:spChg>
        <pc:spChg chg="mod">
          <ac:chgData name="Elvira  GELINDON" userId="233fa48b-407a-4693-9e68-0f3d163bd797" providerId="ADAL" clId="{824E9F7C-3607-4ADA-9C00-C9FB2C206DD5}" dt="2026-03-28T14:42:11.291" v="194" actId="1035"/>
          <ac:spMkLst>
            <pc:docMk/>
            <pc:sldMk cId="1412094051" sldId="477"/>
            <ac:spMk id="30" creationId="{4219B4D5-EA09-F73B-D9DA-430A3B0B6D4A}"/>
          </ac:spMkLst>
        </pc:spChg>
        <pc:spChg chg="mod">
          <ac:chgData name="Elvira  GELINDON" userId="233fa48b-407a-4693-9e68-0f3d163bd797" providerId="ADAL" clId="{824E9F7C-3607-4ADA-9C00-C9FB2C206DD5}" dt="2026-03-28T14:42:18.113" v="204" actId="1035"/>
          <ac:spMkLst>
            <pc:docMk/>
            <pc:sldMk cId="1412094051" sldId="477"/>
            <ac:spMk id="31" creationId="{2E8F8F35-8F86-EE78-C7AD-2527FEE5AD3D}"/>
          </ac:spMkLst>
        </pc:spChg>
        <pc:spChg chg="mod">
          <ac:chgData name="Elvira  GELINDON" userId="233fa48b-407a-4693-9e68-0f3d163bd797" providerId="ADAL" clId="{824E9F7C-3607-4ADA-9C00-C9FB2C206DD5}" dt="2026-03-28T14:43:18.013" v="217" actId="1038"/>
          <ac:spMkLst>
            <pc:docMk/>
            <pc:sldMk cId="1412094051" sldId="477"/>
            <ac:spMk id="36" creationId="{09123DEA-5835-C5B1-BB46-E1444FA84407}"/>
          </ac:spMkLst>
        </pc:spChg>
        <pc:grpChg chg="mod">
          <ac:chgData name="Elvira  GELINDON" userId="233fa48b-407a-4693-9e68-0f3d163bd797" providerId="ADAL" clId="{824E9F7C-3607-4ADA-9C00-C9FB2C206DD5}" dt="2026-03-28T14:42:11.291" v="194" actId="1035"/>
          <ac:grpSpMkLst>
            <pc:docMk/>
            <pc:sldMk cId="1412094051" sldId="477"/>
            <ac:grpSpMk id="23" creationId="{F507AB53-E841-F0CB-2427-35E7DEE9888B}"/>
          </ac:grpSpMkLst>
        </pc:grpChg>
        <pc:graphicFrameChg chg="mod modGraphic">
          <ac:chgData name="Elvira  GELINDON" userId="233fa48b-407a-4693-9e68-0f3d163bd797" providerId="ADAL" clId="{824E9F7C-3607-4ADA-9C00-C9FB2C206DD5}" dt="2026-03-28T14:43:13.445" v="213" actId="255"/>
          <ac:graphicFrameMkLst>
            <pc:docMk/>
            <pc:sldMk cId="1412094051" sldId="477"/>
            <ac:graphicFrameMk id="34" creationId="{3E7808A9-CBE0-75C4-91E5-F364B8E729A1}"/>
          </ac:graphicFrameMkLst>
        </pc:graphicFrameChg>
      </pc:sldChg>
      <pc:sldChg chg="addSp delSp modSp new mod">
        <pc:chgData name="Elvira  GELINDON" userId="233fa48b-407a-4693-9e68-0f3d163bd797" providerId="ADAL" clId="{824E9F7C-3607-4ADA-9C00-C9FB2C206DD5}" dt="2026-03-28T16:16:29.036" v="694" actId="1076"/>
        <pc:sldMkLst>
          <pc:docMk/>
          <pc:sldMk cId="103421695" sldId="478"/>
        </pc:sldMkLst>
        <pc:spChg chg="mod">
          <ac:chgData name="Elvira  GELINDON" userId="233fa48b-407a-4693-9e68-0f3d163bd797" providerId="ADAL" clId="{824E9F7C-3607-4ADA-9C00-C9FB2C206DD5}" dt="2026-03-28T15:45:23.688" v="604" actId="20577"/>
          <ac:spMkLst>
            <pc:docMk/>
            <pc:sldMk cId="103421695" sldId="478"/>
            <ac:spMk id="2" creationId="{14B5AADA-84D0-E160-FAE3-036AAA862BAA}"/>
          </ac:spMkLst>
        </pc:spChg>
        <pc:spChg chg="del">
          <ac:chgData name="Elvira  GELINDON" userId="233fa48b-407a-4693-9e68-0f3d163bd797" providerId="ADAL" clId="{824E9F7C-3607-4ADA-9C00-C9FB2C206DD5}" dt="2026-03-28T15:17:31.555" v="293" actId="478"/>
          <ac:spMkLst>
            <pc:docMk/>
            <pc:sldMk cId="103421695" sldId="478"/>
            <ac:spMk id="3" creationId="{A2F2B649-1518-AB1F-81C5-1832B3A055BB}"/>
          </ac:spMkLst>
        </pc:spChg>
        <pc:spChg chg="add del mod">
          <ac:chgData name="Elvira  GELINDON" userId="233fa48b-407a-4693-9e68-0f3d163bd797" providerId="ADAL" clId="{824E9F7C-3607-4ADA-9C00-C9FB2C206DD5}" dt="2026-03-28T15:38:15.063" v="518" actId="478"/>
          <ac:spMkLst>
            <pc:docMk/>
            <pc:sldMk cId="103421695" sldId="478"/>
            <ac:spMk id="8" creationId="{A7395011-9ABB-63D4-4107-F5F58B526639}"/>
          </ac:spMkLst>
        </pc:spChg>
        <pc:graphicFrameChg chg="add mod modGraphic">
          <ac:chgData name="Elvira  GELINDON" userId="233fa48b-407a-4693-9e68-0f3d163bd797" providerId="ADAL" clId="{824E9F7C-3607-4ADA-9C00-C9FB2C206DD5}" dt="2026-03-28T16:16:14.630" v="690" actId="14100"/>
          <ac:graphicFrameMkLst>
            <pc:docMk/>
            <pc:sldMk cId="103421695" sldId="478"/>
            <ac:graphicFrameMk id="5" creationId="{B58C898D-F805-395A-7005-DDFECD1106DB}"/>
          </ac:graphicFrameMkLst>
        </pc:graphicFrameChg>
        <pc:graphicFrameChg chg="add del mod modGraphic">
          <ac:chgData name="Elvira  GELINDON" userId="233fa48b-407a-4693-9e68-0f3d163bd797" providerId="ADAL" clId="{824E9F7C-3607-4ADA-9C00-C9FB2C206DD5}" dt="2026-03-28T15:36:33.589" v="488" actId="478"/>
          <ac:graphicFrameMkLst>
            <pc:docMk/>
            <pc:sldMk cId="103421695" sldId="478"/>
            <ac:graphicFrameMk id="6" creationId="{5662771E-2D9F-A943-7856-61463E6E640B}"/>
          </ac:graphicFrameMkLst>
        </pc:graphicFrameChg>
        <pc:picChg chg="add mod">
          <ac:chgData name="Elvira  GELINDON" userId="233fa48b-407a-4693-9e68-0f3d163bd797" providerId="ADAL" clId="{824E9F7C-3607-4ADA-9C00-C9FB2C206DD5}" dt="2026-03-28T16:16:29.036" v="694" actId="1076"/>
          <ac:picMkLst>
            <pc:docMk/>
            <pc:sldMk cId="103421695" sldId="478"/>
            <ac:picMk id="9" creationId="{EAF4097C-943F-BD05-B30A-0F02057AA07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C2240-1012-4DE3-9278-B2C4D9A623F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47472AFA-2289-418C-869F-871D540EB946}">
      <dgm:prSet custT="1"/>
      <dgm:spPr/>
      <dgm:t>
        <a:bodyPr/>
        <a:lstStyle/>
        <a:p>
          <a:r>
            <a:rPr kumimoji="1" lang="en-AU" sz="2800" b="0">
              <a:latin typeface="Segoe UI" panose="020B0502040204020203" pitchFamily="34" charset="0"/>
              <a:cs typeface="Segoe UI" panose="020B0502040204020203" pitchFamily="34" charset="0"/>
            </a:rPr>
            <a:t>Background</a:t>
          </a:r>
          <a:endParaRPr lang="en-US" sz="2800">
            <a:latin typeface="Segoe UI" panose="020B0502040204020203" pitchFamily="34" charset="0"/>
            <a:cs typeface="Segoe UI" panose="020B0502040204020203" pitchFamily="34" charset="0"/>
          </a:endParaRPr>
        </a:p>
      </dgm:t>
    </dgm:pt>
    <dgm:pt modelId="{3365D253-9B68-46E0-849F-B710315FC473}" type="parTrans" cxnId="{956BD923-2626-4237-A989-802A69BB24E3}">
      <dgm:prSet/>
      <dgm:spPr/>
      <dgm:t>
        <a:bodyPr/>
        <a:lstStyle/>
        <a:p>
          <a:endParaRPr lang="en-US" sz="2800">
            <a:latin typeface="Segoe UI" panose="020B0502040204020203" pitchFamily="34" charset="0"/>
            <a:cs typeface="Segoe UI" panose="020B0502040204020203" pitchFamily="34" charset="0"/>
          </a:endParaRPr>
        </a:p>
      </dgm:t>
    </dgm:pt>
    <dgm:pt modelId="{49BA92E0-85EE-4412-92A5-FC665E94C130}" type="sibTrans" cxnId="{956BD923-2626-4237-A989-802A69BB24E3}">
      <dgm:prSet/>
      <dgm:spPr/>
      <dgm:t>
        <a:bodyPr/>
        <a:lstStyle/>
        <a:p>
          <a:endParaRPr lang="en-US" sz="2800">
            <a:latin typeface="Segoe UI" panose="020B0502040204020203" pitchFamily="34" charset="0"/>
            <a:cs typeface="Segoe UI" panose="020B0502040204020203" pitchFamily="34" charset="0"/>
          </a:endParaRPr>
        </a:p>
      </dgm:t>
    </dgm:pt>
    <dgm:pt modelId="{0603D537-D2F9-4500-893E-3C043C856CD8}">
      <dgm:prSet custT="1"/>
      <dgm:spPr/>
      <dgm:t>
        <a:bodyPr/>
        <a:lstStyle/>
        <a:p>
          <a:r>
            <a:rPr kumimoji="1" lang="en-AU" sz="2800" b="0">
              <a:latin typeface="Segoe UI" panose="020B0502040204020203" pitchFamily="34" charset="0"/>
              <a:cs typeface="Segoe UI" panose="020B0502040204020203" pitchFamily="34" charset="0"/>
            </a:rPr>
            <a:t>Motivation</a:t>
          </a:r>
          <a:endParaRPr lang="en-US" sz="2800">
            <a:latin typeface="Segoe UI" panose="020B0502040204020203" pitchFamily="34" charset="0"/>
            <a:cs typeface="Segoe UI" panose="020B0502040204020203" pitchFamily="34" charset="0"/>
          </a:endParaRPr>
        </a:p>
      </dgm:t>
    </dgm:pt>
    <dgm:pt modelId="{46BE508D-9908-4C3B-8678-A2F1B98D41A2}" type="parTrans" cxnId="{2532212C-0A36-4BC1-A55B-FB8212EAA008}">
      <dgm:prSet/>
      <dgm:spPr/>
      <dgm:t>
        <a:bodyPr/>
        <a:lstStyle/>
        <a:p>
          <a:endParaRPr lang="en-US" sz="2800">
            <a:latin typeface="Segoe UI" panose="020B0502040204020203" pitchFamily="34" charset="0"/>
            <a:cs typeface="Segoe UI" panose="020B0502040204020203" pitchFamily="34" charset="0"/>
          </a:endParaRPr>
        </a:p>
      </dgm:t>
    </dgm:pt>
    <dgm:pt modelId="{1DC2B901-3BDA-4095-AB8B-A84776DA6097}" type="sibTrans" cxnId="{2532212C-0A36-4BC1-A55B-FB8212EAA008}">
      <dgm:prSet/>
      <dgm:spPr/>
      <dgm:t>
        <a:bodyPr/>
        <a:lstStyle/>
        <a:p>
          <a:endParaRPr lang="en-US" sz="2800">
            <a:latin typeface="Segoe UI" panose="020B0502040204020203" pitchFamily="34" charset="0"/>
            <a:cs typeface="Segoe UI" panose="020B0502040204020203" pitchFamily="34" charset="0"/>
          </a:endParaRPr>
        </a:p>
      </dgm:t>
    </dgm:pt>
    <dgm:pt modelId="{56E31383-D52E-4B88-AF45-B390CDE1BC89}">
      <dgm:prSet custT="1"/>
      <dgm:spPr/>
      <dgm:t>
        <a:bodyPr/>
        <a:lstStyle/>
        <a:p>
          <a:r>
            <a:rPr kumimoji="1" lang="en-AU" sz="2800" b="0" dirty="0">
              <a:latin typeface="Segoe UI" panose="020B0502040204020203" pitchFamily="34" charset="0"/>
              <a:cs typeface="Segoe UI" panose="020B0502040204020203" pitchFamily="34" charset="0"/>
            </a:rPr>
            <a:t>Expectations/Outcomes</a:t>
          </a:r>
          <a:endParaRPr lang="en-US" sz="2800" dirty="0">
            <a:latin typeface="Segoe UI" panose="020B0502040204020203" pitchFamily="34" charset="0"/>
            <a:cs typeface="Segoe UI" panose="020B0502040204020203" pitchFamily="34" charset="0"/>
          </a:endParaRPr>
        </a:p>
      </dgm:t>
    </dgm:pt>
    <dgm:pt modelId="{7DAA58F5-BBCB-4E4B-88CC-4493F5C88DE8}" type="parTrans" cxnId="{364BCF91-D10C-40B6-9221-0F54DEE77E28}">
      <dgm:prSet/>
      <dgm:spPr/>
      <dgm:t>
        <a:bodyPr/>
        <a:lstStyle/>
        <a:p>
          <a:endParaRPr lang="en-US" sz="2800">
            <a:latin typeface="Segoe UI" panose="020B0502040204020203" pitchFamily="34" charset="0"/>
            <a:cs typeface="Segoe UI" panose="020B0502040204020203" pitchFamily="34" charset="0"/>
          </a:endParaRPr>
        </a:p>
      </dgm:t>
    </dgm:pt>
    <dgm:pt modelId="{61D1DF83-8E21-4E4B-BAB4-3FC1BDDAF9F9}" type="sibTrans" cxnId="{364BCF91-D10C-40B6-9221-0F54DEE77E28}">
      <dgm:prSet/>
      <dgm:spPr/>
      <dgm:t>
        <a:bodyPr/>
        <a:lstStyle/>
        <a:p>
          <a:endParaRPr lang="en-US" sz="2800">
            <a:latin typeface="Segoe UI" panose="020B0502040204020203" pitchFamily="34" charset="0"/>
            <a:cs typeface="Segoe UI" panose="020B0502040204020203" pitchFamily="34" charset="0"/>
          </a:endParaRPr>
        </a:p>
      </dgm:t>
    </dgm:pt>
    <dgm:pt modelId="{0A03C56F-9B07-450E-AD39-A790D4B5B3A7}">
      <dgm:prSet custT="1"/>
      <dgm:spPr/>
      <dgm:t>
        <a:bodyPr/>
        <a:lstStyle/>
        <a:p>
          <a:r>
            <a:rPr lang="en-US" sz="2800" dirty="0">
              <a:latin typeface="Segoe UI" panose="020B0502040204020203" pitchFamily="34" charset="0"/>
              <a:cs typeface="Segoe UI" panose="020B0502040204020203" pitchFamily="34" charset="0"/>
            </a:rPr>
            <a:t>Expected Output</a:t>
          </a:r>
        </a:p>
      </dgm:t>
    </dgm:pt>
    <dgm:pt modelId="{21AAEEC0-92E6-4A00-AE26-9CA00EE739B9}" type="parTrans" cxnId="{1093465B-B279-40FF-9D58-7913AC9D1D5E}">
      <dgm:prSet/>
      <dgm:spPr/>
      <dgm:t>
        <a:bodyPr/>
        <a:lstStyle/>
        <a:p>
          <a:endParaRPr lang="en-US"/>
        </a:p>
      </dgm:t>
    </dgm:pt>
    <dgm:pt modelId="{3DDDBCFB-14C5-41C9-9658-56DB799FD3E6}" type="sibTrans" cxnId="{1093465B-B279-40FF-9D58-7913AC9D1D5E}">
      <dgm:prSet/>
      <dgm:spPr/>
      <dgm:t>
        <a:bodyPr/>
        <a:lstStyle/>
        <a:p>
          <a:endParaRPr lang="en-US"/>
        </a:p>
      </dgm:t>
    </dgm:pt>
    <dgm:pt modelId="{8D63D780-1C3F-4905-8B00-E9E676842F22}" type="pres">
      <dgm:prSet presAssocID="{820C2240-1012-4DE3-9278-B2C4D9A623F2}" presName="linear" presStyleCnt="0">
        <dgm:presLayoutVars>
          <dgm:dir/>
          <dgm:animLvl val="lvl"/>
          <dgm:resizeHandles val="exact"/>
        </dgm:presLayoutVars>
      </dgm:prSet>
      <dgm:spPr/>
    </dgm:pt>
    <dgm:pt modelId="{ABFCCE48-38A6-4530-914D-004C16578573}" type="pres">
      <dgm:prSet presAssocID="{47472AFA-2289-418C-869F-871D540EB946}" presName="parentLin" presStyleCnt="0"/>
      <dgm:spPr/>
    </dgm:pt>
    <dgm:pt modelId="{06BBF5AA-EFD8-4A50-BDAD-BB818F287FD4}" type="pres">
      <dgm:prSet presAssocID="{47472AFA-2289-418C-869F-871D540EB946}" presName="parentLeftMargin" presStyleLbl="node1" presStyleIdx="0" presStyleCnt="4"/>
      <dgm:spPr/>
    </dgm:pt>
    <dgm:pt modelId="{6C939996-FB04-4806-A219-1FBDD60E2729}" type="pres">
      <dgm:prSet presAssocID="{47472AFA-2289-418C-869F-871D540EB946}" presName="parentText" presStyleLbl="node1" presStyleIdx="0" presStyleCnt="4">
        <dgm:presLayoutVars>
          <dgm:chMax val="0"/>
          <dgm:bulletEnabled val="1"/>
        </dgm:presLayoutVars>
      </dgm:prSet>
      <dgm:spPr/>
    </dgm:pt>
    <dgm:pt modelId="{2091D763-889E-4602-BDD2-0838FDC14ABB}" type="pres">
      <dgm:prSet presAssocID="{47472AFA-2289-418C-869F-871D540EB946}" presName="negativeSpace" presStyleCnt="0"/>
      <dgm:spPr/>
    </dgm:pt>
    <dgm:pt modelId="{AA1DA766-2C2D-47B3-A852-E14B7B7C0031}" type="pres">
      <dgm:prSet presAssocID="{47472AFA-2289-418C-869F-871D540EB946}" presName="childText" presStyleLbl="conFgAcc1" presStyleIdx="0" presStyleCnt="4">
        <dgm:presLayoutVars>
          <dgm:bulletEnabled val="1"/>
        </dgm:presLayoutVars>
      </dgm:prSet>
      <dgm:spPr/>
    </dgm:pt>
    <dgm:pt modelId="{EAB9BADC-9206-4610-B854-A2BC54C5A888}" type="pres">
      <dgm:prSet presAssocID="{49BA92E0-85EE-4412-92A5-FC665E94C130}" presName="spaceBetweenRectangles" presStyleCnt="0"/>
      <dgm:spPr/>
    </dgm:pt>
    <dgm:pt modelId="{F34261B0-7B09-42A6-8E50-A82712085FCC}" type="pres">
      <dgm:prSet presAssocID="{0603D537-D2F9-4500-893E-3C043C856CD8}" presName="parentLin" presStyleCnt="0"/>
      <dgm:spPr/>
    </dgm:pt>
    <dgm:pt modelId="{C27CD7DE-5BDB-4228-96A8-C25DAD812AA1}" type="pres">
      <dgm:prSet presAssocID="{0603D537-D2F9-4500-893E-3C043C856CD8}" presName="parentLeftMargin" presStyleLbl="node1" presStyleIdx="0" presStyleCnt="4"/>
      <dgm:spPr/>
    </dgm:pt>
    <dgm:pt modelId="{75F9A156-7D4A-44F4-8094-40311E958766}" type="pres">
      <dgm:prSet presAssocID="{0603D537-D2F9-4500-893E-3C043C856CD8}" presName="parentText" presStyleLbl="node1" presStyleIdx="1" presStyleCnt="4">
        <dgm:presLayoutVars>
          <dgm:chMax val="0"/>
          <dgm:bulletEnabled val="1"/>
        </dgm:presLayoutVars>
      </dgm:prSet>
      <dgm:spPr/>
    </dgm:pt>
    <dgm:pt modelId="{0A680846-91C0-4589-9048-4E6B56679F1D}" type="pres">
      <dgm:prSet presAssocID="{0603D537-D2F9-4500-893E-3C043C856CD8}" presName="negativeSpace" presStyleCnt="0"/>
      <dgm:spPr/>
    </dgm:pt>
    <dgm:pt modelId="{908A60B2-9483-4F8A-9B06-2FCB257B4995}" type="pres">
      <dgm:prSet presAssocID="{0603D537-D2F9-4500-893E-3C043C856CD8}" presName="childText" presStyleLbl="conFgAcc1" presStyleIdx="1" presStyleCnt="4">
        <dgm:presLayoutVars>
          <dgm:bulletEnabled val="1"/>
        </dgm:presLayoutVars>
      </dgm:prSet>
      <dgm:spPr/>
    </dgm:pt>
    <dgm:pt modelId="{E3C16FCA-CC59-4E01-9543-ED4B2B7D2464}" type="pres">
      <dgm:prSet presAssocID="{1DC2B901-3BDA-4095-AB8B-A84776DA6097}" presName="spaceBetweenRectangles" presStyleCnt="0"/>
      <dgm:spPr/>
    </dgm:pt>
    <dgm:pt modelId="{E3449865-9813-42D8-8C12-4C8E6031700D}" type="pres">
      <dgm:prSet presAssocID="{56E31383-D52E-4B88-AF45-B390CDE1BC89}" presName="parentLin" presStyleCnt="0"/>
      <dgm:spPr/>
    </dgm:pt>
    <dgm:pt modelId="{1886899A-AA94-4397-BF79-400A084F949A}" type="pres">
      <dgm:prSet presAssocID="{56E31383-D52E-4B88-AF45-B390CDE1BC89}" presName="parentLeftMargin" presStyleLbl="node1" presStyleIdx="1" presStyleCnt="4"/>
      <dgm:spPr/>
    </dgm:pt>
    <dgm:pt modelId="{FF1D0E4B-E057-4BF1-B098-DFABA433042D}" type="pres">
      <dgm:prSet presAssocID="{56E31383-D52E-4B88-AF45-B390CDE1BC89}" presName="parentText" presStyleLbl="node1" presStyleIdx="2" presStyleCnt="4">
        <dgm:presLayoutVars>
          <dgm:chMax val="0"/>
          <dgm:bulletEnabled val="1"/>
        </dgm:presLayoutVars>
      </dgm:prSet>
      <dgm:spPr/>
    </dgm:pt>
    <dgm:pt modelId="{74DCD187-DD64-4893-B8A4-4E722F0EEFD1}" type="pres">
      <dgm:prSet presAssocID="{56E31383-D52E-4B88-AF45-B390CDE1BC89}" presName="negativeSpace" presStyleCnt="0"/>
      <dgm:spPr/>
    </dgm:pt>
    <dgm:pt modelId="{2C979315-2294-41CC-A500-F680A721656B}" type="pres">
      <dgm:prSet presAssocID="{56E31383-D52E-4B88-AF45-B390CDE1BC89}" presName="childText" presStyleLbl="conFgAcc1" presStyleIdx="2" presStyleCnt="4">
        <dgm:presLayoutVars>
          <dgm:bulletEnabled val="1"/>
        </dgm:presLayoutVars>
      </dgm:prSet>
      <dgm:spPr/>
    </dgm:pt>
    <dgm:pt modelId="{9CA49CD4-E6F5-4F45-9F07-5E4E6B410014}" type="pres">
      <dgm:prSet presAssocID="{61D1DF83-8E21-4E4B-BAB4-3FC1BDDAF9F9}" presName="spaceBetweenRectangles" presStyleCnt="0"/>
      <dgm:spPr/>
    </dgm:pt>
    <dgm:pt modelId="{0DB2745B-546A-46CF-9F0A-62F4B15B6D4F}" type="pres">
      <dgm:prSet presAssocID="{0A03C56F-9B07-450E-AD39-A790D4B5B3A7}" presName="parentLin" presStyleCnt="0"/>
      <dgm:spPr/>
    </dgm:pt>
    <dgm:pt modelId="{3EEB5B7D-9C37-425B-98E2-AAE84BF01477}" type="pres">
      <dgm:prSet presAssocID="{0A03C56F-9B07-450E-AD39-A790D4B5B3A7}" presName="parentLeftMargin" presStyleLbl="node1" presStyleIdx="2" presStyleCnt="4"/>
      <dgm:spPr/>
    </dgm:pt>
    <dgm:pt modelId="{202529D1-EAD3-462B-80C9-04AEE51E7A9E}" type="pres">
      <dgm:prSet presAssocID="{0A03C56F-9B07-450E-AD39-A790D4B5B3A7}" presName="parentText" presStyleLbl="node1" presStyleIdx="3" presStyleCnt="4">
        <dgm:presLayoutVars>
          <dgm:chMax val="0"/>
          <dgm:bulletEnabled val="1"/>
        </dgm:presLayoutVars>
      </dgm:prSet>
      <dgm:spPr/>
    </dgm:pt>
    <dgm:pt modelId="{76E68D21-F640-4404-A441-11DD4B54C01A}" type="pres">
      <dgm:prSet presAssocID="{0A03C56F-9B07-450E-AD39-A790D4B5B3A7}" presName="negativeSpace" presStyleCnt="0"/>
      <dgm:spPr/>
    </dgm:pt>
    <dgm:pt modelId="{CFD0ED13-6F4E-4300-B1AA-6C6C6DD977F9}" type="pres">
      <dgm:prSet presAssocID="{0A03C56F-9B07-450E-AD39-A790D4B5B3A7}" presName="childText" presStyleLbl="conFgAcc1" presStyleIdx="3" presStyleCnt="4">
        <dgm:presLayoutVars>
          <dgm:bulletEnabled val="1"/>
        </dgm:presLayoutVars>
      </dgm:prSet>
      <dgm:spPr/>
    </dgm:pt>
  </dgm:ptLst>
  <dgm:cxnLst>
    <dgm:cxn modelId="{956BD923-2626-4237-A989-802A69BB24E3}" srcId="{820C2240-1012-4DE3-9278-B2C4D9A623F2}" destId="{47472AFA-2289-418C-869F-871D540EB946}" srcOrd="0" destOrd="0" parTransId="{3365D253-9B68-46E0-849F-B710315FC473}" sibTransId="{49BA92E0-85EE-4412-92A5-FC665E94C130}"/>
    <dgm:cxn modelId="{E4F7DF27-B052-4BFD-93EF-B7D172A403E0}" type="presOf" srcId="{0A03C56F-9B07-450E-AD39-A790D4B5B3A7}" destId="{202529D1-EAD3-462B-80C9-04AEE51E7A9E}" srcOrd="1" destOrd="0" presId="urn:microsoft.com/office/officeart/2005/8/layout/list1"/>
    <dgm:cxn modelId="{2532212C-0A36-4BC1-A55B-FB8212EAA008}" srcId="{820C2240-1012-4DE3-9278-B2C4D9A623F2}" destId="{0603D537-D2F9-4500-893E-3C043C856CD8}" srcOrd="1" destOrd="0" parTransId="{46BE508D-9908-4C3B-8678-A2F1B98D41A2}" sibTransId="{1DC2B901-3BDA-4095-AB8B-A84776DA6097}"/>
    <dgm:cxn modelId="{1093465B-B279-40FF-9D58-7913AC9D1D5E}" srcId="{820C2240-1012-4DE3-9278-B2C4D9A623F2}" destId="{0A03C56F-9B07-450E-AD39-A790D4B5B3A7}" srcOrd="3" destOrd="0" parTransId="{21AAEEC0-92E6-4A00-AE26-9CA00EE739B9}" sibTransId="{3DDDBCFB-14C5-41C9-9658-56DB799FD3E6}"/>
    <dgm:cxn modelId="{5C374343-DEFF-43AA-8660-60E24EB0CF94}" type="presOf" srcId="{47472AFA-2289-418C-869F-871D540EB946}" destId="{06BBF5AA-EFD8-4A50-BDAD-BB818F287FD4}" srcOrd="0" destOrd="0" presId="urn:microsoft.com/office/officeart/2005/8/layout/list1"/>
    <dgm:cxn modelId="{124F9649-3A76-4E46-A1BF-F3F8EB1053F0}" type="presOf" srcId="{56E31383-D52E-4B88-AF45-B390CDE1BC89}" destId="{1886899A-AA94-4397-BF79-400A084F949A}" srcOrd="0" destOrd="0" presId="urn:microsoft.com/office/officeart/2005/8/layout/list1"/>
    <dgm:cxn modelId="{D2A89E8B-4F1D-48D4-B9DC-B84AC2B3E6FC}" type="presOf" srcId="{56E31383-D52E-4B88-AF45-B390CDE1BC89}" destId="{FF1D0E4B-E057-4BF1-B098-DFABA433042D}" srcOrd="1" destOrd="0" presId="urn:microsoft.com/office/officeart/2005/8/layout/list1"/>
    <dgm:cxn modelId="{CE88F58E-924C-45A2-AAC8-43C2B616E1CE}" type="presOf" srcId="{0603D537-D2F9-4500-893E-3C043C856CD8}" destId="{75F9A156-7D4A-44F4-8094-40311E958766}" srcOrd="1" destOrd="0" presId="urn:microsoft.com/office/officeart/2005/8/layout/list1"/>
    <dgm:cxn modelId="{364BCF91-D10C-40B6-9221-0F54DEE77E28}" srcId="{820C2240-1012-4DE3-9278-B2C4D9A623F2}" destId="{56E31383-D52E-4B88-AF45-B390CDE1BC89}" srcOrd="2" destOrd="0" parTransId="{7DAA58F5-BBCB-4E4B-88CC-4493F5C88DE8}" sibTransId="{61D1DF83-8E21-4E4B-BAB4-3FC1BDDAF9F9}"/>
    <dgm:cxn modelId="{46EB2B97-AF84-4F93-B155-A90793045429}" type="presOf" srcId="{47472AFA-2289-418C-869F-871D540EB946}" destId="{6C939996-FB04-4806-A219-1FBDD60E2729}" srcOrd="1" destOrd="0" presId="urn:microsoft.com/office/officeart/2005/8/layout/list1"/>
    <dgm:cxn modelId="{C8C834BC-0871-4B80-AF6A-DC3DD1FF1D8B}" type="presOf" srcId="{0603D537-D2F9-4500-893E-3C043C856CD8}" destId="{C27CD7DE-5BDB-4228-96A8-C25DAD812AA1}" srcOrd="0" destOrd="0" presId="urn:microsoft.com/office/officeart/2005/8/layout/list1"/>
    <dgm:cxn modelId="{DC6790DD-3057-4F7E-8C82-7C0F5F2F7FB6}" type="presOf" srcId="{0A03C56F-9B07-450E-AD39-A790D4B5B3A7}" destId="{3EEB5B7D-9C37-425B-98E2-AAE84BF01477}" srcOrd="0" destOrd="0" presId="urn:microsoft.com/office/officeart/2005/8/layout/list1"/>
    <dgm:cxn modelId="{B7BDD2F3-881E-47BD-B00E-859BD097999B}" type="presOf" srcId="{820C2240-1012-4DE3-9278-B2C4D9A623F2}" destId="{8D63D780-1C3F-4905-8B00-E9E676842F22}" srcOrd="0" destOrd="0" presId="urn:microsoft.com/office/officeart/2005/8/layout/list1"/>
    <dgm:cxn modelId="{1789F714-EF57-487F-90F6-8763AB596803}" type="presParOf" srcId="{8D63D780-1C3F-4905-8B00-E9E676842F22}" destId="{ABFCCE48-38A6-4530-914D-004C16578573}" srcOrd="0" destOrd="0" presId="urn:microsoft.com/office/officeart/2005/8/layout/list1"/>
    <dgm:cxn modelId="{2DBF132C-0BD9-4A7E-9756-F0F5C133BC41}" type="presParOf" srcId="{ABFCCE48-38A6-4530-914D-004C16578573}" destId="{06BBF5AA-EFD8-4A50-BDAD-BB818F287FD4}" srcOrd="0" destOrd="0" presId="urn:microsoft.com/office/officeart/2005/8/layout/list1"/>
    <dgm:cxn modelId="{43EF3450-BAEC-4B27-878F-2410250F5EF2}" type="presParOf" srcId="{ABFCCE48-38A6-4530-914D-004C16578573}" destId="{6C939996-FB04-4806-A219-1FBDD60E2729}" srcOrd="1" destOrd="0" presId="urn:microsoft.com/office/officeart/2005/8/layout/list1"/>
    <dgm:cxn modelId="{419A30E6-2AAD-4C4E-8ACD-840843C168FA}" type="presParOf" srcId="{8D63D780-1C3F-4905-8B00-E9E676842F22}" destId="{2091D763-889E-4602-BDD2-0838FDC14ABB}" srcOrd="1" destOrd="0" presId="urn:microsoft.com/office/officeart/2005/8/layout/list1"/>
    <dgm:cxn modelId="{A823BE15-7810-4B5F-878F-8A641ECB4703}" type="presParOf" srcId="{8D63D780-1C3F-4905-8B00-E9E676842F22}" destId="{AA1DA766-2C2D-47B3-A852-E14B7B7C0031}" srcOrd="2" destOrd="0" presId="urn:microsoft.com/office/officeart/2005/8/layout/list1"/>
    <dgm:cxn modelId="{24FE78F9-2170-4014-A444-85AC5B2C5B3D}" type="presParOf" srcId="{8D63D780-1C3F-4905-8B00-E9E676842F22}" destId="{EAB9BADC-9206-4610-B854-A2BC54C5A888}" srcOrd="3" destOrd="0" presId="urn:microsoft.com/office/officeart/2005/8/layout/list1"/>
    <dgm:cxn modelId="{CE80E063-3F13-43C7-B08B-02802178C91F}" type="presParOf" srcId="{8D63D780-1C3F-4905-8B00-E9E676842F22}" destId="{F34261B0-7B09-42A6-8E50-A82712085FCC}" srcOrd="4" destOrd="0" presId="urn:microsoft.com/office/officeart/2005/8/layout/list1"/>
    <dgm:cxn modelId="{342BDCB5-BCA9-4013-B25B-A68F375F1B4A}" type="presParOf" srcId="{F34261B0-7B09-42A6-8E50-A82712085FCC}" destId="{C27CD7DE-5BDB-4228-96A8-C25DAD812AA1}" srcOrd="0" destOrd="0" presId="urn:microsoft.com/office/officeart/2005/8/layout/list1"/>
    <dgm:cxn modelId="{7AD07462-6B0B-4E5B-BED2-35B4D139075A}" type="presParOf" srcId="{F34261B0-7B09-42A6-8E50-A82712085FCC}" destId="{75F9A156-7D4A-44F4-8094-40311E958766}" srcOrd="1" destOrd="0" presId="urn:microsoft.com/office/officeart/2005/8/layout/list1"/>
    <dgm:cxn modelId="{553B0C92-E089-40A3-BFC0-6D1456971606}" type="presParOf" srcId="{8D63D780-1C3F-4905-8B00-E9E676842F22}" destId="{0A680846-91C0-4589-9048-4E6B56679F1D}" srcOrd="5" destOrd="0" presId="urn:microsoft.com/office/officeart/2005/8/layout/list1"/>
    <dgm:cxn modelId="{1E42B0BD-E86E-4852-8D70-335DC5343BD4}" type="presParOf" srcId="{8D63D780-1C3F-4905-8B00-E9E676842F22}" destId="{908A60B2-9483-4F8A-9B06-2FCB257B4995}" srcOrd="6" destOrd="0" presId="urn:microsoft.com/office/officeart/2005/8/layout/list1"/>
    <dgm:cxn modelId="{B1B563FE-1997-46C1-9123-A2C361D9AD50}" type="presParOf" srcId="{8D63D780-1C3F-4905-8B00-E9E676842F22}" destId="{E3C16FCA-CC59-4E01-9543-ED4B2B7D2464}" srcOrd="7" destOrd="0" presId="urn:microsoft.com/office/officeart/2005/8/layout/list1"/>
    <dgm:cxn modelId="{33F37DF7-6AB0-4E69-88A7-4676DB2770CB}" type="presParOf" srcId="{8D63D780-1C3F-4905-8B00-E9E676842F22}" destId="{E3449865-9813-42D8-8C12-4C8E6031700D}" srcOrd="8" destOrd="0" presId="urn:microsoft.com/office/officeart/2005/8/layout/list1"/>
    <dgm:cxn modelId="{8F77494F-4476-4D56-8C92-79DAF305917B}" type="presParOf" srcId="{E3449865-9813-42D8-8C12-4C8E6031700D}" destId="{1886899A-AA94-4397-BF79-400A084F949A}" srcOrd="0" destOrd="0" presId="urn:microsoft.com/office/officeart/2005/8/layout/list1"/>
    <dgm:cxn modelId="{28B0B4B7-3E7C-476E-917D-BE85D4E433D7}" type="presParOf" srcId="{E3449865-9813-42D8-8C12-4C8E6031700D}" destId="{FF1D0E4B-E057-4BF1-B098-DFABA433042D}" srcOrd="1" destOrd="0" presId="urn:microsoft.com/office/officeart/2005/8/layout/list1"/>
    <dgm:cxn modelId="{F968D235-46B7-4160-866F-FCB1F2E7865A}" type="presParOf" srcId="{8D63D780-1C3F-4905-8B00-E9E676842F22}" destId="{74DCD187-DD64-4893-B8A4-4E722F0EEFD1}" srcOrd="9" destOrd="0" presId="urn:microsoft.com/office/officeart/2005/8/layout/list1"/>
    <dgm:cxn modelId="{262E140D-82B7-4232-BAE4-D011668F5418}" type="presParOf" srcId="{8D63D780-1C3F-4905-8B00-E9E676842F22}" destId="{2C979315-2294-41CC-A500-F680A721656B}" srcOrd="10" destOrd="0" presId="urn:microsoft.com/office/officeart/2005/8/layout/list1"/>
    <dgm:cxn modelId="{0F3C676D-2146-4AD2-8825-87B87C13E6E7}" type="presParOf" srcId="{8D63D780-1C3F-4905-8B00-E9E676842F22}" destId="{9CA49CD4-E6F5-4F45-9F07-5E4E6B410014}" srcOrd="11" destOrd="0" presId="urn:microsoft.com/office/officeart/2005/8/layout/list1"/>
    <dgm:cxn modelId="{F9443BF3-1BEA-4D26-ABD9-F2DED4B82CC7}" type="presParOf" srcId="{8D63D780-1C3F-4905-8B00-E9E676842F22}" destId="{0DB2745B-546A-46CF-9F0A-62F4B15B6D4F}" srcOrd="12" destOrd="0" presId="urn:microsoft.com/office/officeart/2005/8/layout/list1"/>
    <dgm:cxn modelId="{1CE26A74-3739-4CB3-B537-B35B2465CA98}" type="presParOf" srcId="{0DB2745B-546A-46CF-9F0A-62F4B15B6D4F}" destId="{3EEB5B7D-9C37-425B-98E2-AAE84BF01477}" srcOrd="0" destOrd="0" presId="urn:microsoft.com/office/officeart/2005/8/layout/list1"/>
    <dgm:cxn modelId="{70467985-34F0-4767-A81A-0A8F9BD9E6A1}" type="presParOf" srcId="{0DB2745B-546A-46CF-9F0A-62F4B15B6D4F}" destId="{202529D1-EAD3-462B-80C9-04AEE51E7A9E}" srcOrd="1" destOrd="0" presId="urn:microsoft.com/office/officeart/2005/8/layout/list1"/>
    <dgm:cxn modelId="{141A1252-4529-4CB7-BE31-91BF40B43561}" type="presParOf" srcId="{8D63D780-1C3F-4905-8B00-E9E676842F22}" destId="{76E68D21-F640-4404-A441-11DD4B54C01A}" srcOrd="13" destOrd="0" presId="urn:microsoft.com/office/officeart/2005/8/layout/list1"/>
    <dgm:cxn modelId="{224B1832-667B-4F54-B875-8D22F46DE8F2}" type="presParOf" srcId="{8D63D780-1C3F-4905-8B00-E9E676842F22}" destId="{CFD0ED13-6F4E-4300-B1AA-6C6C6DD977F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26936-25F3-413C-9AD3-612F845D97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26A196-9F69-4F42-8116-D23962541E42}">
      <dgm:prSet phldrT="[Text]"/>
      <dgm:spPr/>
      <dgm:t>
        <a:bodyPr/>
        <a:lstStyle/>
        <a:p>
          <a:r>
            <a:rPr lang="en-PH" dirty="0">
              <a:latin typeface="Segoe UI" panose="020B0502040204020203" pitchFamily="34" charset="0"/>
              <a:cs typeface="Segoe UI" panose="020B0502040204020203" pitchFamily="34" charset="0"/>
            </a:rPr>
            <a:t>The workshop explores policy and market frameworks that can more effectively unlock financing for renewable energy deployment.</a:t>
          </a:r>
          <a:endParaRPr lang="en-US" dirty="0">
            <a:latin typeface="Segoe UI" panose="020B0502040204020203" pitchFamily="34" charset="0"/>
            <a:cs typeface="Segoe UI" panose="020B0502040204020203" pitchFamily="34" charset="0"/>
          </a:endParaRPr>
        </a:p>
      </dgm:t>
    </dgm:pt>
    <dgm:pt modelId="{69F0408D-03AC-4A02-8014-2267ABAADA45}" type="parTrans" cxnId="{ABC2380F-653C-4CF8-B00C-105C21CD941D}">
      <dgm:prSet/>
      <dgm:spPr/>
      <dgm:t>
        <a:bodyPr/>
        <a:lstStyle/>
        <a:p>
          <a:endParaRPr lang="en-US"/>
        </a:p>
      </dgm:t>
    </dgm:pt>
    <dgm:pt modelId="{B1E95372-F049-4095-8784-75FB4FE38C01}" type="sibTrans" cxnId="{ABC2380F-653C-4CF8-B00C-105C21CD941D}">
      <dgm:prSet/>
      <dgm:spPr/>
      <dgm:t>
        <a:bodyPr/>
        <a:lstStyle/>
        <a:p>
          <a:endParaRPr lang="en-US"/>
        </a:p>
      </dgm:t>
    </dgm:pt>
    <dgm:pt modelId="{5FA1A312-2DA6-4421-804D-28E472E3315B}">
      <dgm:prSet phldrT="[Text]" custT="1"/>
      <dgm:spPr/>
      <dgm:t>
        <a:bodyPr/>
        <a:lstStyle/>
        <a:p>
          <a:r>
            <a:rPr lang="en-PH" sz="1800" dirty="0">
              <a:latin typeface="Segoe UI" panose="020B0502040204020203" pitchFamily="34" charset="0"/>
              <a:cs typeface="Segoe UI" panose="020B0502040204020203" pitchFamily="34" charset="0"/>
            </a:rPr>
            <a:t>To have a clearer understanding of which policy approaches have proven most effective in different contexts;</a:t>
          </a:r>
          <a:endParaRPr lang="en-US" sz="1800" dirty="0">
            <a:latin typeface="Segoe UI" panose="020B0502040204020203" pitchFamily="34" charset="0"/>
            <a:cs typeface="Segoe UI" panose="020B0502040204020203" pitchFamily="34" charset="0"/>
          </a:endParaRPr>
        </a:p>
      </dgm:t>
    </dgm:pt>
    <dgm:pt modelId="{C7392EC4-5ABC-43B9-B5A1-FDBB892CCFDA}" type="parTrans" cxnId="{F1B02FDA-88F8-4BB9-B343-8846C1C365A0}">
      <dgm:prSet/>
      <dgm:spPr/>
      <dgm:t>
        <a:bodyPr/>
        <a:lstStyle/>
        <a:p>
          <a:endParaRPr lang="en-US"/>
        </a:p>
      </dgm:t>
    </dgm:pt>
    <dgm:pt modelId="{AAD2A91E-0CAE-4B7D-8667-B861442839B8}" type="sibTrans" cxnId="{F1B02FDA-88F8-4BB9-B343-8846C1C365A0}">
      <dgm:prSet/>
      <dgm:spPr/>
      <dgm:t>
        <a:bodyPr/>
        <a:lstStyle/>
        <a:p>
          <a:endParaRPr lang="en-US"/>
        </a:p>
      </dgm:t>
    </dgm:pt>
    <dgm:pt modelId="{0423D0F2-DD2F-4295-8391-4884B91CC9E5}">
      <dgm:prSet phldrT="[Text]" custT="1"/>
      <dgm:spPr/>
      <dgm:t>
        <a:bodyPr/>
        <a:lstStyle/>
        <a:p>
          <a:r>
            <a:rPr lang="en-PH" sz="1800" dirty="0">
              <a:latin typeface="Segoe UI" panose="020B0502040204020203" pitchFamily="34" charset="0"/>
              <a:cs typeface="Segoe UI" panose="020B0502040204020203" pitchFamily="34" charset="0"/>
            </a:rPr>
            <a:t>How technology and financing solutions can be better aligned with policy design;</a:t>
          </a:r>
          <a:endParaRPr lang="en-US" sz="1800" dirty="0">
            <a:latin typeface="Segoe UI" panose="020B0502040204020203" pitchFamily="34" charset="0"/>
            <a:cs typeface="Segoe UI" panose="020B0502040204020203" pitchFamily="34" charset="0"/>
          </a:endParaRPr>
        </a:p>
      </dgm:t>
    </dgm:pt>
    <dgm:pt modelId="{9494E7FB-7A3B-41AF-A430-3FAF451A6FBC}" type="parTrans" cxnId="{335039A1-5EFB-4E48-82ED-83A7B3C20B24}">
      <dgm:prSet/>
      <dgm:spPr/>
      <dgm:t>
        <a:bodyPr/>
        <a:lstStyle/>
        <a:p>
          <a:endParaRPr lang="en-US"/>
        </a:p>
      </dgm:t>
    </dgm:pt>
    <dgm:pt modelId="{094CD09B-B0E5-4E48-94CD-872A944ECD10}" type="sibTrans" cxnId="{335039A1-5EFB-4E48-82ED-83A7B3C20B24}">
      <dgm:prSet/>
      <dgm:spPr/>
      <dgm:t>
        <a:bodyPr/>
        <a:lstStyle/>
        <a:p>
          <a:endParaRPr lang="en-US"/>
        </a:p>
      </dgm:t>
    </dgm:pt>
    <dgm:pt modelId="{8BB44E4C-C1D0-458F-89DB-CB68CEC257FC}">
      <dgm:prSet phldrT="[Text]"/>
      <dgm:spPr/>
      <dgm:t>
        <a:bodyPr/>
        <a:lstStyle/>
        <a:p>
          <a:endParaRPr lang="en-US" sz="1700" dirty="0"/>
        </a:p>
      </dgm:t>
    </dgm:pt>
    <dgm:pt modelId="{AD6EB1C4-3680-4591-A483-4B15AF3856A0}" type="parTrans" cxnId="{278024B9-760E-49CF-A9FE-B0387F5F20D0}">
      <dgm:prSet/>
      <dgm:spPr/>
      <dgm:t>
        <a:bodyPr/>
        <a:lstStyle/>
        <a:p>
          <a:endParaRPr lang="en-US"/>
        </a:p>
      </dgm:t>
    </dgm:pt>
    <dgm:pt modelId="{1FC0622F-338D-4A3D-8B5C-05BA22C56FFC}" type="sibTrans" cxnId="{278024B9-760E-49CF-A9FE-B0387F5F20D0}">
      <dgm:prSet/>
      <dgm:spPr/>
      <dgm:t>
        <a:bodyPr/>
        <a:lstStyle/>
        <a:p>
          <a:endParaRPr lang="en-US"/>
        </a:p>
      </dgm:t>
    </dgm:pt>
    <dgm:pt modelId="{E998D1DC-1626-4BC2-8200-878B9866FFCA}">
      <dgm:prSet phldrT="[Text]" custT="1"/>
      <dgm:spPr/>
      <dgm:t>
        <a:bodyPr/>
        <a:lstStyle/>
        <a:p>
          <a:r>
            <a:rPr lang="en-PH" sz="1800" dirty="0">
              <a:latin typeface="Segoe UI" panose="020B0502040204020203" pitchFamily="34" charset="0"/>
              <a:cs typeface="Segoe UI" panose="020B0502040204020203" pitchFamily="34" charset="0"/>
            </a:rPr>
            <a:t>What priority actions APEC economies can pursue over the next three to five years to accelerate renewable energy deployment.</a:t>
          </a:r>
          <a:endParaRPr lang="en-US" sz="1800" dirty="0">
            <a:latin typeface="Segoe UI" panose="020B0502040204020203" pitchFamily="34" charset="0"/>
            <a:cs typeface="Segoe UI" panose="020B0502040204020203" pitchFamily="34" charset="0"/>
          </a:endParaRPr>
        </a:p>
      </dgm:t>
    </dgm:pt>
    <dgm:pt modelId="{1BC8EB9E-1B82-4EB1-92D9-35B1BCB44772}" type="parTrans" cxnId="{3FD20182-849A-4CFC-BAA9-E71F4F241F29}">
      <dgm:prSet/>
      <dgm:spPr/>
      <dgm:t>
        <a:bodyPr/>
        <a:lstStyle/>
        <a:p>
          <a:endParaRPr lang="en-US"/>
        </a:p>
      </dgm:t>
    </dgm:pt>
    <dgm:pt modelId="{AF9F0989-5C1C-4AF2-8A97-19161A38C941}" type="sibTrans" cxnId="{3FD20182-849A-4CFC-BAA9-E71F4F241F29}">
      <dgm:prSet/>
      <dgm:spPr/>
      <dgm:t>
        <a:bodyPr/>
        <a:lstStyle/>
        <a:p>
          <a:endParaRPr lang="en-US"/>
        </a:p>
      </dgm:t>
    </dgm:pt>
    <dgm:pt modelId="{29BD56FC-764A-4F1B-8BC2-95901AFEAB1C}" type="pres">
      <dgm:prSet presAssocID="{7FB26936-25F3-413C-9AD3-612F845D979D}" presName="linear" presStyleCnt="0">
        <dgm:presLayoutVars>
          <dgm:animLvl val="lvl"/>
          <dgm:resizeHandles val="exact"/>
        </dgm:presLayoutVars>
      </dgm:prSet>
      <dgm:spPr/>
    </dgm:pt>
    <dgm:pt modelId="{35E3DE7D-83DB-4C31-8EDA-D113E8DDCDAE}" type="pres">
      <dgm:prSet presAssocID="{B426A196-9F69-4F42-8116-D23962541E42}" presName="parentText" presStyleLbl="node1" presStyleIdx="0" presStyleCnt="1">
        <dgm:presLayoutVars>
          <dgm:chMax val="0"/>
          <dgm:bulletEnabled val="1"/>
        </dgm:presLayoutVars>
      </dgm:prSet>
      <dgm:spPr/>
    </dgm:pt>
    <dgm:pt modelId="{829676FF-4E99-4648-A7DB-CA4DBF191BCA}" type="pres">
      <dgm:prSet presAssocID="{B426A196-9F69-4F42-8116-D23962541E42}" presName="childText" presStyleLbl="revTx" presStyleIdx="0" presStyleCnt="1" custLinFactNeighborX="0" custLinFactNeighborY="9966">
        <dgm:presLayoutVars>
          <dgm:bulletEnabled val="1"/>
        </dgm:presLayoutVars>
      </dgm:prSet>
      <dgm:spPr/>
    </dgm:pt>
  </dgm:ptLst>
  <dgm:cxnLst>
    <dgm:cxn modelId="{ABC2380F-653C-4CF8-B00C-105C21CD941D}" srcId="{7FB26936-25F3-413C-9AD3-612F845D979D}" destId="{B426A196-9F69-4F42-8116-D23962541E42}" srcOrd="0" destOrd="0" parTransId="{69F0408D-03AC-4A02-8014-2267ABAADA45}" sibTransId="{B1E95372-F049-4095-8784-75FB4FE38C01}"/>
    <dgm:cxn modelId="{9D053B66-A3A3-4F87-A40A-B27259787330}" type="presOf" srcId="{0423D0F2-DD2F-4295-8391-4884B91CC9E5}" destId="{829676FF-4E99-4648-A7DB-CA4DBF191BCA}" srcOrd="0" destOrd="1" presId="urn:microsoft.com/office/officeart/2005/8/layout/vList2"/>
    <dgm:cxn modelId="{E43C7B6A-C9DE-4584-B75E-8EDD0AFBE33A}" type="presOf" srcId="{7FB26936-25F3-413C-9AD3-612F845D979D}" destId="{29BD56FC-764A-4F1B-8BC2-95901AFEAB1C}" srcOrd="0" destOrd="0" presId="urn:microsoft.com/office/officeart/2005/8/layout/vList2"/>
    <dgm:cxn modelId="{3FD20182-849A-4CFC-BAA9-E71F4F241F29}" srcId="{B426A196-9F69-4F42-8116-D23962541E42}" destId="{E998D1DC-1626-4BC2-8200-878B9866FFCA}" srcOrd="2" destOrd="0" parTransId="{1BC8EB9E-1B82-4EB1-92D9-35B1BCB44772}" sibTransId="{AF9F0989-5C1C-4AF2-8A97-19161A38C941}"/>
    <dgm:cxn modelId="{335039A1-5EFB-4E48-82ED-83A7B3C20B24}" srcId="{B426A196-9F69-4F42-8116-D23962541E42}" destId="{0423D0F2-DD2F-4295-8391-4884B91CC9E5}" srcOrd="1" destOrd="0" parTransId="{9494E7FB-7A3B-41AF-A430-3FAF451A6FBC}" sibTransId="{094CD09B-B0E5-4E48-94CD-872A944ECD10}"/>
    <dgm:cxn modelId="{22ECF1B8-EF2F-4C3A-B603-BCE4AED135A8}" type="presOf" srcId="{5FA1A312-2DA6-4421-804D-28E472E3315B}" destId="{829676FF-4E99-4648-A7DB-CA4DBF191BCA}" srcOrd="0" destOrd="0" presId="urn:microsoft.com/office/officeart/2005/8/layout/vList2"/>
    <dgm:cxn modelId="{278024B9-760E-49CF-A9FE-B0387F5F20D0}" srcId="{B426A196-9F69-4F42-8116-D23962541E42}" destId="{8BB44E4C-C1D0-458F-89DB-CB68CEC257FC}" srcOrd="3" destOrd="0" parTransId="{AD6EB1C4-3680-4591-A483-4B15AF3856A0}" sibTransId="{1FC0622F-338D-4A3D-8B5C-05BA22C56FFC}"/>
    <dgm:cxn modelId="{6B38C3BC-C486-443A-A4D8-42A6E9B5F809}" type="presOf" srcId="{E998D1DC-1626-4BC2-8200-878B9866FFCA}" destId="{829676FF-4E99-4648-A7DB-CA4DBF191BCA}" srcOrd="0" destOrd="2" presId="urn:microsoft.com/office/officeart/2005/8/layout/vList2"/>
    <dgm:cxn modelId="{34A36CD6-C622-4BA1-BD46-85BF33D80233}" type="presOf" srcId="{B426A196-9F69-4F42-8116-D23962541E42}" destId="{35E3DE7D-83DB-4C31-8EDA-D113E8DDCDAE}" srcOrd="0" destOrd="0" presId="urn:microsoft.com/office/officeart/2005/8/layout/vList2"/>
    <dgm:cxn modelId="{F1B02FDA-88F8-4BB9-B343-8846C1C365A0}" srcId="{B426A196-9F69-4F42-8116-D23962541E42}" destId="{5FA1A312-2DA6-4421-804D-28E472E3315B}" srcOrd="0" destOrd="0" parTransId="{C7392EC4-5ABC-43B9-B5A1-FDBB892CCFDA}" sibTransId="{AAD2A91E-0CAE-4B7D-8667-B861442839B8}"/>
    <dgm:cxn modelId="{4214D5FA-24FF-40E2-B7A8-B8D48EDF046F}" type="presOf" srcId="{8BB44E4C-C1D0-458F-89DB-CB68CEC257FC}" destId="{829676FF-4E99-4648-A7DB-CA4DBF191BCA}" srcOrd="0" destOrd="3" presId="urn:microsoft.com/office/officeart/2005/8/layout/vList2"/>
    <dgm:cxn modelId="{E12747BD-0C86-4CE3-9B1A-1A042E3E68A2}" type="presParOf" srcId="{29BD56FC-764A-4F1B-8BC2-95901AFEAB1C}" destId="{35E3DE7D-83DB-4C31-8EDA-D113E8DDCDAE}" srcOrd="0" destOrd="0" presId="urn:microsoft.com/office/officeart/2005/8/layout/vList2"/>
    <dgm:cxn modelId="{00FE2A0A-1DFC-4A38-91F2-4C6576E73D05}" type="presParOf" srcId="{29BD56FC-764A-4F1B-8BC2-95901AFEAB1C}" destId="{829676FF-4E99-4648-A7DB-CA4DBF191B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EF0283-6245-4519-92F1-450A8775D3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A14A36-AC96-4C35-8737-EC06880418AB}">
      <dgm:prSet phldrT="[Text]" custT="1"/>
      <dgm:spPr/>
      <dgm:t>
        <a:bodyPr/>
        <a:lstStyle/>
        <a:p>
          <a:r>
            <a:rPr lang="en-US" sz="1800" b="1" dirty="0">
              <a:latin typeface="Segoe UI" panose="020B0502040204020203" pitchFamily="34" charset="0"/>
              <a:cs typeface="Segoe UI" panose="020B0502040204020203" pitchFamily="34" charset="0"/>
            </a:rPr>
            <a:t>Pre-workshop survey</a:t>
          </a:r>
        </a:p>
      </dgm:t>
    </dgm:pt>
    <dgm:pt modelId="{FF138C11-E6A4-4AC2-8F69-E0BCB1886117}" type="parTrans" cxnId="{AB381AEF-0846-4BD3-9F42-31E522DF9DE5}">
      <dgm:prSet/>
      <dgm:spPr/>
      <dgm:t>
        <a:bodyPr/>
        <a:lstStyle/>
        <a:p>
          <a:endParaRPr lang="en-US" sz="1800">
            <a:latin typeface="Segoe UI" panose="020B0502040204020203" pitchFamily="34" charset="0"/>
            <a:cs typeface="Segoe UI" panose="020B0502040204020203" pitchFamily="34" charset="0"/>
          </a:endParaRPr>
        </a:p>
      </dgm:t>
    </dgm:pt>
    <dgm:pt modelId="{400E1C23-E726-41BC-864A-EEC9059E03B5}" type="sibTrans" cxnId="{AB381AEF-0846-4BD3-9F42-31E522DF9DE5}">
      <dgm:prSet/>
      <dgm:spPr/>
      <dgm:t>
        <a:bodyPr/>
        <a:lstStyle/>
        <a:p>
          <a:endParaRPr lang="en-US" sz="1800">
            <a:latin typeface="Segoe UI" panose="020B0502040204020203" pitchFamily="34" charset="0"/>
            <a:cs typeface="Segoe UI" panose="020B0502040204020203" pitchFamily="34" charset="0"/>
          </a:endParaRPr>
        </a:p>
      </dgm:t>
    </dgm:pt>
    <dgm:pt modelId="{E9B74E69-ADA7-47A9-8303-12F3A88457C3}">
      <dgm:prSet custT="1"/>
      <dgm:spPr/>
      <dgm:t>
        <a:bodyPr/>
        <a:lstStyle/>
        <a:p>
          <a:r>
            <a:rPr lang="en-US" sz="1800" b="1" dirty="0">
              <a:latin typeface="Segoe UI" panose="020B0502040204020203" pitchFamily="34" charset="0"/>
              <a:cs typeface="Segoe UI" panose="020B0502040204020203" pitchFamily="34" charset="0"/>
            </a:rPr>
            <a:t>Host presentation</a:t>
          </a:r>
        </a:p>
      </dgm:t>
    </dgm:pt>
    <dgm:pt modelId="{89564955-468D-4FE7-9441-7FA9C2CC64F8}" type="parTrans" cxnId="{7A1938B0-F835-43E0-9C7E-894772325B6E}">
      <dgm:prSet/>
      <dgm:spPr/>
      <dgm:t>
        <a:bodyPr/>
        <a:lstStyle/>
        <a:p>
          <a:endParaRPr lang="en-US" sz="1800">
            <a:latin typeface="Segoe UI" panose="020B0502040204020203" pitchFamily="34" charset="0"/>
            <a:cs typeface="Segoe UI" panose="020B0502040204020203" pitchFamily="34" charset="0"/>
          </a:endParaRPr>
        </a:p>
      </dgm:t>
    </dgm:pt>
    <dgm:pt modelId="{0F075200-014F-49F9-BC5C-1CF36BBEA52F}" type="sibTrans" cxnId="{7A1938B0-F835-43E0-9C7E-894772325B6E}">
      <dgm:prSet/>
      <dgm:spPr/>
      <dgm:t>
        <a:bodyPr/>
        <a:lstStyle/>
        <a:p>
          <a:endParaRPr lang="en-US" sz="1800">
            <a:latin typeface="Segoe UI" panose="020B0502040204020203" pitchFamily="34" charset="0"/>
            <a:cs typeface="Segoe UI" panose="020B0502040204020203" pitchFamily="34" charset="0"/>
          </a:endParaRPr>
        </a:p>
      </dgm:t>
    </dgm:pt>
    <dgm:pt modelId="{726C039A-0F7C-4CAA-89CD-0F856D2D020A}">
      <dgm:prSet custT="1"/>
      <dgm:spPr/>
      <dgm:t>
        <a:bodyPr/>
        <a:lstStyle/>
        <a:p>
          <a:r>
            <a:rPr lang="en-US" sz="1800" b="1" dirty="0">
              <a:latin typeface="Segoe UI" panose="020B0502040204020203" pitchFamily="34" charset="0"/>
              <a:cs typeface="Segoe UI" panose="020B0502040204020203" pitchFamily="34" charset="0"/>
            </a:rPr>
            <a:t>Experts</a:t>
          </a:r>
        </a:p>
      </dgm:t>
    </dgm:pt>
    <dgm:pt modelId="{5206C5E2-FB9D-49B2-AF73-3ACF6CC95D2F}" type="parTrans" cxnId="{4A06911E-374F-4966-A501-77A8F55F6ADE}">
      <dgm:prSet/>
      <dgm:spPr/>
      <dgm:t>
        <a:bodyPr/>
        <a:lstStyle/>
        <a:p>
          <a:endParaRPr lang="en-US" sz="1800">
            <a:latin typeface="Segoe UI" panose="020B0502040204020203" pitchFamily="34" charset="0"/>
            <a:cs typeface="Segoe UI" panose="020B0502040204020203" pitchFamily="34" charset="0"/>
          </a:endParaRPr>
        </a:p>
      </dgm:t>
    </dgm:pt>
    <dgm:pt modelId="{CA16A904-973A-47AD-B6EE-51A450173265}" type="sibTrans" cxnId="{4A06911E-374F-4966-A501-77A8F55F6ADE}">
      <dgm:prSet/>
      <dgm:spPr/>
      <dgm:t>
        <a:bodyPr/>
        <a:lstStyle/>
        <a:p>
          <a:endParaRPr lang="en-US" sz="1800">
            <a:latin typeface="Segoe UI" panose="020B0502040204020203" pitchFamily="34" charset="0"/>
            <a:cs typeface="Segoe UI" panose="020B0502040204020203" pitchFamily="34" charset="0"/>
          </a:endParaRPr>
        </a:p>
      </dgm:t>
    </dgm:pt>
    <dgm:pt modelId="{7D079A4D-E011-4025-B14C-0DEEA911DDAF}">
      <dgm:prSet custT="1"/>
      <dgm:spPr/>
      <dgm:t>
        <a:bodyPr/>
        <a:lstStyle/>
        <a:p>
          <a:r>
            <a:rPr lang="en-US" sz="1800" b="1" dirty="0">
              <a:latin typeface="Segoe UI" panose="020B0502040204020203" pitchFamily="34" charset="0"/>
              <a:cs typeface="Segoe UI" panose="020B0502040204020203" pitchFamily="34" charset="0"/>
            </a:rPr>
            <a:t>Fishbowl discussion</a:t>
          </a:r>
        </a:p>
      </dgm:t>
    </dgm:pt>
    <dgm:pt modelId="{E23E7CD4-A6F9-4701-849D-2DEB8C3A63EC}" type="parTrans" cxnId="{2653A19E-A6AC-43B4-B2F4-59900B4DA243}">
      <dgm:prSet/>
      <dgm:spPr/>
      <dgm:t>
        <a:bodyPr/>
        <a:lstStyle/>
        <a:p>
          <a:endParaRPr lang="en-US" sz="1800">
            <a:latin typeface="Segoe UI" panose="020B0502040204020203" pitchFamily="34" charset="0"/>
            <a:cs typeface="Segoe UI" panose="020B0502040204020203" pitchFamily="34" charset="0"/>
          </a:endParaRPr>
        </a:p>
      </dgm:t>
    </dgm:pt>
    <dgm:pt modelId="{B69285D0-B294-41A0-87A1-CB92279B3071}" type="sibTrans" cxnId="{2653A19E-A6AC-43B4-B2F4-59900B4DA243}">
      <dgm:prSet/>
      <dgm:spPr/>
      <dgm:t>
        <a:bodyPr/>
        <a:lstStyle/>
        <a:p>
          <a:endParaRPr lang="en-US" sz="1800">
            <a:latin typeface="Segoe UI" panose="020B0502040204020203" pitchFamily="34" charset="0"/>
            <a:cs typeface="Segoe UI" panose="020B0502040204020203" pitchFamily="34" charset="0"/>
          </a:endParaRPr>
        </a:p>
      </dgm:t>
    </dgm:pt>
    <dgm:pt modelId="{C86402C7-C1F4-4B1E-8F2D-2DEDC5333D85}">
      <dgm:prSet custT="1"/>
      <dgm:spPr/>
      <dgm:t>
        <a:bodyPr/>
        <a:lstStyle/>
        <a:p>
          <a:r>
            <a:rPr lang="en-US" sz="1800" b="1" dirty="0">
              <a:latin typeface="Segoe UI" panose="020B0502040204020203" pitchFamily="34" charset="0"/>
              <a:cs typeface="Segoe UI" panose="020B0502040204020203" pitchFamily="34" charset="0"/>
            </a:rPr>
            <a:t>World Café</a:t>
          </a:r>
        </a:p>
      </dgm:t>
    </dgm:pt>
    <dgm:pt modelId="{CC9FD6BF-7FFE-4B0B-B198-177742A72E42}" type="parTrans" cxnId="{D1805E0A-3E01-4727-9D4F-B57503ACA42C}">
      <dgm:prSet/>
      <dgm:spPr/>
      <dgm:t>
        <a:bodyPr/>
        <a:lstStyle/>
        <a:p>
          <a:endParaRPr lang="en-US" sz="1800">
            <a:latin typeface="Segoe UI" panose="020B0502040204020203" pitchFamily="34" charset="0"/>
            <a:cs typeface="Segoe UI" panose="020B0502040204020203" pitchFamily="34" charset="0"/>
          </a:endParaRPr>
        </a:p>
      </dgm:t>
    </dgm:pt>
    <dgm:pt modelId="{B31FB478-C50B-46A8-BB48-897B7B4BD539}" type="sibTrans" cxnId="{D1805E0A-3E01-4727-9D4F-B57503ACA42C}">
      <dgm:prSet/>
      <dgm:spPr/>
      <dgm:t>
        <a:bodyPr/>
        <a:lstStyle/>
        <a:p>
          <a:endParaRPr lang="en-US" sz="1800">
            <a:latin typeface="Segoe UI" panose="020B0502040204020203" pitchFamily="34" charset="0"/>
            <a:cs typeface="Segoe UI" panose="020B0502040204020203" pitchFamily="34" charset="0"/>
          </a:endParaRPr>
        </a:p>
      </dgm:t>
    </dgm:pt>
    <dgm:pt modelId="{AE63CC3F-4046-440C-83A8-F95BC7B232B1}">
      <dgm:prSet custT="1"/>
      <dgm:spPr/>
      <dgm:t>
        <a:bodyPr/>
        <a:lstStyle/>
        <a:p>
          <a:r>
            <a:rPr lang="en-US" sz="1800" dirty="0">
              <a:latin typeface="Segoe UI" panose="020B0502040204020203" pitchFamily="34" charset="0"/>
              <a:cs typeface="Segoe UI" panose="020B0502040204020203" pitchFamily="34" charset="0"/>
            </a:rPr>
            <a:t> Policies and programs for renewable energy, lessons learned, and challenges faced.</a:t>
          </a:r>
        </a:p>
      </dgm:t>
    </dgm:pt>
    <dgm:pt modelId="{E1050A9D-59C8-4428-914C-0A6B1956965E}" type="parTrans" cxnId="{DA7922B1-A494-418B-A762-1ADBDD174DDB}">
      <dgm:prSet/>
      <dgm:spPr/>
      <dgm:t>
        <a:bodyPr/>
        <a:lstStyle/>
        <a:p>
          <a:endParaRPr lang="en-US" sz="1800">
            <a:latin typeface="Segoe UI" panose="020B0502040204020203" pitchFamily="34" charset="0"/>
            <a:cs typeface="Segoe UI" panose="020B0502040204020203" pitchFamily="34" charset="0"/>
          </a:endParaRPr>
        </a:p>
      </dgm:t>
    </dgm:pt>
    <dgm:pt modelId="{F5DC18E8-B470-481B-8E54-4E236D6E663E}" type="sibTrans" cxnId="{DA7922B1-A494-418B-A762-1ADBDD174DDB}">
      <dgm:prSet/>
      <dgm:spPr/>
      <dgm:t>
        <a:bodyPr/>
        <a:lstStyle/>
        <a:p>
          <a:endParaRPr lang="en-US" sz="1800">
            <a:latin typeface="Segoe UI" panose="020B0502040204020203" pitchFamily="34" charset="0"/>
            <a:cs typeface="Segoe UI" panose="020B0502040204020203" pitchFamily="34" charset="0"/>
          </a:endParaRPr>
        </a:p>
      </dgm:t>
    </dgm:pt>
    <dgm:pt modelId="{CA42481F-A67E-4D67-8C08-C0D99050EB70}">
      <dgm:prSet custT="1"/>
      <dgm:spPr/>
      <dgm:t>
        <a:bodyPr/>
        <a:lstStyle/>
        <a:p>
          <a:r>
            <a:rPr lang="en-US" sz="1800" dirty="0">
              <a:latin typeface="Segoe UI" panose="020B0502040204020203" pitchFamily="34" charset="0"/>
              <a:cs typeface="Segoe UI" panose="020B0502040204020203" pitchFamily="34" charset="0"/>
            </a:rPr>
            <a:t>International experiences</a:t>
          </a:r>
        </a:p>
      </dgm:t>
    </dgm:pt>
    <dgm:pt modelId="{03B272A2-7FB4-40EE-B9B6-ED7C621FD8B1}" type="parTrans" cxnId="{98DC7B5D-C118-4D09-811B-25E1D2622A68}">
      <dgm:prSet/>
      <dgm:spPr/>
      <dgm:t>
        <a:bodyPr/>
        <a:lstStyle/>
        <a:p>
          <a:endParaRPr lang="en-US" sz="1800">
            <a:latin typeface="Segoe UI" panose="020B0502040204020203" pitchFamily="34" charset="0"/>
            <a:cs typeface="Segoe UI" panose="020B0502040204020203" pitchFamily="34" charset="0"/>
          </a:endParaRPr>
        </a:p>
      </dgm:t>
    </dgm:pt>
    <dgm:pt modelId="{E1473652-E257-441C-8770-28877C4E0C45}" type="sibTrans" cxnId="{98DC7B5D-C118-4D09-811B-25E1D2622A68}">
      <dgm:prSet/>
      <dgm:spPr/>
      <dgm:t>
        <a:bodyPr/>
        <a:lstStyle/>
        <a:p>
          <a:endParaRPr lang="en-US" sz="1800">
            <a:latin typeface="Segoe UI" panose="020B0502040204020203" pitchFamily="34" charset="0"/>
            <a:cs typeface="Segoe UI" panose="020B0502040204020203" pitchFamily="34" charset="0"/>
          </a:endParaRPr>
        </a:p>
      </dgm:t>
    </dgm:pt>
    <dgm:pt modelId="{4AF239EB-F4D0-4BDA-9F24-817D758FFBA8}">
      <dgm:prSet custT="1"/>
      <dgm:spPr/>
      <dgm:t>
        <a:bodyPr/>
        <a:lstStyle/>
        <a:p>
          <a:r>
            <a:rPr lang="en-US" sz="1800" dirty="0">
              <a:latin typeface="Segoe UI" panose="020B0502040204020203" pitchFamily="34" charset="0"/>
              <a:cs typeface="Segoe UI" panose="020B0502040204020203" pitchFamily="34" charset="0"/>
            </a:rPr>
            <a:t>Members’ sharing experiences, challenges, opportunities</a:t>
          </a:r>
        </a:p>
      </dgm:t>
    </dgm:pt>
    <dgm:pt modelId="{11B02C8A-4B26-4E72-A13C-DE7B32C6BC6C}" type="parTrans" cxnId="{52DC99B4-BAC2-44F4-A079-B9E7473E52E7}">
      <dgm:prSet/>
      <dgm:spPr/>
      <dgm:t>
        <a:bodyPr/>
        <a:lstStyle/>
        <a:p>
          <a:endParaRPr lang="en-US" sz="1800">
            <a:latin typeface="Segoe UI" panose="020B0502040204020203" pitchFamily="34" charset="0"/>
            <a:cs typeface="Segoe UI" panose="020B0502040204020203" pitchFamily="34" charset="0"/>
          </a:endParaRPr>
        </a:p>
      </dgm:t>
    </dgm:pt>
    <dgm:pt modelId="{4126A493-A7B2-4372-8DA9-70E44A1E3033}" type="sibTrans" cxnId="{52DC99B4-BAC2-44F4-A079-B9E7473E52E7}">
      <dgm:prSet/>
      <dgm:spPr/>
      <dgm:t>
        <a:bodyPr/>
        <a:lstStyle/>
        <a:p>
          <a:endParaRPr lang="en-US" sz="1800">
            <a:latin typeface="Segoe UI" panose="020B0502040204020203" pitchFamily="34" charset="0"/>
            <a:cs typeface="Segoe UI" panose="020B0502040204020203" pitchFamily="34" charset="0"/>
          </a:endParaRPr>
        </a:p>
      </dgm:t>
    </dgm:pt>
    <dgm:pt modelId="{BD09D66D-01D4-4F67-932B-2EC7BFCDA241}">
      <dgm:prSet phldrT="[Text]" custT="1"/>
      <dgm:spPr/>
      <dgm:t>
        <a:bodyPr/>
        <a:lstStyle/>
        <a:p>
          <a:pPr>
            <a:buFont typeface="Arial" panose="020B0604020202020204" pitchFamily="34" charset="0"/>
            <a:buChar char="•"/>
          </a:pPr>
          <a:r>
            <a:rPr lang="en-US" sz="1800" dirty="0">
              <a:latin typeface="Segoe UI" panose="020B0502040204020203" pitchFamily="34" charset="0"/>
              <a:cs typeface="Segoe UI" panose="020B0502040204020203" pitchFamily="34" charset="0"/>
            </a:rPr>
            <a:t>Assess the members’ current RE policies situation</a:t>
          </a:r>
        </a:p>
      </dgm:t>
    </dgm:pt>
    <dgm:pt modelId="{3709246E-F59F-4DBD-A6A4-8C64DE436BE4}" type="parTrans" cxnId="{969AF077-C484-4B84-ACFF-11E445D6AC92}">
      <dgm:prSet/>
      <dgm:spPr/>
      <dgm:t>
        <a:bodyPr/>
        <a:lstStyle/>
        <a:p>
          <a:endParaRPr lang="en-US" sz="1800">
            <a:latin typeface="Segoe UI" panose="020B0502040204020203" pitchFamily="34" charset="0"/>
            <a:cs typeface="Segoe UI" panose="020B0502040204020203" pitchFamily="34" charset="0"/>
          </a:endParaRPr>
        </a:p>
      </dgm:t>
    </dgm:pt>
    <dgm:pt modelId="{B6D5BB13-F46E-430B-B5DD-7C4B321B9441}" type="sibTrans" cxnId="{969AF077-C484-4B84-ACFF-11E445D6AC92}">
      <dgm:prSet/>
      <dgm:spPr/>
      <dgm:t>
        <a:bodyPr/>
        <a:lstStyle/>
        <a:p>
          <a:endParaRPr lang="en-US" sz="1800">
            <a:latin typeface="Segoe UI" panose="020B0502040204020203" pitchFamily="34" charset="0"/>
            <a:cs typeface="Segoe UI" panose="020B0502040204020203" pitchFamily="34" charset="0"/>
          </a:endParaRPr>
        </a:p>
      </dgm:t>
    </dgm:pt>
    <dgm:pt modelId="{0D37CE74-10D2-427F-8CA0-C7E7013E83EB}">
      <dgm:prSet custT="1"/>
      <dgm:spPr/>
      <dgm:t>
        <a:bodyPr/>
        <a:lstStyle/>
        <a:p>
          <a:pPr>
            <a:buFont typeface="Arial" panose="020B0604020202020204" pitchFamily="34" charset="0"/>
            <a:buChar char="•"/>
          </a:pPr>
          <a:r>
            <a:rPr lang="en-US" sz="1800" dirty="0">
              <a:latin typeface="Segoe UI" panose="020B0502040204020203" pitchFamily="34" charset="0"/>
              <a:cs typeface="Segoe UI" panose="020B0502040204020203" pitchFamily="34" charset="0"/>
            </a:rPr>
            <a:t>A highly interactive session where participants, hosted by one of the international experts will have the chance to engage directly with experts through focused discussions on specific topics related to NRE policy and financing</a:t>
          </a:r>
        </a:p>
      </dgm:t>
    </dgm:pt>
    <dgm:pt modelId="{8B5D46D8-EFBA-4A10-962F-18802199A507}" type="parTrans" cxnId="{3411F482-C290-4A5B-B0FB-17170429C75D}">
      <dgm:prSet/>
      <dgm:spPr/>
      <dgm:t>
        <a:bodyPr/>
        <a:lstStyle/>
        <a:p>
          <a:endParaRPr lang="en-US" sz="1800">
            <a:latin typeface="Segoe UI" panose="020B0502040204020203" pitchFamily="34" charset="0"/>
            <a:cs typeface="Segoe UI" panose="020B0502040204020203" pitchFamily="34" charset="0"/>
          </a:endParaRPr>
        </a:p>
      </dgm:t>
    </dgm:pt>
    <dgm:pt modelId="{4315E950-68AB-462A-AB1C-9B2BDC00B862}" type="sibTrans" cxnId="{3411F482-C290-4A5B-B0FB-17170429C75D}">
      <dgm:prSet/>
      <dgm:spPr/>
      <dgm:t>
        <a:bodyPr/>
        <a:lstStyle/>
        <a:p>
          <a:endParaRPr lang="en-US" sz="1800">
            <a:latin typeface="Segoe UI" panose="020B0502040204020203" pitchFamily="34" charset="0"/>
            <a:cs typeface="Segoe UI" panose="020B0502040204020203" pitchFamily="34" charset="0"/>
          </a:endParaRPr>
        </a:p>
      </dgm:t>
    </dgm:pt>
    <dgm:pt modelId="{D2294FBB-24F9-464D-99F5-AC96F9CA5509}" type="pres">
      <dgm:prSet presAssocID="{04EF0283-6245-4519-92F1-450A8775D31A}" presName="linear" presStyleCnt="0">
        <dgm:presLayoutVars>
          <dgm:animLvl val="lvl"/>
          <dgm:resizeHandles val="exact"/>
        </dgm:presLayoutVars>
      </dgm:prSet>
      <dgm:spPr/>
    </dgm:pt>
    <dgm:pt modelId="{6C7E29B3-0CCF-4748-8FE8-A0631046FD43}" type="pres">
      <dgm:prSet presAssocID="{12A14A36-AC96-4C35-8737-EC06880418AB}" presName="parentText" presStyleLbl="node1" presStyleIdx="0" presStyleCnt="5" custLinFactNeighborX="0" custLinFactNeighborY="13155">
        <dgm:presLayoutVars>
          <dgm:chMax val="0"/>
          <dgm:bulletEnabled val="1"/>
        </dgm:presLayoutVars>
      </dgm:prSet>
      <dgm:spPr/>
    </dgm:pt>
    <dgm:pt modelId="{2B37AAA3-C0B6-460C-8BC4-0E0868BBCC93}" type="pres">
      <dgm:prSet presAssocID="{12A14A36-AC96-4C35-8737-EC06880418AB}" presName="childText" presStyleLbl="revTx" presStyleIdx="0" presStyleCnt="5">
        <dgm:presLayoutVars>
          <dgm:bulletEnabled val="1"/>
        </dgm:presLayoutVars>
      </dgm:prSet>
      <dgm:spPr/>
    </dgm:pt>
    <dgm:pt modelId="{75BDA96E-2F62-41B5-97F1-0BFA744D54FA}" type="pres">
      <dgm:prSet presAssocID="{E9B74E69-ADA7-47A9-8303-12F3A88457C3}" presName="parentText" presStyleLbl="node1" presStyleIdx="1" presStyleCnt="5">
        <dgm:presLayoutVars>
          <dgm:chMax val="0"/>
          <dgm:bulletEnabled val="1"/>
        </dgm:presLayoutVars>
      </dgm:prSet>
      <dgm:spPr/>
    </dgm:pt>
    <dgm:pt modelId="{42797B96-1497-4567-94C5-EC02447EF8D5}" type="pres">
      <dgm:prSet presAssocID="{E9B74E69-ADA7-47A9-8303-12F3A88457C3}" presName="childText" presStyleLbl="revTx" presStyleIdx="1" presStyleCnt="5">
        <dgm:presLayoutVars>
          <dgm:bulletEnabled val="1"/>
        </dgm:presLayoutVars>
      </dgm:prSet>
      <dgm:spPr/>
    </dgm:pt>
    <dgm:pt modelId="{36824D76-7DE9-4964-9583-484D1A05F86F}" type="pres">
      <dgm:prSet presAssocID="{726C039A-0F7C-4CAA-89CD-0F856D2D020A}" presName="parentText" presStyleLbl="node1" presStyleIdx="2" presStyleCnt="5">
        <dgm:presLayoutVars>
          <dgm:chMax val="0"/>
          <dgm:bulletEnabled val="1"/>
        </dgm:presLayoutVars>
      </dgm:prSet>
      <dgm:spPr/>
    </dgm:pt>
    <dgm:pt modelId="{8D0F17DD-95DF-45BE-9E07-588CD9EC87A0}" type="pres">
      <dgm:prSet presAssocID="{726C039A-0F7C-4CAA-89CD-0F856D2D020A}" presName="childText" presStyleLbl="revTx" presStyleIdx="2" presStyleCnt="5">
        <dgm:presLayoutVars>
          <dgm:bulletEnabled val="1"/>
        </dgm:presLayoutVars>
      </dgm:prSet>
      <dgm:spPr/>
    </dgm:pt>
    <dgm:pt modelId="{AB1B6E43-AD66-4A39-84C3-E0403DD3814D}" type="pres">
      <dgm:prSet presAssocID="{7D079A4D-E011-4025-B14C-0DEEA911DDAF}" presName="parentText" presStyleLbl="node1" presStyleIdx="3" presStyleCnt="5">
        <dgm:presLayoutVars>
          <dgm:chMax val="0"/>
          <dgm:bulletEnabled val="1"/>
        </dgm:presLayoutVars>
      </dgm:prSet>
      <dgm:spPr/>
    </dgm:pt>
    <dgm:pt modelId="{47A6A073-A9C9-40EE-84BD-2CB7C51FBB22}" type="pres">
      <dgm:prSet presAssocID="{7D079A4D-E011-4025-B14C-0DEEA911DDAF}" presName="childText" presStyleLbl="revTx" presStyleIdx="3" presStyleCnt="5">
        <dgm:presLayoutVars>
          <dgm:bulletEnabled val="1"/>
        </dgm:presLayoutVars>
      </dgm:prSet>
      <dgm:spPr/>
    </dgm:pt>
    <dgm:pt modelId="{2EA8A1DD-0131-406C-90C7-44E4519FDB06}" type="pres">
      <dgm:prSet presAssocID="{C86402C7-C1F4-4B1E-8F2D-2DEDC5333D85}" presName="parentText" presStyleLbl="node1" presStyleIdx="4" presStyleCnt="5">
        <dgm:presLayoutVars>
          <dgm:chMax val="0"/>
          <dgm:bulletEnabled val="1"/>
        </dgm:presLayoutVars>
      </dgm:prSet>
      <dgm:spPr/>
    </dgm:pt>
    <dgm:pt modelId="{E0BA1EB4-223F-48A8-B51B-6AEBBB22DA1A}" type="pres">
      <dgm:prSet presAssocID="{C86402C7-C1F4-4B1E-8F2D-2DEDC5333D85}" presName="childText" presStyleLbl="revTx" presStyleIdx="4" presStyleCnt="5">
        <dgm:presLayoutVars>
          <dgm:bulletEnabled val="1"/>
        </dgm:presLayoutVars>
      </dgm:prSet>
      <dgm:spPr/>
    </dgm:pt>
  </dgm:ptLst>
  <dgm:cxnLst>
    <dgm:cxn modelId="{74CB4E07-B147-4D66-8A9A-794A8D4D5E8C}" type="presOf" srcId="{C86402C7-C1F4-4B1E-8F2D-2DEDC5333D85}" destId="{2EA8A1DD-0131-406C-90C7-44E4519FDB06}" srcOrd="0" destOrd="0" presId="urn:microsoft.com/office/officeart/2005/8/layout/vList2"/>
    <dgm:cxn modelId="{D1805E0A-3E01-4727-9D4F-B57503ACA42C}" srcId="{04EF0283-6245-4519-92F1-450A8775D31A}" destId="{C86402C7-C1F4-4B1E-8F2D-2DEDC5333D85}" srcOrd="4" destOrd="0" parTransId="{CC9FD6BF-7FFE-4B0B-B198-177742A72E42}" sibTransId="{B31FB478-C50B-46A8-BB48-897B7B4BD539}"/>
    <dgm:cxn modelId="{4A06911E-374F-4966-A501-77A8F55F6ADE}" srcId="{04EF0283-6245-4519-92F1-450A8775D31A}" destId="{726C039A-0F7C-4CAA-89CD-0F856D2D020A}" srcOrd="2" destOrd="0" parTransId="{5206C5E2-FB9D-49B2-AF73-3ACF6CC95D2F}" sibTransId="{CA16A904-973A-47AD-B6EE-51A450173265}"/>
    <dgm:cxn modelId="{98DC7B5D-C118-4D09-811B-25E1D2622A68}" srcId="{726C039A-0F7C-4CAA-89CD-0F856D2D020A}" destId="{CA42481F-A67E-4D67-8C08-C0D99050EB70}" srcOrd="0" destOrd="0" parTransId="{03B272A2-7FB4-40EE-B9B6-ED7C621FD8B1}" sibTransId="{E1473652-E257-441C-8770-28877C4E0C45}"/>
    <dgm:cxn modelId="{CA48B244-BAF9-40D0-ABF4-9B487BD400C3}" type="presOf" srcId="{0D37CE74-10D2-427F-8CA0-C7E7013E83EB}" destId="{E0BA1EB4-223F-48A8-B51B-6AEBBB22DA1A}" srcOrd="0" destOrd="0" presId="urn:microsoft.com/office/officeart/2005/8/layout/vList2"/>
    <dgm:cxn modelId="{504D6D65-ABA1-4AA6-93D3-900EA487DF97}" type="presOf" srcId="{AE63CC3F-4046-440C-83A8-F95BC7B232B1}" destId="{42797B96-1497-4567-94C5-EC02447EF8D5}" srcOrd="0" destOrd="0" presId="urn:microsoft.com/office/officeart/2005/8/layout/vList2"/>
    <dgm:cxn modelId="{C408B168-CC11-42D8-89BF-A40EA0F26C6B}" type="presOf" srcId="{E9B74E69-ADA7-47A9-8303-12F3A88457C3}" destId="{75BDA96E-2F62-41B5-97F1-0BFA744D54FA}" srcOrd="0" destOrd="0" presId="urn:microsoft.com/office/officeart/2005/8/layout/vList2"/>
    <dgm:cxn modelId="{B4AB8A6B-D81A-4219-8627-F2CE46839712}" type="presOf" srcId="{726C039A-0F7C-4CAA-89CD-0F856D2D020A}" destId="{36824D76-7DE9-4964-9583-484D1A05F86F}" srcOrd="0" destOrd="0" presId="urn:microsoft.com/office/officeart/2005/8/layout/vList2"/>
    <dgm:cxn modelId="{DC0BCC6D-6D7D-4ED8-B62C-936EBB38435C}" type="presOf" srcId="{BD09D66D-01D4-4F67-932B-2EC7BFCDA241}" destId="{2B37AAA3-C0B6-460C-8BC4-0E0868BBCC93}" srcOrd="0" destOrd="0" presId="urn:microsoft.com/office/officeart/2005/8/layout/vList2"/>
    <dgm:cxn modelId="{969AF077-C484-4B84-ACFF-11E445D6AC92}" srcId="{12A14A36-AC96-4C35-8737-EC06880418AB}" destId="{BD09D66D-01D4-4F67-932B-2EC7BFCDA241}" srcOrd="0" destOrd="0" parTransId="{3709246E-F59F-4DBD-A6A4-8C64DE436BE4}" sibTransId="{B6D5BB13-F46E-430B-B5DD-7C4B321B9441}"/>
    <dgm:cxn modelId="{0DAD7E7D-BA01-4C76-88CA-7D5100ADCD9F}" type="presOf" srcId="{04EF0283-6245-4519-92F1-450A8775D31A}" destId="{D2294FBB-24F9-464D-99F5-AC96F9CA5509}" srcOrd="0" destOrd="0" presId="urn:microsoft.com/office/officeart/2005/8/layout/vList2"/>
    <dgm:cxn modelId="{3411F482-C290-4A5B-B0FB-17170429C75D}" srcId="{C86402C7-C1F4-4B1E-8F2D-2DEDC5333D85}" destId="{0D37CE74-10D2-427F-8CA0-C7E7013E83EB}" srcOrd="0" destOrd="0" parTransId="{8B5D46D8-EFBA-4A10-962F-18802199A507}" sibTransId="{4315E950-68AB-462A-AB1C-9B2BDC00B862}"/>
    <dgm:cxn modelId="{381F7C8F-A14A-4164-B024-E3A24D17E686}" type="presOf" srcId="{12A14A36-AC96-4C35-8737-EC06880418AB}" destId="{6C7E29B3-0CCF-4748-8FE8-A0631046FD43}" srcOrd="0" destOrd="0" presId="urn:microsoft.com/office/officeart/2005/8/layout/vList2"/>
    <dgm:cxn modelId="{B5744996-1F67-4243-8CE4-556E731AF173}" type="presOf" srcId="{4AF239EB-F4D0-4BDA-9F24-817D758FFBA8}" destId="{47A6A073-A9C9-40EE-84BD-2CB7C51FBB22}" srcOrd="0" destOrd="0" presId="urn:microsoft.com/office/officeart/2005/8/layout/vList2"/>
    <dgm:cxn modelId="{2653A19E-A6AC-43B4-B2F4-59900B4DA243}" srcId="{04EF0283-6245-4519-92F1-450A8775D31A}" destId="{7D079A4D-E011-4025-B14C-0DEEA911DDAF}" srcOrd="3" destOrd="0" parTransId="{E23E7CD4-A6F9-4701-849D-2DEB8C3A63EC}" sibTransId="{B69285D0-B294-41A0-87A1-CB92279B3071}"/>
    <dgm:cxn modelId="{DD04AEA6-E8EF-467B-A836-4FF0B6A7731B}" type="presOf" srcId="{CA42481F-A67E-4D67-8C08-C0D99050EB70}" destId="{8D0F17DD-95DF-45BE-9E07-588CD9EC87A0}" srcOrd="0" destOrd="0" presId="urn:microsoft.com/office/officeart/2005/8/layout/vList2"/>
    <dgm:cxn modelId="{7A1938B0-F835-43E0-9C7E-894772325B6E}" srcId="{04EF0283-6245-4519-92F1-450A8775D31A}" destId="{E9B74E69-ADA7-47A9-8303-12F3A88457C3}" srcOrd="1" destOrd="0" parTransId="{89564955-468D-4FE7-9441-7FA9C2CC64F8}" sibTransId="{0F075200-014F-49F9-BC5C-1CF36BBEA52F}"/>
    <dgm:cxn modelId="{DA7922B1-A494-418B-A762-1ADBDD174DDB}" srcId="{E9B74E69-ADA7-47A9-8303-12F3A88457C3}" destId="{AE63CC3F-4046-440C-83A8-F95BC7B232B1}" srcOrd="0" destOrd="0" parTransId="{E1050A9D-59C8-4428-914C-0A6B1956965E}" sibTransId="{F5DC18E8-B470-481B-8E54-4E236D6E663E}"/>
    <dgm:cxn modelId="{52DC99B4-BAC2-44F4-A079-B9E7473E52E7}" srcId="{7D079A4D-E011-4025-B14C-0DEEA911DDAF}" destId="{4AF239EB-F4D0-4BDA-9F24-817D758FFBA8}" srcOrd="0" destOrd="0" parTransId="{11B02C8A-4B26-4E72-A13C-DE7B32C6BC6C}" sibTransId="{4126A493-A7B2-4372-8DA9-70E44A1E3033}"/>
    <dgm:cxn modelId="{AFB446CC-D4E3-479E-ADC7-E2AB14A9D1CC}" type="presOf" srcId="{7D079A4D-E011-4025-B14C-0DEEA911DDAF}" destId="{AB1B6E43-AD66-4A39-84C3-E0403DD3814D}" srcOrd="0" destOrd="0" presId="urn:microsoft.com/office/officeart/2005/8/layout/vList2"/>
    <dgm:cxn modelId="{AB381AEF-0846-4BD3-9F42-31E522DF9DE5}" srcId="{04EF0283-6245-4519-92F1-450A8775D31A}" destId="{12A14A36-AC96-4C35-8737-EC06880418AB}" srcOrd="0" destOrd="0" parTransId="{FF138C11-E6A4-4AC2-8F69-E0BCB1886117}" sibTransId="{400E1C23-E726-41BC-864A-EEC9059E03B5}"/>
    <dgm:cxn modelId="{AD9722F0-8A66-45BF-8B7D-BF359DCF0C0A}" type="presParOf" srcId="{D2294FBB-24F9-464D-99F5-AC96F9CA5509}" destId="{6C7E29B3-0CCF-4748-8FE8-A0631046FD43}" srcOrd="0" destOrd="0" presId="urn:microsoft.com/office/officeart/2005/8/layout/vList2"/>
    <dgm:cxn modelId="{74672B10-B193-46E7-BF62-B685A7BE4D66}" type="presParOf" srcId="{D2294FBB-24F9-464D-99F5-AC96F9CA5509}" destId="{2B37AAA3-C0B6-460C-8BC4-0E0868BBCC93}" srcOrd="1" destOrd="0" presId="urn:microsoft.com/office/officeart/2005/8/layout/vList2"/>
    <dgm:cxn modelId="{9FCCB611-2E9D-4361-A1B9-6659A1CE782C}" type="presParOf" srcId="{D2294FBB-24F9-464D-99F5-AC96F9CA5509}" destId="{75BDA96E-2F62-41B5-97F1-0BFA744D54FA}" srcOrd="2" destOrd="0" presId="urn:microsoft.com/office/officeart/2005/8/layout/vList2"/>
    <dgm:cxn modelId="{8E69D3C6-4E03-4365-927B-CDD66A0F956F}" type="presParOf" srcId="{D2294FBB-24F9-464D-99F5-AC96F9CA5509}" destId="{42797B96-1497-4567-94C5-EC02447EF8D5}" srcOrd="3" destOrd="0" presId="urn:microsoft.com/office/officeart/2005/8/layout/vList2"/>
    <dgm:cxn modelId="{0C014813-2E07-466D-8A56-607F643A247D}" type="presParOf" srcId="{D2294FBB-24F9-464D-99F5-AC96F9CA5509}" destId="{36824D76-7DE9-4964-9583-484D1A05F86F}" srcOrd="4" destOrd="0" presId="urn:microsoft.com/office/officeart/2005/8/layout/vList2"/>
    <dgm:cxn modelId="{3BA9686B-8321-4E4D-963E-A4F80A53C650}" type="presParOf" srcId="{D2294FBB-24F9-464D-99F5-AC96F9CA5509}" destId="{8D0F17DD-95DF-45BE-9E07-588CD9EC87A0}" srcOrd="5" destOrd="0" presId="urn:microsoft.com/office/officeart/2005/8/layout/vList2"/>
    <dgm:cxn modelId="{65CED709-CFCC-404F-B23D-0B7A6A14A847}" type="presParOf" srcId="{D2294FBB-24F9-464D-99F5-AC96F9CA5509}" destId="{AB1B6E43-AD66-4A39-84C3-E0403DD3814D}" srcOrd="6" destOrd="0" presId="urn:microsoft.com/office/officeart/2005/8/layout/vList2"/>
    <dgm:cxn modelId="{9EACD037-0254-472A-BCEF-1B81DF1C3BB4}" type="presParOf" srcId="{D2294FBB-24F9-464D-99F5-AC96F9CA5509}" destId="{47A6A073-A9C9-40EE-84BD-2CB7C51FBB22}" srcOrd="7" destOrd="0" presId="urn:microsoft.com/office/officeart/2005/8/layout/vList2"/>
    <dgm:cxn modelId="{6B5887FF-D785-4B6F-A3FD-80E9D21B5220}" type="presParOf" srcId="{D2294FBB-24F9-464D-99F5-AC96F9CA5509}" destId="{2EA8A1DD-0131-406C-90C7-44E4519FDB06}" srcOrd="8" destOrd="0" presId="urn:microsoft.com/office/officeart/2005/8/layout/vList2"/>
    <dgm:cxn modelId="{21057E59-5778-433B-82CB-1DE5766B57EE}" type="presParOf" srcId="{D2294FBB-24F9-464D-99F5-AC96F9CA5509}" destId="{E0BA1EB4-223F-48A8-B51B-6AEBBB22DA1A}"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C91DC-723A-45F6-B243-3FAE10D6B4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9F90B6-F937-48D2-BC72-CAE67AE7FD7A}">
      <dgm:prSet phldrT="[Text]" custT="1"/>
      <dgm:spPr/>
      <dgm:t>
        <a:bodyPr/>
        <a:lstStyle/>
        <a:p>
          <a:pPr>
            <a:buFont typeface="Wingdings" panose="05000000000000000000" pitchFamily="2" charset="2"/>
            <a:buChar char="v"/>
          </a:pPr>
          <a:r>
            <a:rPr lang="en-US" sz="3600" b="1" dirty="0">
              <a:solidFill>
                <a:schemeClr val="bg1"/>
              </a:solidFill>
              <a:latin typeface="Segoe UI" panose="020B0502040204020203" pitchFamily="34" charset="0"/>
              <a:cs typeface="Segoe UI" panose="020B0502040204020203" pitchFamily="34" charset="0"/>
            </a:rPr>
            <a:t>Workshop Summary Report</a:t>
          </a:r>
          <a:endParaRPr lang="en-US" sz="3600" dirty="0">
            <a:solidFill>
              <a:schemeClr val="bg1"/>
            </a:solidFill>
            <a:latin typeface="Segoe UI" panose="020B0502040204020203" pitchFamily="34" charset="0"/>
            <a:cs typeface="Segoe UI" panose="020B0502040204020203" pitchFamily="34" charset="0"/>
          </a:endParaRPr>
        </a:p>
      </dgm:t>
    </dgm:pt>
    <dgm:pt modelId="{F3986FC0-3AE1-4688-9880-F448DDE6C6A7}" type="parTrans" cxnId="{6946AE5B-A2AE-4E1E-8A8A-79B067C926CF}">
      <dgm:prSet/>
      <dgm:spPr/>
      <dgm:t>
        <a:bodyPr/>
        <a:lstStyle/>
        <a:p>
          <a:endParaRPr lang="en-US">
            <a:latin typeface="Segoe UI" panose="020B0502040204020203" pitchFamily="34" charset="0"/>
            <a:cs typeface="Segoe UI" panose="020B0502040204020203" pitchFamily="34" charset="0"/>
          </a:endParaRPr>
        </a:p>
      </dgm:t>
    </dgm:pt>
    <dgm:pt modelId="{FBB80DE9-4BDB-44F1-900A-ED44C7B8B900}" type="sibTrans" cxnId="{6946AE5B-A2AE-4E1E-8A8A-79B067C926CF}">
      <dgm:prSet/>
      <dgm:spPr/>
      <dgm:t>
        <a:bodyPr/>
        <a:lstStyle/>
        <a:p>
          <a:endParaRPr lang="en-US">
            <a:latin typeface="Segoe UI" panose="020B0502040204020203" pitchFamily="34" charset="0"/>
            <a:cs typeface="Segoe UI" panose="020B0502040204020203" pitchFamily="34" charset="0"/>
          </a:endParaRPr>
        </a:p>
      </dgm:t>
    </dgm:pt>
    <dgm:pt modelId="{B15D18BB-F381-4C9E-B352-4C5E7414B4FE}">
      <dgm:prSet phldrT="[Text]" custT="1"/>
      <dgm:spPr/>
      <dgm:t>
        <a:bodyPr/>
        <a:lstStyle/>
        <a:p>
          <a:r>
            <a:rPr lang="en-US" sz="2000" dirty="0" err="1">
              <a:latin typeface="Segoe UI" panose="020B0502040204020203" pitchFamily="34" charset="0"/>
              <a:cs typeface="Segoe UI" panose="020B0502040204020203" pitchFamily="34" charset="0"/>
            </a:rPr>
            <a:t>Summarises</a:t>
          </a:r>
          <a:r>
            <a:rPr lang="en-US" sz="2000" dirty="0">
              <a:latin typeface="Segoe UI" panose="020B0502040204020203" pitchFamily="34" charset="0"/>
              <a:cs typeface="Segoe UI" panose="020B0502040204020203" pitchFamily="34" charset="0"/>
            </a:rPr>
            <a:t> all the discussions that took place during the Capacity Building Workshop. </a:t>
          </a:r>
        </a:p>
      </dgm:t>
    </dgm:pt>
    <dgm:pt modelId="{039BE3BA-3D3C-4FBE-B9D8-30EA15718444}" type="parTrans" cxnId="{0BBF496B-733F-4770-ACE9-B30AE6E69A47}">
      <dgm:prSet/>
      <dgm:spPr/>
      <dgm:t>
        <a:bodyPr/>
        <a:lstStyle/>
        <a:p>
          <a:endParaRPr lang="en-US">
            <a:latin typeface="Segoe UI" panose="020B0502040204020203" pitchFamily="34" charset="0"/>
            <a:cs typeface="Segoe UI" panose="020B0502040204020203" pitchFamily="34" charset="0"/>
          </a:endParaRPr>
        </a:p>
      </dgm:t>
    </dgm:pt>
    <dgm:pt modelId="{05F99039-0489-4968-8B50-419D6AF334F0}" type="sibTrans" cxnId="{0BBF496B-733F-4770-ACE9-B30AE6E69A47}">
      <dgm:prSet/>
      <dgm:spPr/>
      <dgm:t>
        <a:bodyPr/>
        <a:lstStyle/>
        <a:p>
          <a:endParaRPr lang="en-US">
            <a:latin typeface="Segoe UI" panose="020B0502040204020203" pitchFamily="34" charset="0"/>
            <a:cs typeface="Segoe UI" panose="020B0502040204020203" pitchFamily="34" charset="0"/>
          </a:endParaRPr>
        </a:p>
      </dgm:t>
    </dgm:pt>
    <dgm:pt modelId="{1814B9E3-6BA8-45AF-AAF1-DDB0A1E808BB}">
      <dgm:prSet phldrT="[Text]" custT="1"/>
      <dgm:spPr/>
      <dgm:t>
        <a:bodyPr/>
        <a:lstStyle/>
        <a:p>
          <a:r>
            <a:rPr lang="en-US" sz="2000" dirty="0">
              <a:latin typeface="Segoe UI" panose="020B0502040204020203" pitchFamily="34" charset="0"/>
              <a:cs typeface="Segoe UI" panose="020B0502040204020203" pitchFamily="34" charset="0"/>
            </a:rPr>
            <a:t>Includes the best practices presented by the host economy, member economies and possible recommendations from the invited experts on developing new and renewable energy policies or possible improvements to the existing NRE policies.</a:t>
          </a:r>
        </a:p>
      </dgm:t>
    </dgm:pt>
    <dgm:pt modelId="{C627B2F4-475F-4AB0-A38F-0E14BD5FB8E1}" type="parTrans" cxnId="{28C97E80-61E9-4D92-8A2F-36262F616EF6}">
      <dgm:prSet/>
      <dgm:spPr/>
      <dgm:t>
        <a:bodyPr/>
        <a:lstStyle/>
        <a:p>
          <a:endParaRPr lang="en-US">
            <a:latin typeface="Segoe UI" panose="020B0502040204020203" pitchFamily="34" charset="0"/>
            <a:cs typeface="Segoe UI" panose="020B0502040204020203" pitchFamily="34" charset="0"/>
          </a:endParaRPr>
        </a:p>
      </dgm:t>
    </dgm:pt>
    <dgm:pt modelId="{5DE17CD5-2CA6-4479-AC66-4B45B7034B35}" type="sibTrans" cxnId="{28C97E80-61E9-4D92-8A2F-36262F616EF6}">
      <dgm:prSet/>
      <dgm:spPr/>
      <dgm:t>
        <a:bodyPr/>
        <a:lstStyle/>
        <a:p>
          <a:endParaRPr lang="en-US">
            <a:latin typeface="Segoe UI" panose="020B0502040204020203" pitchFamily="34" charset="0"/>
            <a:cs typeface="Segoe UI" panose="020B0502040204020203" pitchFamily="34" charset="0"/>
          </a:endParaRPr>
        </a:p>
      </dgm:t>
    </dgm:pt>
    <dgm:pt modelId="{6B85B66E-E907-4076-8DAC-FB43BDBA9694}">
      <dgm:prSet phldrT="[Text]" custT="1"/>
      <dgm:spPr/>
      <dgm:t>
        <a:bodyPr/>
        <a:lstStyle/>
        <a:p>
          <a:r>
            <a:rPr lang="en-US" sz="2000" dirty="0">
              <a:latin typeface="Segoe UI" panose="020B0502040204020203" pitchFamily="34" charset="0"/>
              <a:cs typeface="Segoe UI" panose="020B0502040204020203" pitchFamily="34" charset="0"/>
            </a:rPr>
            <a:t>Proposing new ideas to improve the respective new and renewable energy policies.</a:t>
          </a:r>
        </a:p>
      </dgm:t>
    </dgm:pt>
    <dgm:pt modelId="{FBD6C2CB-2E0A-4BA9-93BC-9D9216139E27}" type="parTrans" cxnId="{75FF6750-6689-4FDA-B706-7FE2E6E985E0}">
      <dgm:prSet/>
      <dgm:spPr/>
      <dgm:t>
        <a:bodyPr/>
        <a:lstStyle/>
        <a:p>
          <a:endParaRPr lang="en-US">
            <a:latin typeface="Segoe UI" panose="020B0502040204020203" pitchFamily="34" charset="0"/>
            <a:cs typeface="Segoe UI" panose="020B0502040204020203" pitchFamily="34" charset="0"/>
          </a:endParaRPr>
        </a:p>
      </dgm:t>
    </dgm:pt>
    <dgm:pt modelId="{3FCBF8EF-A773-4C86-80AF-30A3BBC64F5C}" type="sibTrans" cxnId="{75FF6750-6689-4FDA-B706-7FE2E6E985E0}">
      <dgm:prSet/>
      <dgm:spPr/>
      <dgm:t>
        <a:bodyPr/>
        <a:lstStyle/>
        <a:p>
          <a:endParaRPr lang="en-US">
            <a:latin typeface="Segoe UI" panose="020B0502040204020203" pitchFamily="34" charset="0"/>
            <a:cs typeface="Segoe UI" panose="020B0502040204020203" pitchFamily="34" charset="0"/>
          </a:endParaRPr>
        </a:p>
      </dgm:t>
    </dgm:pt>
    <dgm:pt modelId="{3BDF4DE2-CF7E-41D4-88AC-352CDC31A5B0}" type="pres">
      <dgm:prSet presAssocID="{64EC91DC-723A-45F6-B243-3FAE10D6B4A1}" presName="linear" presStyleCnt="0">
        <dgm:presLayoutVars>
          <dgm:animLvl val="lvl"/>
          <dgm:resizeHandles val="exact"/>
        </dgm:presLayoutVars>
      </dgm:prSet>
      <dgm:spPr/>
    </dgm:pt>
    <dgm:pt modelId="{4AA6389E-296F-4CB7-9B32-2896AADD17B6}" type="pres">
      <dgm:prSet presAssocID="{8F9F90B6-F937-48D2-BC72-CAE67AE7FD7A}" presName="parentText" presStyleLbl="node1" presStyleIdx="0" presStyleCnt="1" custLinFactNeighborX="-179" custLinFactNeighborY="-8287">
        <dgm:presLayoutVars>
          <dgm:chMax val="0"/>
          <dgm:bulletEnabled val="1"/>
        </dgm:presLayoutVars>
      </dgm:prSet>
      <dgm:spPr/>
    </dgm:pt>
    <dgm:pt modelId="{BBCF0268-3344-44F2-BAAA-CDFE0430F65F}" type="pres">
      <dgm:prSet presAssocID="{8F9F90B6-F937-48D2-BC72-CAE67AE7FD7A}" presName="childText" presStyleLbl="revTx" presStyleIdx="0" presStyleCnt="1">
        <dgm:presLayoutVars>
          <dgm:bulletEnabled val="1"/>
        </dgm:presLayoutVars>
      </dgm:prSet>
      <dgm:spPr/>
    </dgm:pt>
  </dgm:ptLst>
  <dgm:cxnLst>
    <dgm:cxn modelId="{A3A4C81D-5740-4ADC-AA65-095A63D9CE2E}" type="presOf" srcId="{6B85B66E-E907-4076-8DAC-FB43BDBA9694}" destId="{BBCF0268-3344-44F2-BAAA-CDFE0430F65F}" srcOrd="0" destOrd="2" presId="urn:microsoft.com/office/officeart/2005/8/layout/vList2"/>
    <dgm:cxn modelId="{6946AE5B-A2AE-4E1E-8A8A-79B067C926CF}" srcId="{64EC91DC-723A-45F6-B243-3FAE10D6B4A1}" destId="{8F9F90B6-F937-48D2-BC72-CAE67AE7FD7A}" srcOrd="0" destOrd="0" parTransId="{F3986FC0-3AE1-4688-9880-F448DDE6C6A7}" sibTransId="{FBB80DE9-4BDB-44F1-900A-ED44C7B8B900}"/>
    <dgm:cxn modelId="{0BBF496B-733F-4770-ACE9-B30AE6E69A47}" srcId="{8F9F90B6-F937-48D2-BC72-CAE67AE7FD7A}" destId="{B15D18BB-F381-4C9E-B352-4C5E7414B4FE}" srcOrd="0" destOrd="0" parTransId="{039BE3BA-3D3C-4FBE-B9D8-30EA15718444}" sibTransId="{05F99039-0489-4968-8B50-419D6AF334F0}"/>
    <dgm:cxn modelId="{75FF6750-6689-4FDA-B706-7FE2E6E985E0}" srcId="{8F9F90B6-F937-48D2-BC72-CAE67AE7FD7A}" destId="{6B85B66E-E907-4076-8DAC-FB43BDBA9694}" srcOrd="2" destOrd="0" parTransId="{FBD6C2CB-2E0A-4BA9-93BC-9D9216139E27}" sibTransId="{3FCBF8EF-A773-4C86-80AF-30A3BBC64F5C}"/>
    <dgm:cxn modelId="{28C97E80-61E9-4D92-8A2F-36262F616EF6}" srcId="{8F9F90B6-F937-48D2-BC72-CAE67AE7FD7A}" destId="{1814B9E3-6BA8-45AF-AAF1-DDB0A1E808BB}" srcOrd="1" destOrd="0" parTransId="{C627B2F4-475F-4AB0-A38F-0E14BD5FB8E1}" sibTransId="{5DE17CD5-2CA6-4479-AC66-4B45B7034B35}"/>
    <dgm:cxn modelId="{D57EBBA2-36CB-4273-8A9A-7DA196D48201}" type="presOf" srcId="{B15D18BB-F381-4C9E-B352-4C5E7414B4FE}" destId="{BBCF0268-3344-44F2-BAAA-CDFE0430F65F}" srcOrd="0" destOrd="0" presId="urn:microsoft.com/office/officeart/2005/8/layout/vList2"/>
    <dgm:cxn modelId="{883B15C2-1991-4668-AEF8-96A58065A91B}" type="presOf" srcId="{64EC91DC-723A-45F6-B243-3FAE10D6B4A1}" destId="{3BDF4DE2-CF7E-41D4-88AC-352CDC31A5B0}" srcOrd="0" destOrd="0" presId="urn:microsoft.com/office/officeart/2005/8/layout/vList2"/>
    <dgm:cxn modelId="{F2ABE8E2-6B21-46E2-BAD7-7C0CA49AB6B0}" type="presOf" srcId="{1814B9E3-6BA8-45AF-AAF1-DDB0A1E808BB}" destId="{BBCF0268-3344-44F2-BAAA-CDFE0430F65F}" srcOrd="0" destOrd="1" presId="urn:microsoft.com/office/officeart/2005/8/layout/vList2"/>
    <dgm:cxn modelId="{9AF162F2-7EB9-4F00-94DA-971859110F02}" type="presOf" srcId="{8F9F90B6-F937-48D2-BC72-CAE67AE7FD7A}" destId="{4AA6389E-296F-4CB7-9B32-2896AADD17B6}" srcOrd="0" destOrd="0" presId="urn:microsoft.com/office/officeart/2005/8/layout/vList2"/>
    <dgm:cxn modelId="{A00E958A-BB10-4024-9D88-3BDC22101A2E}" type="presParOf" srcId="{3BDF4DE2-CF7E-41D4-88AC-352CDC31A5B0}" destId="{4AA6389E-296F-4CB7-9B32-2896AADD17B6}" srcOrd="0" destOrd="0" presId="urn:microsoft.com/office/officeart/2005/8/layout/vList2"/>
    <dgm:cxn modelId="{3B445124-A740-46C2-A6BD-047FFB195384}" type="presParOf" srcId="{3BDF4DE2-CF7E-41D4-88AC-352CDC31A5B0}" destId="{BBCF0268-3344-44F2-BAAA-CDFE0430F65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DA766-2C2D-47B3-A852-E14B7B7C0031}">
      <dsp:nvSpPr>
        <dsp:cNvPr id="0" name=""/>
        <dsp:cNvSpPr/>
      </dsp:nvSpPr>
      <dsp:spPr>
        <a:xfrm>
          <a:off x="0" y="456751"/>
          <a:ext cx="11328400" cy="680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939996-FB04-4806-A219-1FBDD60E2729}">
      <dsp:nvSpPr>
        <dsp:cNvPr id="0" name=""/>
        <dsp:cNvSpPr/>
      </dsp:nvSpPr>
      <dsp:spPr>
        <a:xfrm>
          <a:off x="566420" y="58231"/>
          <a:ext cx="7929880" cy="7970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1244600">
            <a:lnSpc>
              <a:spcPct val="90000"/>
            </a:lnSpc>
            <a:spcBef>
              <a:spcPct val="0"/>
            </a:spcBef>
            <a:spcAft>
              <a:spcPct val="35000"/>
            </a:spcAft>
            <a:buNone/>
          </a:pPr>
          <a:r>
            <a:rPr kumimoji="1" lang="en-AU" sz="2800" b="0" kern="1200">
              <a:latin typeface="Segoe UI" panose="020B0502040204020203" pitchFamily="34" charset="0"/>
              <a:cs typeface="Segoe UI" panose="020B0502040204020203" pitchFamily="34" charset="0"/>
            </a:rPr>
            <a:t>Background</a:t>
          </a:r>
          <a:endParaRPr lang="en-US" sz="2800" kern="1200">
            <a:latin typeface="Segoe UI" panose="020B0502040204020203" pitchFamily="34" charset="0"/>
            <a:cs typeface="Segoe UI" panose="020B0502040204020203" pitchFamily="34" charset="0"/>
          </a:endParaRPr>
        </a:p>
      </dsp:txBody>
      <dsp:txXfrm>
        <a:off x="605328" y="97139"/>
        <a:ext cx="7852064" cy="719224"/>
      </dsp:txXfrm>
    </dsp:sp>
    <dsp:sp modelId="{908A60B2-9483-4F8A-9B06-2FCB257B4995}">
      <dsp:nvSpPr>
        <dsp:cNvPr id="0" name=""/>
        <dsp:cNvSpPr/>
      </dsp:nvSpPr>
      <dsp:spPr>
        <a:xfrm>
          <a:off x="0" y="1681471"/>
          <a:ext cx="11328400" cy="680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9A156-7D4A-44F4-8094-40311E958766}">
      <dsp:nvSpPr>
        <dsp:cNvPr id="0" name=""/>
        <dsp:cNvSpPr/>
      </dsp:nvSpPr>
      <dsp:spPr>
        <a:xfrm>
          <a:off x="566420" y="1282951"/>
          <a:ext cx="7929880" cy="7970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1244600">
            <a:lnSpc>
              <a:spcPct val="90000"/>
            </a:lnSpc>
            <a:spcBef>
              <a:spcPct val="0"/>
            </a:spcBef>
            <a:spcAft>
              <a:spcPct val="35000"/>
            </a:spcAft>
            <a:buNone/>
          </a:pPr>
          <a:r>
            <a:rPr kumimoji="1" lang="en-AU" sz="2800" b="0" kern="1200">
              <a:latin typeface="Segoe UI" panose="020B0502040204020203" pitchFamily="34" charset="0"/>
              <a:cs typeface="Segoe UI" panose="020B0502040204020203" pitchFamily="34" charset="0"/>
            </a:rPr>
            <a:t>Motivation</a:t>
          </a:r>
          <a:endParaRPr lang="en-US" sz="2800" kern="1200">
            <a:latin typeface="Segoe UI" panose="020B0502040204020203" pitchFamily="34" charset="0"/>
            <a:cs typeface="Segoe UI" panose="020B0502040204020203" pitchFamily="34" charset="0"/>
          </a:endParaRPr>
        </a:p>
      </dsp:txBody>
      <dsp:txXfrm>
        <a:off x="605328" y="1321859"/>
        <a:ext cx="7852064" cy="719224"/>
      </dsp:txXfrm>
    </dsp:sp>
    <dsp:sp modelId="{2C979315-2294-41CC-A500-F680A721656B}">
      <dsp:nvSpPr>
        <dsp:cNvPr id="0" name=""/>
        <dsp:cNvSpPr/>
      </dsp:nvSpPr>
      <dsp:spPr>
        <a:xfrm>
          <a:off x="0" y="2906191"/>
          <a:ext cx="11328400" cy="680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D0E4B-E057-4BF1-B098-DFABA433042D}">
      <dsp:nvSpPr>
        <dsp:cNvPr id="0" name=""/>
        <dsp:cNvSpPr/>
      </dsp:nvSpPr>
      <dsp:spPr>
        <a:xfrm>
          <a:off x="566420" y="2507671"/>
          <a:ext cx="7929880" cy="7970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1244600">
            <a:lnSpc>
              <a:spcPct val="90000"/>
            </a:lnSpc>
            <a:spcBef>
              <a:spcPct val="0"/>
            </a:spcBef>
            <a:spcAft>
              <a:spcPct val="35000"/>
            </a:spcAft>
            <a:buNone/>
          </a:pPr>
          <a:r>
            <a:rPr kumimoji="1" lang="en-AU" sz="2800" b="0" kern="1200" dirty="0">
              <a:latin typeface="Segoe UI" panose="020B0502040204020203" pitchFamily="34" charset="0"/>
              <a:cs typeface="Segoe UI" panose="020B0502040204020203" pitchFamily="34" charset="0"/>
            </a:rPr>
            <a:t>Expectations/Outcomes</a:t>
          </a:r>
          <a:endParaRPr lang="en-US" sz="2800" kern="1200" dirty="0">
            <a:latin typeface="Segoe UI" panose="020B0502040204020203" pitchFamily="34" charset="0"/>
            <a:cs typeface="Segoe UI" panose="020B0502040204020203" pitchFamily="34" charset="0"/>
          </a:endParaRPr>
        </a:p>
      </dsp:txBody>
      <dsp:txXfrm>
        <a:off x="605328" y="2546579"/>
        <a:ext cx="7852064" cy="719224"/>
      </dsp:txXfrm>
    </dsp:sp>
    <dsp:sp modelId="{CFD0ED13-6F4E-4300-B1AA-6C6C6DD977F9}">
      <dsp:nvSpPr>
        <dsp:cNvPr id="0" name=""/>
        <dsp:cNvSpPr/>
      </dsp:nvSpPr>
      <dsp:spPr>
        <a:xfrm>
          <a:off x="0" y="4130911"/>
          <a:ext cx="11328400" cy="680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529D1-EAD3-462B-80C9-04AEE51E7A9E}">
      <dsp:nvSpPr>
        <dsp:cNvPr id="0" name=""/>
        <dsp:cNvSpPr/>
      </dsp:nvSpPr>
      <dsp:spPr>
        <a:xfrm>
          <a:off x="566420" y="3732391"/>
          <a:ext cx="7929880" cy="7970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Expected Output</a:t>
          </a:r>
        </a:p>
      </dsp:txBody>
      <dsp:txXfrm>
        <a:off x="605328" y="3771299"/>
        <a:ext cx="7852064"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3DE7D-83DB-4C31-8EDA-D113E8DDCDAE}">
      <dsp:nvSpPr>
        <dsp:cNvPr id="0" name=""/>
        <dsp:cNvSpPr/>
      </dsp:nvSpPr>
      <dsp:spPr>
        <a:xfrm>
          <a:off x="0" y="145661"/>
          <a:ext cx="4441282" cy="16216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PH" sz="2100" kern="1200" dirty="0">
              <a:latin typeface="Segoe UI" panose="020B0502040204020203" pitchFamily="34" charset="0"/>
              <a:cs typeface="Segoe UI" panose="020B0502040204020203" pitchFamily="34" charset="0"/>
            </a:rPr>
            <a:t>The workshop explores policy and market frameworks that can more effectively unlock financing for renewable energy deployment.</a:t>
          </a:r>
          <a:endParaRPr lang="en-US" sz="2100" kern="1200" dirty="0">
            <a:latin typeface="Segoe UI" panose="020B0502040204020203" pitchFamily="34" charset="0"/>
            <a:cs typeface="Segoe UI" panose="020B0502040204020203" pitchFamily="34" charset="0"/>
          </a:endParaRPr>
        </a:p>
      </dsp:txBody>
      <dsp:txXfrm>
        <a:off x="79161" y="224822"/>
        <a:ext cx="4282960" cy="1463297"/>
      </dsp:txXfrm>
    </dsp:sp>
    <dsp:sp modelId="{829676FF-4E99-4648-A7DB-CA4DBF191BCA}">
      <dsp:nvSpPr>
        <dsp:cNvPr id="0" name=""/>
        <dsp:cNvSpPr/>
      </dsp:nvSpPr>
      <dsp:spPr>
        <a:xfrm>
          <a:off x="0" y="1912943"/>
          <a:ext cx="4441282" cy="321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1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PH" sz="1800" kern="1200" dirty="0">
              <a:latin typeface="Segoe UI" panose="020B0502040204020203" pitchFamily="34" charset="0"/>
              <a:cs typeface="Segoe UI" panose="020B0502040204020203" pitchFamily="34" charset="0"/>
            </a:rPr>
            <a:t>To have a clearer understanding of which policy approaches have proven most effective in different contexts;</a:t>
          </a: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20000"/>
            </a:spcAft>
            <a:buChar char="•"/>
          </a:pPr>
          <a:r>
            <a:rPr lang="en-PH" sz="1800" kern="1200" dirty="0">
              <a:latin typeface="Segoe UI" panose="020B0502040204020203" pitchFamily="34" charset="0"/>
              <a:cs typeface="Segoe UI" panose="020B0502040204020203" pitchFamily="34" charset="0"/>
            </a:rPr>
            <a:t>How technology and financing solutions can be better aligned with policy design;</a:t>
          </a:r>
          <a:endParaRPr lang="en-US" sz="1800" kern="1200" dirty="0">
            <a:latin typeface="Segoe UI" panose="020B0502040204020203" pitchFamily="34" charset="0"/>
            <a:cs typeface="Segoe UI" panose="020B0502040204020203" pitchFamily="34" charset="0"/>
          </a:endParaRPr>
        </a:p>
        <a:p>
          <a:pPr marL="171450" lvl="1" indent="-171450" algn="l" defTabSz="800100">
            <a:lnSpc>
              <a:spcPct val="90000"/>
            </a:lnSpc>
            <a:spcBef>
              <a:spcPct val="0"/>
            </a:spcBef>
            <a:spcAft>
              <a:spcPct val="20000"/>
            </a:spcAft>
            <a:buChar char="•"/>
          </a:pPr>
          <a:r>
            <a:rPr lang="en-PH" sz="1800" kern="1200" dirty="0">
              <a:latin typeface="Segoe UI" panose="020B0502040204020203" pitchFamily="34" charset="0"/>
              <a:cs typeface="Segoe UI" panose="020B0502040204020203" pitchFamily="34" charset="0"/>
            </a:rPr>
            <a:t>What priority actions APEC economies can pursue over the next three to five years to accelerate renewable energy deployment.</a:t>
          </a:r>
          <a:endParaRPr lang="en-US" sz="1800" kern="1200" dirty="0">
            <a:latin typeface="Segoe UI" panose="020B0502040204020203" pitchFamily="34" charset="0"/>
            <a:cs typeface="Segoe UI" panose="020B0502040204020203" pitchFamily="34" charset="0"/>
          </a:endParaRPr>
        </a:p>
        <a:p>
          <a:pPr marL="171450" lvl="1" indent="-171450" algn="l" defTabSz="755650">
            <a:lnSpc>
              <a:spcPct val="90000"/>
            </a:lnSpc>
            <a:spcBef>
              <a:spcPct val="0"/>
            </a:spcBef>
            <a:spcAft>
              <a:spcPct val="20000"/>
            </a:spcAft>
            <a:buChar char="•"/>
          </a:pPr>
          <a:endParaRPr lang="en-US" sz="1700" kern="1200" dirty="0"/>
        </a:p>
      </dsp:txBody>
      <dsp:txXfrm>
        <a:off x="0" y="1912943"/>
        <a:ext cx="4441282" cy="3216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E29B3-0CCF-4748-8FE8-A0631046FD43}">
      <dsp:nvSpPr>
        <dsp:cNvPr id="0" name=""/>
        <dsp:cNvSpPr/>
      </dsp:nvSpPr>
      <dsp:spPr>
        <a:xfrm>
          <a:off x="0" y="111374"/>
          <a:ext cx="6368231"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Pre-workshop survey</a:t>
          </a:r>
        </a:p>
      </dsp:txBody>
      <dsp:txXfrm>
        <a:off x="23760" y="135134"/>
        <a:ext cx="6320711" cy="439200"/>
      </dsp:txXfrm>
    </dsp:sp>
    <dsp:sp modelId="{2B37AAA3-C0B6-460C-8BC4-0E0868BBCC93}">
      <dsp:nvSpPr>
        <dsp:cNvPr id="0" name=""/>
        <dsp:cNvSpPr/>
      </dsp:nvSpPr>
      <dsp:spPr>
        <a:xfrm>
          <a:off x="0" y="541454"/>
          <a:ext cx="636823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91"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Segoe UI" panose="020B0502040204020203" pitchFamily="34" charset="0"/>
              <a:cs typeface="Segoe UI" panose="020B0502040204020203" pitchFamily="34" charset="0"/>
            </a:rPr>
            <a:t>Assess the members’ current RE policies situation</a:t>
          </a:r>
        </a:p>
      </dsp:txBody>
      <dsp:txXfrm>
        <a:off x="0" y="541454"/>
        <a:ext cx="6368231" cy="430560"/>
      </dsp:txXfrm>
    </dsp:sp>
    <dsp:sp modelId="{75BDA96E-2F62-41B5-97F1-0BFA744D54FA}">
      <dsp:nvSpPr>
        <dsp:cNvPr id="0" name=""/>
        <dsp:cNvSpPr/>
      </dsp:nvSpPr>
      <dsp:spPr>
        <a:xfrm>
          <a:off x="0" y="972014"/>
          <a:ext cx="6368231"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Host presentation</a:t>
          </a:r>
        </a:p>
      </dsp:txBody>
      <dsp:txXfrm>
        <a:off x="23760" y="995774"/>
        <a:ext cx="6320711" cy="439200"/>
      </dsp:txXfrm>
    </dsp:sp>
    <dsp:sp modelId="{42797B96-1497-4567-94C5-EC02447EF8D5}">
      <dsp:nvSpPr>
        <dsp:cNvPr id="0" name=""/>
        <dsp:cNvSpPr/>
      </dsp:nvSpPr>
      <dsp:spPr>
        <a:xfrm>
          <a:off x="0" y="1458734"/>
          <a:ext cx="6368231" cy="60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Segoe UI" panose="020B0502040204020203" pitchFamily="34" charset="0"/>
              <a:cs typeface="Segoe UI" panose="020B0502040204020203" pitchFamily="34" charset="0"/>
            </a:rPr>
            <a:t> Policies and programs for renewable energy, lessons learned, and challenges faced.</a:t>
          </a:r>
        </a:p>
      </dsp:txBody>
      <dsp:txXfrm>
        <a:off x="0" y="1458734"/>
        <a:ext cx="6368231" cy="605474"/>
      </dsp:txXfrm>
    </dsp:sp>
    <dsp:sp modelId="{36824D76-7DE9-4964-9583-484D1A05F86F}">
      <dsp:nvSpPr>
        <dsp:cNvPr id="0" name=""/>
        <dsp:cNvSpPr/>
      </dsp:nvSpPr>
      <dsp:spPr>
        <a:xfrm>
          <a:off x="0" y="2064209"/>
          <a:ext cx="6368231"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Experts</a:t>
          </a:r>
        </a:p>
      </dsp:txBody>
      <dsp:txXfrm>
        <a:off x="23760" y="2087969"/>
        <a:ext cx="6320711" cy="439200"/>
      </dsp:txXfrm>
    </dsp:sp>
    <dsp:sp modelId="{8D0F17DD-95DF-45BE-9E07-588CD9EC87A0}">
      <dsp:nvSpPr>
        <dsp:cNvPr id="0" name=""/>
        <dsp:cNvSpPr/>
      </dsp:nvSpPr>
      <dsp:spPr>
        <a:xfrm>
          <a:off x="0" y="2550929"/>
          <a:ext cx="636823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Segoe UI" panose="020B0502040204020203" pitchFamily="34" charset="0"/>
              <a:cs typeface="Segoe UI" panose="020B0502040204020203" pitchFamily="34" charset="0"/>
            </a:rPr>
            <a:t>International experiences</a:t>
          </a:r>
        </a:p>
      </dsp:txBody>
      <dsp:txXfrm>
        <a:off x="0" y="2550929"/>
        <a:ext cx="6368231" cy="430560"/>
      </dsp:txXfrm>
    </dsp:sp>
    <dsp:sp modelId="{AB1B6E43-AD66-4A39-84C3-E0403DD3814D}">
      <dsp:nvSpPr>
        <dsp:cNvPr id="0" name=""/>
        <dsp:cNvSpPr/>
      </dsp:nvSpPr>
      <dsp:spPr>
        <a:xfrm>
          <a:off x="0" y="2981489"/>
          <a:ext cx="6368231"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Fishbowl discussion</a:t>
          </a:r>
        </a:p>
      </dsp:txBody>
      <dsp:txXfrm>
        <a:off x="23760" y="3005249"/>
        <a:ext cx="6320711" cy="439200"/>
      </dsp:txXfrm>
    </dsp:sp>
    <dsp:sp modelId="{47A6A073-A9C9-40EE-84BD-2CB7C51FBB22}">
      <dsp:nvSpPr>
        <dsp:cNvPr id="0" name=""/>
        <dsp:cNvSpPr/>
      </dsp:nvSpPr>
      <dsp:spPr>
        <a:xfrm>
          <a:off x="0" y="3468209"/>
          <a:ext cx="6368231"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9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Segoe UI" panose="020B0502040204020203" pitchFamily="34" charset="0"/>
              <a:cs typeface="Segoe UI" panose="020B0502040204020203" pitchFamily="34" charset="0"/>
            </a:rPr>
            <a:t>Members’ sharing experiences, challenges, opportunities</a:t>
          </a:r>
        </a:p>
      </dsp:txBody>
      <dsp:txXfrm>
        <a:off x="0" y="3468209"/>
        <a:ext cx="6368231" cy="430560"/>
      </dsp:txXfrm>
    </dsp:sp>
    <dsp:sp modelId="{2EA8A1DD-0131-406C-90C7-44E4519FDB06}">
      <dsp:nvSpPr>
        <dsp:cNvPr id="0" name=""/>
        <dsp:cNvSpPr/>
      </dsp:nvSpPr>
      <dsp:spPr>
        <a:xfrm>
          <a:off x="0" y="3898768"/>
          <a:ext cx="6368231"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World Café</a:t>
          </a:r>
        </a:p>
      </dsp:txBody>
      <dsp:txXfrm>
        <a:off x="23760" y="3922528"/>
        <a:ext cx="6320711" cy="439200"/>
      </dsp:txXfrm>
    </dsp:sp>
    <dsp:sp modelId="{E0BA1EB4-223F-48A8-B51B-6AEBBB22DA1A}">
      <dsp:nvSpPr>
        <dsp:cNvPr id="0" name=""/>
        <dsp:cNvSpPr/>
      </dsp:nvSpPr>
      <dsp:spPr>
        <a:xfrm>
          <a:off x="0" y="4385488"/>
          <a:ext cx="6368231"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91" tIns="22860" rIns="128016" bIns="22860" numCol="1" spcCol="1270" anchor="t" anchorCtr="0">
          <a:noAutofit/>
        </a:bodyPr>
        <a:lstStyle/>
        <a:p>
          <a:pPr marL="171450" lvl="1" indent="-171450" algn="l" defTabSz="800100">
            <a:lnSpc>
              <a:spcPct val="90000"/>
            </a:lnSpc>
            <a:spcBef>
              <a:spcPct val="0"/>
            </a:spcBef>
            <a:spcAft>
              <a:spcPct val="20000"/>
            </a:spcAft>
            <a:buFont typeface="Arial" panose="020B0604020202020204" pitchFamily="34" charset="0"/>
            <a:buChar char="•"/>
          </a:pPr>
          <a:r>
            <a:rPr lang="en-US" sz="1800" kern="1200" dirty="0">
              <a:latin typeface="Segoe UI" panose="020B0502040204020203" pitchFamily="34" charset="0"/>
              <a:cs typeface="Segoe UI" panose="020B0502040204020203" pitchFamily="34" charset="0"/>
            </a:rPr>
            <a:t>A highly interactive session where participants, hosted by one of the international experts will have the chance to engage directly with experts through focused discussions on specific topics related to NRE policy and financing</a:t>
          </a:r>
        </a:p>
      </dsp:txBody>
      <dsp:txXfrm>
        <a:off x="0" y="4385488"/>
        <a:ext cx="6368231" cy="115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389E-296F-4CB7-9B32-2896AADD17B6}">
      <dsp:nvSpPr>
        <dsp:cNvPr id="0" name=""/>
        <dsp:cNvSpPr/>
      </dsp:nvSpPr>
      <dsp:spPr>
        <a:xfrm>
          <a:off x="0" y="21629"/>
          <a:ext cx="5840763" cy="152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Font typeface="Wingdings" panose="05000000000000000000" pitchFamily="2" charset="2"/>
            <a:buNone/>
          </a:pPr>
          <a:r>
            <a:rPr lang="en-US" sz="3600" b="1" kern="1200" dirty="0">
              <a:solidFill>
                <a:schemeClr val="bg1"/>
              </a:solidFill>
              <a:latin typeface="Segoe UI" panose="020B0502040204020203" pitchFamily="34" charset="0"/>
              <a:cs typeface="Segoe UI" panose="020B0502040204020203" pitchFamily="34" charset="0"/>
            </a:rPr>
            <a:t>Workshop Summary Report</a:t>
          </a:r>
          <a:endParaRPr lang="en-US" sz="3600" kern="1200" dirty="0">
            <a:solidFill>
              <a:schemeClr val="bg1"/>
            </a:solidFill>
            <a:latin typeface="Segoe UI" panose="020B0502040204020203" pitchFamily="34" charset="0"/>
            <a:cs typeface="Segoe UI" panose="020B0502040204020203" pitchFamily="34" charset="0"/>
          </a:endParaRPr>
        </a:p>
      </dsp:txBody>
      <dsp:txXfrm>
        <a:off x="74249" y="95878"/>
        <a:ext cx="5692265" cy="1372502"/>
      </dsp:txXfrm>
    </dsp:sp>
    <dsp:sp modelId="{BBCF0268-3344-44F2-BAAA-CDFE0430F65F}">
      <dsp:nvSpPr>
        <dsp:cNvPr id="0" name=""/>
        <dsp:cNvSpPr/>
      </dsp:nvSpPr>
      <dsp:spPr>
        <a:xfrm>
          <a:off x="0" y="1810233"/>
          <a:ext cx="5840763"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44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latin typeface="Segoe UI" panose="020B0502040204020203" pitchFamily="34" charset="0"/>
              <a:cs typeface="Segoe UI" panose="020B0502040204020203" pitchFamily="34" charset="0"/>
            </a:rPr>
            <a:t>Summarises</a:t>
          </a:r>
          <a:r>
            <a:rPr lang="en-US" sz="2000" kern="1200" dirty="0">
              <a:latin typeface="Segoe UI" panose="020B0502040204020203" pitchFamily="34" charset="0"/>
              <a:cs typeface="Segoe UI" panose="020B0502040204020203" pitchFamily="34" charset="0"/>
            </a:rPr>
            <a:t> all the discussions that took place during the Capacity Building Workshop. </a:t>
          </a:r>
        </a:p>
        <a:p>
          <a:pPr marL="228600" lvl="1" indent="-228600" algn="l" defTabSz="889000">
            <a:lnSpc>
              <a:spcPct val="90000"/>
            </a:lnSpc>
            <a:spcBef>
              <a:spcPct val="0"/>
            </a:spcBef>
            <a:spcAft>
              <a:spcPct val="20000"/>
            </a:spcAft>
            <a:buChar char="•"/>
          </a:pPr>
          <a:r>
            <a:rPr lang="en-US" sz="2000" kern="1200" dirty="0">
              <a:latin typeface="Segoe UI" panose="020B0502040204020203" pitchFamily="34" charset="0"/>
              <a:cs typeface="Segoe UI" panose="020B0502040204020203" pitchFamily="34" charset="0"/>
            </a:rPr>
            <a:t>Includes the best practices presented by the host economy, member economies and possible recommendations from the invited experts on developing new and renewable energy policies or possible improvements to the existing NRE policies.</a:t>
          </a:r>
        </a:p>
        <a:p>
          <a:pPr marL="228600" lvl="1" indent="-228600" algn="l" defTabSz="889000">
            <a:lnSpc>
              <a:spcPct val="90000"/>
            </a:lnSpc>
            <a:spcBef>
              <a:spcPct val="0"/>
            </a:spcBef>
            <a:spcAft>
              <a:spcPct val="20000"/>
            </a:spcAft>
            <a:buChar char="•"/>
          </a:pPr>
          <a:r>
            <a:rPr lang="en-US" sz="2000" kern="1200" dirty="0">
              <a:latin typeface="Segoe UI" panose="020B0502040204020203" pitchFamily="34" charset="0"/>
              <a:cs typeface="Segoe UI" panose="020B0502040204020203" pitchFamily="34" charset="0"/>
            </a:rPr>
            <a:t>Proposing new ideas to improve the respective new and renewable energy policies.</a:t>
          </a:r>
        </a:p>
      </dsp:txBody>
      <dsp:txXfrm>
        <a:off x="0" y="1810233"/>
        <a:ext cx="5840763" cy="3229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574" cy="467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5697" y="0"/>
            <a:ext cx="3042573" cy="467168"/>
          </a:xfrm>
          <a:prstGeom prst="rect">
            <a:avLst/>
          </a:prstGeom>
        </p:spPr>
        <p:txBody>
          <a:bodyPr vert="horz" lIns="91440" tIns="45720" rIns="91440" bIns="45720" rtlCol="0"/>
          <a:lstStyle>
            <a:lvl1pPr algn="r">
              <a:defRPr sz="1200"/>
            </a:lvl1pPr>
          </a:lstStyle>
          <a:p>
            <a:fld id="{77674D6A-7649-4022-BE83-AC3BBCB723FB}" type="datetimeFigureOut">
              <a:rPr lang="en-US" smtClean="0"/>
              <a:t>3/28/2026</a:t>
            </a:fld>
            <a:endParaRPr lang="en-US"/>
          </a:p>
        </p:txBody>
      </p:sp>
      <p:sp>
        <p:nvSpPr>
          <p:cNvPr id="4" name="Footer Placeholder 3"/>
          <p:cNvSpPr>
            <a:spLocks noGrp="1"/>
          </p:cNvSpPr>
          <p:nvPr>
            <p:ph type="ftr" sz="quarter" idx="2"/>
          </p:nvPr>
        </p:nvSpPr>
        <p:spPr>
          <a:xfrm>
            <a:off x="1" y="8838757"/>
            <a:ext cx="3042574" cy="46716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5697" y="8838757"/>
            <a:ext cx="3042573" cy="467168"/>
          </a:xfrm>
          <a:prstGeom prst="rect">
            <a:avLst/>
          </a:prstGeom>
        </p:spPr>
        <p:txBody>
          <a:bodyPr vert="horz" lIns="91440" tIns="45720" rIns="91440" bIns="45720" rtlCol="0" anchor="b"/>
          <a:lstStyle>
            <a:lvl1pPr algn="r">
              <a:defRPr sz="1200"/>
            </a:lvl1pPr>
          </a:lstStyle>
          <a:p>
            <a:fld id="{2CE14130-6CE9-4BE4-B2B2-09AC63013CA0}" type="slidenum">
              <a:rPr lang="en-US" smtClean="0"/>
              <a:t>‹#›</a:t>
            </a:fld>
            <a:endParaRPr lang="en-US"/>
          </a:p>
        </p:txBody>
      </p:sp>
    </p:spTree>
    <p:extLst>
      <p:ext uri="{BB962C8B-B14F-4D97-AF65-F5344CB8AC3E}">
        <p14:creationId xmlns:p14="http://schemas.microsoft.com/office/powerpoint/2010/main" val="1371276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574" cy="467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5697" y="0"/>
            <a:ext cx="3042573" cy="467168"/>
          </a:xfrm>
          <a:prstGeom prst="rect">
            <a:avLst/>
          </a:prstGeom>
        </p:spPr>
        <p:txBody>
          <a:bodyPr vert="horz" lIns="91440" tIns="45720" rIns="91440" bIns="45720" rtlCol="0"/>
          <a:lstStyle>
            <a:lvl1pPr algn="r">
              <a:defRPr sz="1200"/>
            </a:lvl1pPr>
          </a:lstStyle>
          <a:p>
            <a:fld id="{09A3CD4E-6AD2-46E5-AB60-3E513BD1A0C7}" type="datetimeFigureOut">
              <a:rPr lang="en-US" smtClean="0"/>
              <a:t>3/28/2026</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497" y="4478524"/>
            <a:ext cx="5616933" cy="366397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8757"/>
            <a:ext cx="3042574" cy="4671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5697" y="8838757"/>
            <a:ext cx="3042573" cy="467168"/>
          </a:xfrm>
          <a:prstGeom prst="rect">
            <a:avLst/>
          </a:prstGeom>
        </p:spPr>
        <p:txBody>
          <a:bodyPr vert="horz" lIns="91440" tIns="45720" rIns="91440" bIns="45720" rtlCol="0" anchor="b"/>
          <a:lstStyle>
            <a:lvl1pPr algn="r">
              <a:defRPr sz="1200"/>
            </a:lvl1pPr>
          </a:lstStyle>
          <a:p>
            <a:fld id="{43095E69-6619-4CED-A9B8-67CA6D7DE2A2}" type="slidenum">
              <a:rPr lang="en-US" smtClean="0"/>
              <a:t>‹#›</a:t>
            </a:fld>
            <a:endParaRPr lang="en-US"/>
          </a:p>
        </p:txBody>
      </p:sp>
    </p:spTree>
    <p:extLst>
      <p:ext uri="{BB962C8B-B14F-4D97-AF65-F5344CB8AC3E}">
        <p14:creationId xmlns:p14="http://schemas.microsoft.com/office/powerpoint/2010/main" val="17604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95E69-6619-4CED-A9B8-67CA6D7DE2A2}" type="slidenum">
              <a:rPr lang="en-US" smtClean="0"/>
              <a:t>1</a:t>
            </a:fld>
            <a:endParaRPr lang="en-US"/>
          </a:p>
        </p:txBody>
      </p:sp>
    </p:spTree>
    <p:extLst>
      <p:ext uri="{BB962C8B-B14F-4D97-AF65-F5344CB8AC3E}">
        <p14:creationId xmlns:p14="http://schemas.microsoft.com/office/powerpoint/2010/main" val="300922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95E69-6619-4CED-A9B8-67CA6D7DE2A2}" type="slidenum">
              <a:rPr lang="en-US" smtClean="0"/>
              <a:t>5</a:t>
            </a:fld>
            <a:endParaRPr lang="en-US"/>
          </a:p>
        </p:txBody>
      </p:sp>
    </p:spTree>
    <p:extLst>
      <p:ext uri="{BB962C8B-B14F-4D97-AF65-F5344CB8AC3E}">
        <p14:creationId xmlns:p14="http://schemas.microsoft.com/office/powerpoint/2010/main" val="158893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x text only">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1" hasCustomPrompt="1"/>
          </p:nvPr>
        </p:nvSpPr>
        <p:spPr>
          <a:xfrm>
            <a:off x="224693" y="854077"/>
            <a:ext cx="11742616" cy="5046959"/>
          </a:xfrm>
          <a:prstGeom prst="rect">
            <a:avLst/>
          </a:prstGeom>
        </p:spPr>
        <p:txBody>
          <a:bodyPr lIns="72000" tIns="108000" rIns="72000" bIns="180000"/>
          <a:lstStyle>
            <a:lvl1pPr marL="0" indent="0">
              <a:spcBef>
                <a:spcPts val="0"/>
              </a:spcBef>
              <a:spcAft>
                <a:spcPts val="1108"/>
              </a:spcAft>
              <a:buNone/>
              <a:defRPr sz="1477" baseline="0"/>
            </a:lvl1pPr>
          </a:lstStyle>
          <a:p>
            <a:pPr lvl="0"/>
            <a:r>
              <a:rPr kumimoji="1" lang="en-US" altLang="ja-JP"/>
              <a:t>Text area</a:t>
            </a:r>
          </a:p>
        </p:txBody>
      </p:sp>
      <p:sp>
        <p:nvSpPr>
          <p:cNvPr id="16"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
        <p:nvSpPr>
          <p:cNvPr id="5" name="テキスト プレースホルダー 3"/>
          <p:cNvSpPr>
            <a:spLocks noGrp="1"/>
          </p:cNvSpPr>
          <p:nvPr>
            <p:ph type="body" sz="quarter" idx="10" hasCustomPrompt="1"/>
          </p:nvPr>
        </p:nvSpPr>
        <p:spPr>
          <a:xfrm>
            <a:off x="224693" y="5901034"/>
            <a:ext cx="11742616"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Tree>
    <p:extLst>
      <p:ext uri="{BB962C8B-B14F-4D97-AF65-F5344CB8AC3E}">
        <p14:creationId xmlns:p14="http://schemas.microsoft.com/office/powerpoint/2010/main" val="6083111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ver 2">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
        <p:nvSpPr>
          <p:cNvPr id="8" name="Subtitle 2">
            <a:extLst>
              <a:ext uri="{FF2B5EF4-FFF2-40B4-BE49-F238E27FC236}">
                <a16:creationId xmlns:a16="http://schemas.microsoft.com/office/drawing/2014/main" id="{1040B117-B124-8DAF-D849-80C0A9E1C56D}"/>
              </a:ext>
            </a:extLst>
          </p:cNvPr>
          <p:cNvSpPr txBox="1">
            <a:spLocks/>
          </p:cNvSpPr>
          <p:nvPr/>
        </p:nvSpPr>
        <p:spPr>
          <a:xfrm>
            <a:off x="1524000" y="2212678"/>
            <a:ext cx="9144000" cy="121632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endParaRPr lang="en-US" b="0">
              <a:solidFill>
                <a:srgbClr val="002060"/>
              </a:solidFill>
            </a:endParaRPr>
          </a:p>
        </p:txBody>
      </p:sp>
      <p:sp>
        <p:nvSpPr>
          <p:cNvPr id="10" name="Content Placeholder 4">
            <a:extLst>
              <a:ext uri="{FF2B5EF4-FFF2-40B4-BE49-F238E27FC236}">
                <a16:creationId xmlns:a16="http://schemas.microsoft.com/office/drawing/2014/main" id="{E24EB868-89AB-CE63-AA94-65A829ACBA8D}"/>
              </a:ext>
            </a:extLst>
          </p:cNvPr>
          <p:cNvSpPr txBox="1">
            <a:spLocks/>
          </p:cNvSpPr>
          <p:nvPr/>
        </p:nvSpPr>
        <p:spPr>
          <a:xfrm>
            <a:off x="1524000" y="3748476"/>
            <a:ext cx="7429500" cy="1001653"/>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20A8F957-A1A4-1229-B81E-D5B5EC9DB7BB}"/>
              </a:ext>
            </a:extLst>
          </p:cNvPr>
          <p:cNvSpPr>
            <a:spLocks noGrp="1"/>
          </p:cNvSpPr>
          <p:nvPr>
            <p:ph type="ctrTitle" hasCustomPrompt="1"/>
          </p:nvPr>
        </p:nvSpPr>
        <p:spPr>
          <a:xfrm>
            <a:off x="1524000" y="1230336"/>
            <a:ext cx="9144000" cy="1329531"/>
          </a:xfrm>
        </p:spPr>
        <p:txBody>
          <a:bodyPr/>
          <a:lstStyle>
            <a:lvl1pPr>
              <a:defRPr/>
            </a:lvl1pPr>
          </a:lstStyle>
          <a:p>
            <a:r>
              <a:rPr lang="en-US" altLang="ja-JP"/>
              <a:t>Click to edit Master title style</a:t>
            </a:r>
            <a:endParaRPr lang="en-US"/>
          </a:p>
        </p:txBody>
      </p:sp>
      <p:sp>
        <p:nvSpPr>
          <p:cNvPr id="13" name="Subtitle 2">
            <a:extLst>
              <a:ext uri="{FF2B5EF4-FFF2-40B4-BE49-F238E27FC236}">
                <a16:creationId xmlns:a16="http://schemas.microsoft.com/office/drawing/2014/main" id="{AF25B088-1EDC-F447-40FD-5D262E99D095}"/>
              </a:ext>
            </a:extLst>
          </p:cNvPr>
          <p:cNvSpPr txBox="1">
            <a:spLocks/>
          </p:cNvSpPr>
          <p:nvPr/>
        </p:nvSpPr>
        <p:spPr>
          <a:xfrm>
            <a:off x="1524000" y="2579746"/>
            <a:ext cx="9144000" cy="100165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r>
              <a:rPr lang="en-US" b="0">
                <a:solidFill>
                  <a:srgbClr val="002060"/>
                </a:solidFill>
              </a:rPr>
              <a:t>Meeting info</a:t>
            </a:r>
          </a:p>
        </p:txBody>
      </p:sp>
      <p:sp>
        <p:nvSpPr>
          <p:cNvPr id="16" name="Content Placeholder 4">
            <a:extLst>
              <a:ext uri="{FF2B5EF4-FFF2-40B4-BE49-F238E27FC236}">
                <a16:creationId xmlns:a16="http://schemas.microsoft.com/office/drawing/2014/main" id="{81ADC26B-6847-C128-5C99-76688A1EF73A}"/>
              </a:ext>
            </a:extLst>
          </p:cNvPr>
          <p:cNvSpPr txBox="1">
            <a:spLocks/>
          </p:cNvSpPr>
          <p:nvPr/>
        </p:nvSpPr>
        <p:spPr>
          <a:xfrm>
            <a:off x="1533985" y="3804317"/>
            <a:ext cx="7429500" cy="889969"/>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Segoe UI" panose="020B0502040204020203" pitchFamily="34" charset="0"/>
              <a:buNone/>
              <a:tabLst/>
              <a:defRPr/>
            </a:pPr>
            <a:r>
              <a:rPr kumimoji="1" lang="en-AU"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rPr>
              <a:t>Presenter, title</a:t>
            </a:r>
          </a:p>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21593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Cover Plai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itle 1">
            <a:extLst>
              <a:ext uri="{FF2B5EF4-FFF2-40B4-BE49-F238E27FC236}">
                <a16:creationId xmlns:a16="http://schemas.microsoft.com/office/drawing/2014/main" id="{BD9E455C-EBFA-A154-8DEB-CC155C5CD515}"/>
              </a:ext>
            </a:extLst>
          </p:cNvPr>
          <p:cNvSpPr>
            <a:spLocks noGrp="1"/>
          </p:cNvSpPr>
          <p:nvPr>
            <p:ph type="title"/>
          </p:nvPr>
        </p:nvSpPr>
        <p:spPr>
          <a:xfrm>
            <a:off x="431801" y="1709738"/>
            <a:ext cx="11328399" cy="2852737"/>
          </a:xfrm>
          <a:prstGeom prst="rect">
            <a:avLst/>
          </a:prstGeom>
        </p:spPr>
        <p:txBody>
          <a:bodyPr anchor="b">
            <a:normAutofit/>
          </a:bodyPr>
          <a:lstStyle>
            <a:lvl1pPr>
              <a:defRPr sz="3600"/>
            </a:lvl1pPr>
          </a:lstStyle>
          <a:p>
            <a:r>
              <a:rPr lang="en-US"/>
              <a:t>Click to edit Master title style</a:t>
            </a:r>
            <a:endParaRPr lang="en-AU"/>
          </a:p>
        </p:txBody>
      </p:sp>
      <p:sp>
        <p:nvSpPr>
          <p:cNvPr id="5" name="Text Placeholder 2">
            <a:extLst>
              <a:ext uri="{FF2B5EF4-FFF2-40B4-BE49-F238E27FC236}">
                <a16:creationId xmlns:a16="http://schemas.microsoft.com/office/drawing/2014/main" id="{9FC753A9-103B-C950-E619-F65F96B33CD9}"/>
              </a:ext>
            </a:extLst>
          </p:cNvPr>
          <p:cNvSpPr>
            <a:spLocks noGrp="1"/>
          </p:cNvSpPr>
          <p:nvPr>
            <p:ph type="body" idx="1"/>
          </p:nvPr>
        </p:nvSpPr>
        <p:spPr>
          <a:xfrm>
            <a:off x="431801" y="4589463"/>
            <a:ext cx="11328399" cy="1500187"/>
          </a:xfrm>
          <a:prstGeom prst="rect">
            <a:avLst/>
          </a:prstGeo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図 13">
            <a:extLst>
              <a:ext uri="{FF2B5EF4-FFF2-40B4-BE49-F238E27FC236}">
                <a16:creationId xmlns:a16="http://schemas.microsoft.com/office/drawing/2014/main" id="{3D0F82E0-B096-D8CB-9924-F9F2054680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8117635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F92-974C-EE3D-69C0-B233496A1A83}"/>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30080D-53BD-F60D-C85E-95B5845F5813}"/>
              </a:ext>
            </a:extLst>
          </p:cNvPr>
          <p:cNvSpPr>
            <a:spLocks noGrp="1"/>
          </p:cNvSpPr>
          <p:nvPr>
            <p:ph idx="1"/>
          </p:nvPr>
        </p:nvSpPr>
        <p:spPr>
          <a:xfrm>
            <a:off x="431800" y="1328057"/>
            <a:ext cx="11328400" cy="4869543"/>
          </a:xfrm>
          <a:prstGeom prst="rect">
            <a:avLst/>
          </a:prstGeom>
        </p:spPr>
        <p:txBody>
          <a:bodyPr>
            <a:normAutofit/>
          </a:bodyPr>
          <a:lstStyle>
            <a:lvl1pPr>
              <a:lnSpc>
                <a:spcPct val="100000"/>
              </a:lnSpc>
              <a:spcBef>
                <a:spcPts val="600"/>
              </a:spcBef>
              <a:defRPr sz="2000" b="0">
                <a:solidFill>
                  <a:schemeClr val="tx1"/>
                </a:solidFill>
              </a:defRPr>
            </a:lvl1pPr>
            <a:lvl2pPr>
              <a:lnSpc>
                <a:spcPct val="100000"/>
              </a:lnSpc>
              <a:spcBef>
                <a:spcPts val="60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5" name="図 13">
            <a:extLst>
              <a:ext uri="{FF2B5EF4-FFF2-40B4-BE49-F238E27FC236}">
                <a16:creationId xmlns:a16="http://schemas.microsoft.com/office/drawing/2014/main" id="{9FCFE694-15AC-50E6-E068-F4E03D0DFC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73901961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3" name="Content Placeholder 2">
            <a:extLst>
              <a:ext uri="{FF2B5EF4-FFF2-40B4-BE49-F238E27FC236}">
                <a16:creationId xmlns:a16="http://schemas.microsoft.com/office/drawing/2014/main" id="{DD3452A6-7CCA-8E11-2CB8-030708DF53EE}"/>
              </a:ext>
            </a:extLst>
          </p:cNvPr>
          <p:cNvSpPr>
            <a:spLocks noGrp="1"/>
          </p:cNvSpPr>
          <p:nvPr>
            <p:ph sz="half" idx="1"/>
          </p:nvPr>
        </p:nvSpPr>
        <p:spPr>
          <a:xfrm>
            <a:off x="4318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A4C6A9D0-1F1F-F4F2-BDBE-08269B2C432F}"/>
              </a:ext>
            </a:extLst>
          </p:cNvPr>
          <p:cNvSpPr>
            <a:spLocks noGrp="1"/>
          </p:cNvSpPr>
          <p:nvPr>
            <p:ph sz="half" idx="2"/>
          </p:nvPr>
        </p:nvSpPr>
        <p:spPr>
          <a:xfrm>
            <a:off x="61722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pic>
        <p:nvPicPr>
          <p:cNvPr id="4" name="図 13">
            <a:extLst>
              <a:ext uri="{FF2B5EF4-FFF2-40B4-BE49-F238E27FC236}">
                <a16:creationId xmlns:a16="http://schemas.microsoft.com/office/drawing/2014/main" id="{CB09C967-054F-6315-DBC6-056D7AC771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103B0632-48D0-BE05-750E-6A9CBA6EEC06}"/>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29906343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799" y="1026110"/>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0" y="1026110"/>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10129449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344251"/>
            <a:ext cx="11328400" cy="882377"/>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hasCustomPrompt="1"/>
          </p:nvPr>
        </p:nvSpPr>
        <p:spPr>
          <a:xfrm>
            <a:off x="431801" y="1268199"/>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1" y="1268199"/>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
        <p:nvSpPr>
          <p:cNvPr id="9" name="テキスト プレースホルダー 8">
            <a:extLst>
              <a:ext uri="{FF2B5EF4-FFF2-40B4-BE49-F238E27FC236}">
                <a16:creationId xmlns:a16="http://schemas.microsoft.com/office/drawing/2014/main" id="{31929C28-4B8E-5839-1EEC-94704480EBF4}"/>
              </a:ext>
            </a:extLst>
          </p:cNvPr>
          <p:cNvSpPr>
            <a:spLocks noGrp="1"/>
          </p:cNvSpPr>
          <p:nvPr>
            <p:ph type="body" sz="quarter" idx="17" hasCustomPrompt="1"/>
          </p:nvPr>
        </p:nvSpPr>
        <p:spPr>
          <a:xfrm>
            <a:off x="431799" y="922316"/>
            <a:ext cx="5587999" cy="345881"/>
          </a:xfrm>
        </p:spPr>
        <p:txBody>
          <a:bodyPr/>
          <a:lstStyle>
            <a:lvl1pPr marL="0" indent="0">
              <a:buNone/>
              <a:defRPr sz="1800" baseline="0"/>
            </a:lvl1pPr>
          </a:lstStyle>
          <a:p>
            <a:pPr lvl="0"/>
            <a:r>
              <a:rPr lang="en-US" altLang="ja-JP"/>
              <a:t>Chart/table name</a:t>
            </a:r>
          </a:p>
          <a:p>
            <a:pPr lvl="0"/>
            <a:endParaRPr lang="en-US" altLang="ja-JP"/>
          </a:p>
        </p:txBody>
      </p:sp>
      <p:sp>
        <p:nvSpPr>
          <p:cNvPr id="11" name="テキスト プレースホルダー 8">
            <a:extLst>
              <a:ext uri="{FF2B5EF4-FFF2-40B4-BE49-F238E27FC236}">
                <a16:creationId xmlns:a16="http://schemas.microsoft.com/office/drawing/2014/main" id="{F7C23917-2078-04EA-7660-A22D210933ED}"/>
              </a:ext>
            </a:extLst>
          </p:cNvPr>
          <p:cNvSpPr>
            <a:spLocks noGrp="1"/>
          </p:cNvSpPr>
          <p:nvPr>
            <p:ph type="body" sz="quarter" idx="18" hasCustomPrompt="1"/>
          </p:nvPr>
        </p:nvSpPr>
        <p:spPr>
          <a:xfrm>
            <a:off x="6172201" y="922317"/>
            <a:ext cx="5587999" cy="345880"/>
          </a:xfrm>
        </p:spPr>
        <p:txBody>
          <a:bodyPr/>
          <a:lstStyle>
            <a:lvl1pPr marL="0" indent="0">
              <a:buNone/>
              <a:defRPr sz="1800" baseline="0"/>
            </a:lvl1pPr>
          </a:lstStyle>
          <a:p>
            <a:pPr lvl="0"/>
            <a:r>
              <a:rPr lang="en-US" altLang="ja-JP"/>
              <a:t>Chart/table name</a:t>
            </a:r>
          </a:p>
          <a:p>
            <a:pPr lvl="0"/>
            <a:endParaRPr lang="en-US" altLang="ja-JP"/>
          </a:p>
        </p:txBody>
      </p:sp>
      <p:sp>
        <p:nvSpPr>
          <p:cNvPr id="8" name="テキスト プレースホルダー 8">
            <a:extLst>
              <a:ext uri="{FF2B5EF4-FFF2-40B4-BE49-F238E27FC236}">
                <a16:creationId xmlns:a16="http://schemas.microsoft.com/office/drawing/2014/main" id="{DD6042ED-EB1D-F6B7-3EDA-FA912006BC33}"/>
              </a:ext>
            </a:extLst>
          </p:cNvPr>
          <p:cNvSpPr>
            <a:spLocks noGrp="1"/>
          </p:cNvSpPr>
          <p:nvPr>
            <p:ph type="body" sz="quarter" idx="19" hasCustomPrompt="1"/>
          </p:nvPr>
        </p:nvSpPr>
        <p:spPr>
          <a:xfrm>
            <a:off x="431798" y="4982734"/>
            <a:ext cx="5587999" cy="28894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
        <p:nvSpPr>
          <p:cNvPr id="12" name="テキスト プレースホルダー 8">
            <a:extLst>
              <a:ext uri="{FF2B5EF4-FFF2-40B4-BE49-F238E27FC236}">
                <a16:creationId xmlns:a16="http://schemas.microsoft.com/office/drawing/2014/main" id="{AA9D0BDB-37F0-ED8B-5838-EF1A0A5DB9A3}"/>
              </a:ext>
            </a:extLst>
          </p:cNvPr>
          <p:cNvSpPr>
            <a:spLocks noGrp="1"/>
          </p:cNvSpPr>
          <p:nvPr>
            <p:ph type="body" sz="quarter" idx="20" hasCustomPrompt="1"/>
          </p:nvPr>
        </p:nvSpPr>
        <p:spPr>
          <a:xfrm>
            <a:off x="6172201" y="4982734"/>
            <a:ext cx="5587999" cy="28894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Tree>
    <p:extLst>
      <p:ext uri="{BB962C8B-B14F-4D97-AF65-F5344CB8AC3E}">
        <p14:creationId xmlns:p14="http://schemas.microsoft.com/office/powerpoint/2010/main" val="163664712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431799" y="1026110"/>
            <a:ext cx="5588000" cy="347472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2" name="Content Placeholder 2">
            <a:extLst>
              <a:ext uri="{FF2B5EF4-FFF2-40B4-BE49-F238E27FC236}">
                <a16:creationId xmlns:a16="http://schemas.microsoft.com/office/drawing/2014/main" id="{BCF4D05C-9D4A-CCC7-AC9E-B4E9133C7F0C}"/>
              </a:ext>
            </a:extLst>
          </p:cNvPr>
          <p:cNvSpPr>
            <a:spLocks noGrp="1"/>
          </p:cNvSpPr>
          <p:nvPr>
            <p:ph idx="13"/>
          </p:nvPr>
        </p:nvSpPr>
        <p:spPr>
          <a:xfrm>
            <a:off x="431800" y="4679041"/>
            <a:ext cx="11328400" cy="1518558"/>
          </a:xfrm>
          <a:prstGeom prst="rect">
            <a:avLst/>
          </a:prstGeom>
        </p:spPr>
        <p:txBody>
          <a:bodyPr>
            <a:normAutofit/>
          </a:bodyPr>
          <a:lstStyle>
            <a:lvl1pPr>
              <a:spcBef>
                <a:spcPts val="0"/>
              </a:spcBef>
              <a:defRPr sz="18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11" name="Chart Placeholder 13">
            <a:extLst>
              <a:ext uri="{FF2B5EF4-FFF2-40B4-BE49-F238E27FC236}">
                <a16:creationId xmlns:a16="http://schemas.microsoft.com/office/drawing/2014/main" id="{89C0182C-AEC9-714A-6CF0-D711ED86C6FF}"/>
              </a:ext>
            </a:extLst>
          </p:cNvPr>
          <p:cNvSpPr>
            <a:spLocks noGrp="1"/>
          </p:cNvSpPr>
          <p:nvPr>
            <p:ph type="chart" sz="quarter" idx="15"/>
          </p:nvPr>
        </p:nvSpPr>
        <p:spPr>
          <a:xfrm>
            <a:off x="6172200" y="1026110"/>
            <a:ext cx="5588000" cy="347472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pic>
        <p:nvPicPr>
          <p:cNvPr id="4" name="図 13">
            <a:extLst>
              <a:ext uri="{FF2B5EF4-FFF2-40B4-BE49-F238E27FC236}">
                <a16:creationId xmlns:a16="http://schemas.microsoft.com/office/drawing/2014/main" id="{50EF6712-75B9-FADE-C102-CAA8D77DCE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3" name="Title 1">
            <a:extLst>
              <a:ext uri="{FF2B5EF4-FFF2-40B4-BE49-F238E27FC236}">
                <a16:creationId xmlns:a16="http://schemas.microsoft.com/office/drawing/2014/main" id="{2FF045EB-EA45-5AF2-7D6C-3DE3CAC28FDE}"/>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Slide Number Placeholder 5">
            <a:extLst>
              <a:ext uri="{FF2B5EF4-FFF2-40B4-BE49-F238E27FC236}">
                <a16:creationId xmlns:a16="http://schemas.microsoft.com/office/drawing/2014/main" id="{10DFF686-48D8-2A95-A789-E46BBAEA3553}"/>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Tree>
    <p:extLst>
      <p:ext uri="{BB962C8B-B14F-4D97-AF65-F5344CB8AC3E}">
        <p14:creationId xmlns:p14="http://schemas.microsoft.com/office/powerpoint/2010/main" val="57682014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801" y="1268199"/>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1" y="1268199"/>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
        <p:nvSpPr>
          <p:cNvPr id="9" name="テキスト プレースホルダー 8">
            <a:extLst>
              <a:ext uri="{FF2B5EF4-FFF2-40B4-BE49-F238E27FC236}">
                <a16:creationId xmlns:a16="http://schemas.microsoft.com/office/drawing/2014/main" id="{31929C28-4B8E-5839-1EEC-94704480EBF4}"/>
              </a:ext>
            </a:extLst>
          </p:cNvPr>
          <p:cNvSpPr>
            <a:spLocks noGrp="1"/>
          </p:cNvSpPr>
          <p:nvPr>
            <p:ph type="body" sz="quarter" idx="17"/>
          </p:nvPr>
        </p:nvSpPr>
        <p:spPr>
          <a:xfrm>
            <a:off x="431799" y="922317"/>
            <a:ext cx="5587999" cy="288946"/>
          </a:xfrm>
        </p:spPr>
        <p:txBody>
          <a:bodyPr/>
          <a:lstStyle>
            <a:lvl1pPr marL="0" indent="0">
              <a:buNone/>
              <a:defRPr sz="1800" baseline="0"/>
            </a:lvl1pPr>
          </a:lstStyle>
          <a:p>
            <a:pPr lvl="0"/>
            <a:r>
              <a:rPr kumimoji="1" lang="en-US" altLang="ja-JP"/>
              <a:t>Click to edit Master text styles</a:t>
            </a:r>
          </a:p>
        </p:txBody>
      </p:sp>
      <p:sp>
        <p:nvSpPr>
          <p:cNvPr id="11" name="テキスト プレースホルダー 8">
            <a:extLst>
              <a:ext uri="{FF2B5EF4-FFF2-40B4-BE49-F238E27FC236}">
                <a16:creationId xmlns:a16="http://schemas.microsoft.com/office/drawing/2014/main" id="{F7C23917-2078-04EA-7660-A22D210933ED}"/>
              </a:ext>
            </a:extLst>
          </p:cNvPr>
          <p:cNvSpPr>
            <a:spLocks noGrp="1"/>
          </p:cNvSpPr>
          <p:nvPr>
            <p:ph type="body" sz="quarter" idx="18"/>
          </p:nvPr>
        </p:nvSpPr>
        <p:spPr>
          <a:xfrm>
            <a:off x="6172201" y="922317"/>
            <a:ext cx="5587999" cy="288946"/>
          </a:xfrm>
        </p:spPr>
        <p:txBody>
          <a:bodyPr/>
          <a:lstStyle>
            <a:lvl1pPr marL="0" indent="0">
              <a:buNone/>
              <a:defRPr sz="1800" baseline="0"/>
            </a:lvl1pPr>
          </a:lstStyle>
          <a:p>
            <a:pPr lvl="0"/>
            <a:r>
              <a:rPr kumimoji="1" lang="en-US" altLang="ja-JP"/>
              <a:t>Click to edit Master text styles</a:t>
            </a:r>
          </a:p>
        </p:txBody>
      </p:sp>
    </p:spTree>
    <p:extLst>
      <p:ext uri="{BB962C8B-B14F-4D97-AF65-F5344CB8AC3E}">
        <p14:creationId xmlns:p14="http://schemas.microsoft.com/office/powerpoint/2010/main" val="283525746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283834"/>
            <a:ext cx="8229600" cy="3556753"/>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333999"/>
            <a:ext cx="11328400" cy="892629"/>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テキスト プレースホルダー 8">
            <a:extLst>
              <a:ext uri="{FF2B5EF4-FFF2-40B4-BE49-F238E27FC236}">
                <a16:creationId xmlns:a16="http://schemas.microsoft.com/office/drawing/2014/main" id="{4CBE5281-4044-40B3-625F-5D5823978854}"/>
              </a:ext>
            </a:extLst>
          </p:cNvPr>
          <p:cNvSpPr>
            <a:spLocks noGrp="1"/>
          </p:cNvSpPr>
          <p:nvPr>
            <p:ph type="body" sz="quarter" idx="19" hasCustomPrompt="1"/>
          </p:nvPr>
        </p:nvSpPr>
        <p:spPr>
          <a:xfrm>
            <a:off x="6268720" y="4871067"/>
            <a:ext cx="3942080" cy="26157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
        <p:nvSpPr>
          <p:cNvPr id="7" name="テキスト プレースホルダー 8">
            <a:extLst>
              <a:ext uri="{FF2B5EF4-FFF2-40B4-BE49-F238E27FC236}">
                <a16:creationId xmlns:a16="http://schemas.microsoft.com/office/drawing/2014/main" id="{B2DFCACC-DF30-AF86-44A2-C24F60271882}"/>
              </a:ext>
            </a:extLst>
          </p:cNvPr>
          <p:cNvSpPr>
            <a:spLocks noGrp="1"/>
          </p:cNvSpPr>
          <p:nvPr>
            <p:ph type="body" sz="quarter" idx="17" hasCustomPrompt="1"/>
          </p:nvPr>
        </p:nvSpPr>
        <p:spPr>
          <a:xfrm>
            <a:off x="1981200" y="922316"/>
            <a:ext cx="8229600" cy="331037"/>
          </a:xfrm>
        </p:spPr>
        <p:txBody>
          <a:bodyPr/>
          <a:lstStyle>
            <a:lvl1pPr marL="0" indent="0">
              <a:buNone/>
              <a:defRPr sz="1800" baseline="0"/>
            </a:lvl1pPr>
          </a:lstStyle>
          <a:p>
            <a:pPr lvl="0"/>
            <a:r>
              <a:rPr lang="en-US" altLang="ja-JP"/>
              <a:t>Chart/table name</a:t>
            </a:r>
          </a:p>
          <a:p>
            <a:pPr lvl="0"/>
            <a:endParaRPr lang="en-US" altLang="ja-JP"/>
          </a:p>
        </p:txBody>
      </p:sp>
    </p:spTree>
    <p:extLst>
      <p:ext uri="{BB962C8B-B14F-4D97-AF65-F5344CB8AC3E}">
        <p14:creationId xmlns:p14="http://schemas.microsoft.com/office/powerpoint/2010/main" val="304287904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56313629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x image &amp; text ">
    <p:spTree>
      <p:nvGrpSpPr>
        <p:cNvPr id="1" name=""/>
        <p:cNvGrpSpPr/>
        <p:nvPr/>
      </p:nvGrpSpPr>
      <p:grpSpPr>
        <a:xfrm>
          <a:off x="0" y="0"/>
          <a:ext cx="0" cy="0"/>
          <a:chOff x="0" y="0"/>
          <a:chExt cx="0" cy="0"/>
        </a:xfrm>
      </p:grpSpPr>
      <p:sp>
        <p:nvSpPr>
          <p:cNvPr id="9" name="テキスト プレースホルダー 3"/>
          <p:cNvSpPr>
            <a:spLocks noGrp="1"/>
          </p:cNvSpPr>
          <p:nvPr>
            <p:ph type="body" sz="quarter" idx="10" hasCustomPrompt="1"/>
          </p:nvPr>
        </p:nvSpPr>
        <p:spPr>
          <a:xfrm>
            <a:off x="224693" y="5901034"/>
            <a:ext cx="11742616"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
        <p:nvSpPr>
          <p:cNvPr id="5" name="図プレースホルダー 2"/>
          <p:cNvSpPr>
            <a:spLocks noGrp="1"/>
          </p:cNvSpPr>
          <p:nvPr>
            <p:ph type="pic" sz="quarter" idx="14" hasCustomPrompt="1"/>
          </p:nvPr>
        </p:nvSpPr>
        <p:spPr>
          <a:xfrm>
            <a:off x="224693" y="1286734"/>
            <a:ext cx="11742616" cy="3780000"/>
          </a:xfrm>
          <a:prstGeom prst="rect">
            <a:avLst/>
          </a:prstGeom>
          <a:ln>
            <a:noFill/>
          </a:ln>
        </p:spPr>
        <p:txBody>
          <a:bodyPr lIns="0" tIns="0" rIns="0" bIns="0" anchor="ctr"/>
          <a:lstStyle>
            <a:lvl1pPr marL="0" indent="0" algn="ctr">
              <a:buNone/>
              <a:defRPr baseline="0"/>
            </a:lvl1pPr>
          </a:lstStyle>
          <a:p>
            <a:r>
              <a:rPr kumimoji="1" lang="en-US" altLang="ja-JP"/>
              <a:t>Click to insert image here</a:t>
            </a:r>
            <a:endParaRPr kumimoji="1" lang="ja-JP" altLang="en-US"/>
          </a:p>
        </p:txBody>
      </p:sp>
      <p:sp>
        <p:nvSpPr>
          <p:cNvPr id="6" name="テキスト プレースホルダー 5"/>
          <p:cNvSpPr>
            <a:spLocks noGrp="1"/>
          </p:cNvSpPr>
          <p:nvPr>
            <p:ph type="body" sz="quarter" idx="15" hasCustomPrompt="1"/>
          </p:nvPr>
        </p:nvSpPr>
        <p:spPr>
          <a:xfrm>
            <a:off x="224692" y="852668"/>
            <a:ext cx="11742616" cy="434066"/>
          </a:xfrm>
          <a:prstGeom prst="rect">
            <a:avLst/>
          </a:prstGeom>
        </p:spPr>
        <p:txBody>
          <a:bodyPr lIns="72000" tIns="108000" rIns="72000" bIns="108000" anchor="ctr"/>
          <a:lstStyle>
            <a:lvl1pPr marL="0" indent="0">
              <a:buNone/>
              <a:defRPr sz="1477" b="1" baseline="0">
                <a:solidFill>
                  <a:schemeClr val="accent2">
                    <a:lumMod val="50000"/>
                  </a:schemeClr>
                </a:solidFill>
              </a:defRPr>
            </a:lvl1pPr>
          </a:lstStyle>
          <a:p>
            <a:pPr lvl="0"/>
            <a:r>
              <a:rPr kumimoji="1" lang="en-US" altLang="ja-JP"/>
              <a:t>Image title</a:t>
            </a:r>
            <a:endParaRPr kumimoji="1" lang="ja-JP" altLang="en-US"/>
          </a:p>
        </p:txBody>
      </p:sp>
      <p:sp>
        <p:nvSpPr>
          <p:cNvPr id="7" name="テキスト プレースホルダー 3"/>
          <p:cNvSpPr>
            <a:spLocks noGrp="1"/>
          </p:cNvSpPr>
          <p:nvPr>
            <p:ph type="body" sz="quarter" idx="16" hasCustomPrompt="1"/>
          </p:nvPr>
        </p:nvSpPr>
        <p:spPr>
          <a:xfrm>
            <a:off x="224693" y="5066734"/>
            <a:ext cx="11742616" cy="834300"/>
          </a:xfrm>
          <a:prstGeom prst="rect">
            <a:avLst/>
          </a:prstGeom>
        </p:spPr>
        <p:txBody>
          <a:bodyPr lIns="72000" tIns="72000" rIns="72000" bIns="72000" anchor="ctr" anchorCtr="0"/>
          <a:lstStyle>
            <a:lvl1pPr marL="0" indent="0" algn="ctr">
              <a:buNone/>
              <a:defRPr sz="1662" b="1" i="1">
                <a:solidFill>
                  <a:schemeClr val="accent2">
                    <a:lumMod val="50000"/>
                  </a:schemeClr>
                </a:solidFill>
              </a:defRPr>
            </a:lvl1pPr>
          </a:lstStyle>
          <a:p>
            <a:pPr lvl="0"/>
            <a:r>
              <a:rPr kumimoji="1" lang="en-US" altLang="ja-JP"/>
              <a:t>Key message area</a:t>
            </a:r>
            <a:endParaRPr kumimoji="1" lang="ja-JP" altLang="en-US"/>
          </a:p>
        </p:txBody>
      </p:sp>
      <p:sp>
        <p:nvSpPr>
          <p:cNvPr id="10"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Tree>
    <p:extLst>
      <p:ext uri="{BB962C8B-B14F-4D97-AF65-F5344CB8AC3E}">
        <p14:creationId xmlns:p14="http://schemas.microsoft.com/office/powerpoint/2010/main" val="85910497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1B037D4B-1203-9C69-F2DE-3A629BB9DC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6FE9280E-ABEB-2986-4159-2C8377CBF79D}"/>
              </a:ext>
            </a:extLst>
          </p:cNvPr>
          <p:cNvSpPr>
            <a:spLocks noGrp="1"/>
          </p:cNvSpPr>
          <p:nvPr>
            <p:ph idx="13"/>
          </p:nvPr>
        </p:nvSpPr>
        <p:spPr>
          <a:xfrm>
            <a:off x="431800" y="5196361"/>
            <a:ext cx="11328400" cy="1001238"/>
          </a:xfrm>
          <a:prstGeom prst="rect">
            <a:avLst/>
          </a:prstGeom>
        </p:spPr>
        <p:txBody>
          <a:bodyPr>
            <a:normAutofit/>
          </a:bodyPr>
          <a:lstStyle>
            <a:lvl1pPr>
              <a:spcBef>
                <a:spcPts val="0"/>
              </a:spcBef>
              <a:defRPr sz="18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4" name="Chart Placeholder 13">
            <a:extLst>
              <a:ext uri="{FF2B5EF4-FFF2-40B4-BE49-F238E27FC236}">
                <a16:creationId xmlns:a16="http://schemas.microsoft.com/office/drawing/2014/main" id="{1B4F39D2-5DF3-6BDD-44FC-D577AF5939BE}"/>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71008605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04E79978-6EEB-9C6E-06D0-F9768915FE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52BC87C6-5A09-A326-FB73-8E5AF33E321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261594712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t>Thank you.</a:t>
            </a:r>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https://aperc.or.jp</a:t>
            </a:r>
          </a:p>
          <a:p>
            <a:endParaRPr lang="en-US"/>
          </a:p>
        </p:txBody>
      </p:sp>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9093726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ltLang="ja-JP"/>
              <a:t>Thank you.</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ja-JP"/>
              <a:t>https://aperc.or.jp</a:t>
            </a:r>
          </a:p>
          <a:p>
            <a:endParaRPr lang="en-US"/>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141513767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373614980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134366126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_title">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 y="1095374"/>
            <a:ext cx="12189856" cy="4819651"/>
          </a:xfrm>
          <a:prstGeom prst="rect">
            <a:avLst/>
          </a:prstGeom>
        </p:spPr>
      </p:pic>
      <p:sp>
        <p:nvSpPr>
          <p:cNvPr id="10" name="正方形/長方形 9"/>
          <p:cNvSpPr/>
          <p:nvPr userDrawn="1"/>
        </p:nvSpPr>
        <p:spPr>
          <a:xfrm>
            <a:off x="1072" y="2975168"/>
            <a:ext cx="12192000" cy="1080000"/>
          </a:xfrm>
          <a:prstGeom prst="rect">
            <a:avLst/>
          </a:prstGeom>
          <a:solidFill>
            <a:schemeClr val="accent2"/>
          </a:solidFill>
          <a:ln w="0">
            <a:noFill/>
          </a:ln>
          <a:effectLst>
            <a:glow>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2" name="タイトル 1"/>
          <p:cNvSpPr>
            <a:spLocks noGrp="1"/>
          </p:cNvSpPr>
          <p:nvPr>
            <p:ph type="title" hasCustomPrompt="1"/>
          </p:nvPr>
        </p:nvSpPr>
        <p:spPr>
          <a:xfrm>
            <a:off x="609600" y="2975168"/>
            <a:ext cx="10972800" cy="1080000"/>
          </a:xfrm>
          <a:prstGeom prst="rect">
            <a:avLst/>
          </a:prstGeom>
          <a:ln>
            <a:noFill/>
          </a:ln>
        </p:spPr>
        <p:txBody>
          <a:bodyPr anchor="ctr" anchorCtr="1"/>
          <a:lstStyle>
            <a:lvl1pPr>
              <a:defRPr sz="3323" b="1">
                <a:solidFill>
                  <a:schemeClr val="bg1"/>
                </a:solidFill>
                <a:effectLst>
                  <a:outerShdw blurRad="38100" dist="38100" dir="2700000" algn="tl">
                    <a:srgbClr val="000000">
                      <a:alpha val="43137"/>
                    </a:srgbClr>
                  </a:outerShdw>
                </a:effectLst>
              </a:defRPr>
            </a:lvl1pPr>
          </a:lstStyle>
          <a:p>
            <a:r>
              <a:rPr lang="en-US" altLang="ja-JP"/>
              <a:t>Chapter title here</a:t>
            </a:r>
            <a:endParaRPr lang="ja-JP" altLang="en-US"/>
          </a:p>
        </p:txBody>
      </p:sp>
      <p:pic>
        <p:nvPicPr>
          <p:cNvPr id="5" name="図 4" descr="APERC logo_horizontal.png"/>
          <p:cNvPicPr>
            <a:picLocks noChangeAspect="1"/>
          </p:cNvPicPr>
          <p:nvPr userDrawn="1"/>
        </p:nvPicPr>
        <p:blipFill>
          <a:blip r:embed="rId3"/>
          <a:stretch>
            <a:fillRect/>
          </a:stretch>
        </p:blipFill>
        <p:spPr>
          <a:xfrm>
            <a:off x="9385925" y="6006806"/>
            <a:ext cx="2634849" cy="720000"/>
          </a:xfrm>
          <a:prstGeom prst="rect">
            <a:avLst/>
          </a:prstGeom>
        </p:spPr>
      </p:pic>
    </p:spTree>
    <p:extLst>
      <p:ext uri="{BB962C8B-B14F-4D97-AF65-F5344CB8AC3E}">
        <p14:creationId xmlns:p14="http://schemas.microsoft.com/office/powerpoint/2010/main" val="393879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_you_slide">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a:blip r:embed="rId2"/>
          <a:stretch>
            <a:fillRect/>
          </a:stretch>
        </p:blipFill>
        <p:spPr>
          <a:xfrm>
            <a:off x="1072" y="1095374"/>
            <a:ext cx="12189856" cy="4819651"/>
          </a:xfrm>
          <a:prstGeom prst="rect">
            <a:avLst/>
          </a:prstGeom>
        </p:spPr>
      </p:pic>
      <p:sp>
        <p:nvSpPr>
          <p:cNvPr id="10" name="正方形/長方形 9"/>
          <p:cNvSpPr/>
          <p:nvPr userDrawn="1"/>
        </p:nvSpPr>
        <p:spPr>
          <a:xfrm>
            <a:off x="1072" y="2752726"/>
            <a:ext cx="12192000" cy="1676401"/>
          </a:xfrm>
          <a:prstGeom prst="rect">
            <a:avLst/>
          </a:prstGeom>
          <a:solidFill>
            <a:schemeClr val="accent2">
              <a:alpha val="98000"/>
            </a:schemeClr>
          </a:solidFill>
          <a:ln w="0">
            <a:noFill/>
          </a:ln>
          <a:effectLst>
            <a:glow>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2" name="タイトル 1"/>
          <p:cNvSpPr>
            <a:spLocks noGrp="1"/>
          </p:cNvSpPr>
          <p:nvPr>
            <p:ph type="title" hasCustomPrompt="1"/>
          </p:nvPr>
        </p:nvSpPr>
        <p:spPr>
          <a:xfrm>
            <a:off x="609600" y="2832600"/>
            <a:ext cx="10972800" cy="914401"/>
          </a:xfrm>
          <a:prstGeom prst="rect">
            <a:avLst/>
          </a:prstGeom>
          <a:ln>
            <a:noFill/>
          </a:ln>
        </p:spPr>
        <p:txBody>
          <a:bodyPr anchor="ctr" anchorCtr="1"/>
          <a:lstStyle>
            <a:lvl1pPr>
              <a:defRPr sz="3323" b="1">
                <a:solidFill>
                  <a:schemeClr val="bg1"/>
                </a:solidFill>
                <a:effectLst>
                  <a:outerShdw blurRad="38100" dist="38100" dir="2700000" algn="tl">
                    <a:srgbClr val="000000">
                      <a:alpha val="43137"/>
                    </a:srgbClr>
                  </a:outerShdw>
                </a:effectLst>
              </a:defRPr>
            </a:lvl1pPr>
          </a:lstStyle>
          <a:p>
            <a:r>
              <a:rPr lang="en-US" altLang="ja-JP"/>
              <a:t>Thank you message</a:t>
            </a:r>
            <a:endParaRPr lang="ja-JP" altLang="en-US"/>
          </a:p>
        </p:txBody>
      </p:sp>
      <p:pic>
        <p:nvPicPr>
          <p:cNvPr id="5" name="図 4" descr="APERC logo_horizontal.png"/>
          <p:cNvPicPr>
            <a:picLocks noChangeAspect="1"/>
          </p:cNvPicPr>
          <p:nvPr userDrawn="1"/>
        </p:nvPicPr>
        <p:blipFill>
          <a:blip r:embed="rId3"/>
          <a:stretch>
            <a:fillRect/>
          </a:stretch>
        </p:blipFill>
        <p:spPr>
          <a:xfrm>
            <a:off x="9385925" y="6006806"/>
            <a:ext cx="2634849" cy="720000"/>
          </a:xfrm>
          <a:prstGeom prst="rect">
            <a:avLst/>
          </a:prstGeom>
        </p:spPr>
      </p:pic>
      <p:sp>
        <p:nvSpPr>
          <p:cNvPr id="6" name="タイトル 1"/>
          <p:cNvSpPr txBox="1">
            <a:spLocks/>
          </p:cNvSpPr>
          <p:nvPr userDrawn="1"/>
        </p:nvSpPr>
        <p:spPr>
          <a:xfrm>
            <a:off x="224692" y="3747001"/>
            <a:ext cx="11742616" cy="596401"/>
          </a:xfrm>
          <a:prstGeom prst="rect">
            <a:avLst/>
          </a:prstGeom>
        </p:spPr>
        <p:txBody>
          <a:bodyPr anchor="ctr"/>
          <a:lstStyle>
            <a:lvl1pPr algn="ctr" defTabSz="457200" rtl="0" eaLnBrk="1" latinLnBrk="0" hangingPunct="1">
              <a:spcBef>
                <a:spcPct val="0"/>
              </a:spcBef>
              <a:buNone/>
              <a:defRPr kumimoji="1" sz="4000" kern="1200">
                <a:solidFill>
                  <a:schemeClr val="bg1"/>
                </a:solidFill>
                <a:latin typeface="+mj-lt"/>
                <a:ea typeface="+mj-ea"/>
                <a:cs typeface="+mj-cs"/>
              </a:defRPr>
            </a:lvl1pPr>
          </a:lstStyle>
          <a:p>
            <a:r>
              <a:rPr lang="en-US" altLang="ja-JP" sz="2215"/>
              <a:t>http://aperc.ieej.or.jp/</a:t>
            </a:r>
            <a:endParaRPr lang="ja-JP" altLang="en-US" sz="2215"/>
          </a:p>
        </p:txBody>
      </p:sp>
    </p:spTree>
    <p:extLst>
      <p:ext uri="{BB962C8B-B14F-4D97-AF65-F5344CB8AC3E}">
        <p14:creationId xmlns:p14="http://schemas.microsoft.com/office/powerpoint/2010/main" val="196586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x image &amp; text ">
    <p:spTree>
      <p:nvGrpSpPr>
        <p:cNvPr id="1" name=""/>
        <p:cNvGrpSpPr/>
        <p:nvPr/>
      </p:nvGrpSpPr>
      <p:grpSpPr>
        <a:xfrm>
          <a:off x="0" y="0"/>
          <a:ext cx="0" cy="0"/>
          <a:chOff x="0" y="0"/>
          <a:chExt cx="0" cy="0"/>
        </a:xfrm>
      </p:grpSpPr>
      <p:sp>
        <p:nvSpPr>
          <p:cNvPr id="9" name="テキスト プレースホルダー 3"/>
          <p:cNvSpPr>
            <a:spLocks noGrp="1"/>
          </p:cNvSpPr>
          <p:nvPr>
            <p:ph type="body" sz="quarter" idx="10" hasCustomPrompt="1"/>
          </p:nvPr>
        </p:nvSpPr>
        <p:spPr>
          <a:xfrm>
            <a:off x="224693" y="5901034"/>
            <a:ext cx="11742616"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
        <p:nvSpPr>
          <p:cNvPr id="13" name="コンテンツ プレースホルダー 15"/>
          <p:cNvSpPr>
            <a:spLocks noGrp="1"/>
          </p:cNvSpPr>
          <p:nvPr>
            <p:ph sz="quarter" idx="12" hasCustomPrompt="1"/>
          </p:nvPr>
        </p:nvSpPr>
        <p:spPr>
          <a:xfrm>
            <a:off x="224693" y="2121034"/>
            <a:ext cx="11742616" cy="3780000"/>
          </a:xfrm>
          <a:prstGeom prst="rect">
            <a:avLst/>
          </a:prstGeom>
        </p:spPr>
        <p:txBody>
          <a:bodyPr lIns="72000" tIns="0" rIns="72000" bIns="180000"/>
          <a:lstStyle>
            <a:lvl1pPr marL="0" indent="0">
              <a:buNone/>
              <a:defRPr sz="1292"/>
            </a:lvl1pPr>
          </a:lstStyle>
          <a:p>
            <a:pPr lvl="0"/>
            <a:r>
              <a:rPr kumimoji="1" lang="en-US" altLang="ja-JP"/>
              <a:t>Table or graph Here</a:t>
            </a:r>
            <a:endParaRPr kumimoji="1" lang="ja-JP" altLang="en-US"/>
          </a:p>
        </p:txBody>
      </p:sp>
      <p:sp>
        <p:nvSpPr>
          <p:cNvPr id="14" name="テキスト プレースホルダー 5"/>
          <p:cNvSpPr>
            <a:spLocks noGrp="1"/>
          </p:cNvSpPr>
          <p:nvPr>
            <p:ph type="body" sz="quarter" idx="15" hasCustomPrompt="1"/>
          </p:nvPr>
        </p:nvSpPr>
        <p:spPr>
          <a:xfrm>
            <a:off x="224692" y="852668"/>
            <a:ext cx="11742616" cy="1268366"/>
          </a:xfrm>
          <a:prstGeom prst="rect">
            <a:avLst/>
          </a:prstGeom>
        </p:spPr>
        <p:txBody>
          <a:bodyPr lIns="72000" tIns="108000" rIns="72000" bIns="108000" anchor="t" anchorCtr="0"/>
          <a:lstStyle>
            <a:lvl1pPr marL="0" indent="0">
              <a:buNone/>
              <a:defRPr sz="1477" b="0" baseline="0">
                <a:solidFill>
                  <a:schemeClr val="tx1"/>
                </a:solidFill>
              </a:defRPr>
            </a:lvl1pPr>
          </a:lstStyle>
          <a:p>
            <a:pPr lvl="0"/>
            <a:r>
              <a:rPr kumimoji="1" lang="en-US" altLang="ja-JP"/>
              <a:t>Text area</a:t>
            </a:r>
            <a:endParaRPr kumimoji="1" lang="ja-JP" altLang="en-US"/>
          </a:p>
        </p:txBody>
      </p:sp>
      <p:sp>
        <p:nvSpPr>
          <p:cNvPr id="15"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Tree>
    <p:extLst>
      <p:ext uri="{BB962C8B-B14F-4D97-AF65-F5344CB8AC3E}">
        <p14:creationId xmlns:p14="http://schemas.microsoft.com/office/powerpoint/2010/main" val="11026373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x bullet text">
    <p:spTree>
      <p:nvGrpSpPr>
        <p:cNvPr id="1" name=""/>
        <p:cNvGrpSpPr/>
        <p:nvPr/>
      </p:nvGrpSpPr>
      <p:grpSpPr>
        <a:xfrm>
          <a:off x="0" y="0"/>
          <a:ext cx="0" cy="0"/>
          <a:chOff x="0" y="0"/>
          <a:chExt cx="0" cy="0"/>
        </a:xfrm>
      </p:grpSpPr>
      <p:sp>
        <p:nvSpPr>
          <p:cNvPr id="16" name="コンテンツ プレースホルダー 15"/>
          <p:cNvSpPr>
            <a:spLocks noGrp="1"/>
          </p:cNvSpPr>
          <p:nvPr>
            <p:ph sz="quarter" idx="12" hasCustomPrompt="1"/>
          </p:nvPr>
        </p:nvSpPr>
        <p:spPr>
          <a:xfrm>
            <a:off x="224694" y="972458"/>
            <a:ext cx="11742615" cy="4928577"/>
          </a:xfrm>
          <a:prstGeom prst="rect">
            <a:avLst/>
          </a:prstGeom>
        </p:spPr>
        <p:txBody>
          <a:bodyPr lIns="72000" tIns="0" rIns="72000" bIns="72000"/>
          <a:lstStyle>
            <a:lvl1pPr marL="335582" indent="-335582" fontAlgn="t">
              <a:lnSpc>
                <a:spcPct val="100000"/>
              </a:lnSpc>
              <a:spcBef>
                <a:spcPts val="554"/>
              </a:spcBef>
              <a:spcAft>
                <a:spcPts val="554"/>
              </a:spcAft>
              <a:buClr>
                <a:schemeClr val="accent2"/>
              </a:buClr>
              <a:buFont typeface="Wingdings" panose="05000000000000000000" pitchFamily="2" charset="2"/>
              <a:buChar char="l"/>
              <a:defRPr sz="2215" baseline="0"/>
            </a:lvl1pPr>
            <a:lvl2pPr marL="575911" indent="-334116">
              <a:lnSpc>
                <a:spcPct val="100000"/>
              </a:lnSpc>
              <a:spcBef>
                <a:spcPts val="554"/>
              </a:spcBef>
              <a:spcAft>
                <a:spcPts val="554"/>
              </a:spcAft>
              <a:buClr>
                <a:schemeClr val="accent2"/>
              </a:buClr>
              <a:buFont typeface="Wingdings" panose="05000000000000000000" pitchFamily="2" charset="2"/>
              <a:buChar char="n"/>
              <a:defRPr sz="2215"/>
            </a:lvl2pPr>
            <a:lvl3pPr marL="830894" indent="-332651">
              <a:lnSpc>
                <a:spcPct val="100000"/>
              </a:lnSpc>
              <a:spcBef>
                <a:spcPts val="554"/>
              </a:spcBef>
              <a:spcAft>
                <a:spcPts val="554"/>
              </a:spcAft>
              <a:buClr>
                <a:schemeClr val="accent2"/>
              </a:buClr>
              <a:buFont typeface="Wingdings" panose="05000000000000000000" pitchFamily="2" charset="2"/>
              <a:buChar char="Ø"/>
              <a:defRPr sz="2215"/>
            </a:lvl3pPr>
          </a:lstStyle>
          <a:p>
            <a:pPr lvl="0"/>
            <a:r>
              <a:rPr kumimoji="1" lang="en-US" altLang="ja-JP"/>
              <a:t>Bullet level 1</a:t>
            </a:r>
          </a:p>
          <a:p>
            <a:pPr lvl="1"/>
            <a:r>
              <a:rPr kumimoji="1" lang="en-US" altLang="ja-JP"/>
              <a:t>Bullet level 2</a:t>
            </a:r>
          </a:p>
          <a:p>
            <a:pPr lvl="2"/>
            <a:r>
              <a:rPr kumimoji="1" lang="en-US" altLang="ja-JP"/>
              <a:t>Bullet level 3</a:t>
            </a:r>
            <a:endParaRPr kumimoji="1" lang="ja-JP" altLang="en-US"/>
          </a:p>
        </p:txBody>
      </p:sp>
      <p:sp>
        <p:nvSpPr>
          <p:cNvPr id="7"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
        <p:nvSpPr>
          <p:cNvPr id="6" name="テキスト プレースホルダー 3"/>
          <p:cNvSpPr>
            <a:spLocks noGrp="1"/>
          </p:cNvSpPr>
          <p:nvPr>
            <p:ph type="body" sz="quarter" idx="10" hasCustomPrompt="1"/>
          </p:nvPr>
        </p:nvSpPr>
        <p:spPr>
          <a:xfrm>
            <a:off x="224693" y="5901034"/>
            <a:ext cx="11742616"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Tree>
    <p:extLst>
      <p:ext uri="{BB962C8B-B14F-4D97-AF65-F5344CB8AC3E}">
        <p14:creationId xmlns:p14="http://schemas.microsoft.com/office/powerpoint/2010/main" val="31364142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x image &amp; text ">
    <p:spTree>
      <p:nvGrpSpPr>
        <p:cNvPr id="1" name=""/>
        <p:cNvGrpSpPr/>
        <p:nvPr/>
      </p:nvGrpSpPr>
      <p:grpSpPr>
        <a:xfrm>
          <a:off x="0" y="0"/>
          <a:ext cx="0" cy="0"/>
          <a:chOff x="0" y="0"/>
          <a:chExt cx="0" cy="0"/>
        </a:xfrm>
      </p:grpSpPr>
      <p:sp>
        <p:nvSpPr>
          <p:cNvPr id="3" name="図プレースホルダー 2"/>
          <p:cNvSpPr>
            <a:spLocks noGrp="1" noChangeAspect="1"/>
          </p:cNvSpPr>
          <p:nvPr>
            <p:ph type="pic" sz="quarter" idx="14" hasCustomPrompt="1"/>
          </p:nvPr>
        </p:nvSpPr>
        <p:spPr>
          <a:xfrm>
            <a:off x="224693" y="1289434"/>
            <a:ext cx="5804876" cy="3701666"/>
          </a:xfrm>
          <a:prstGeom prst="rect">
            <a:avLst/>
          </a:prstGeom>
          <a:ln>
            <a:noFill/>
          </a:ln>
        </p:spPr>
        <p:txBody>
          <a:bodyPr lIns="0" tIns="0" rIns="0" bIns="0" anchor="ctr"/>
          <a:lstStyle>
            <a:lvl1pPr marL="0" indent="0" algn="ctr">
              <a:buNone/>
              <a:defRPr baseline="0"/>
            </a:lvl1pPr>
          </a:lstStyle>
          <a:p>
            <a:r>
              <a:rPr kumimoji="1" lang="en-US" altLang="ja-JP"/>
              <a:t>Click to insert image here</a:t>
            </a:r>
            <a:endParaRPr kumimoji="1" lang="ja-JP" altLang="en-US"/>
          </a:p>
        </p:txBody>
      </p:sp>
      <p:sp>
        <p:nvSpPr>
          <p:cNvPr id="14" name="図プレースホルダー 2"/>
          <p:cNvSpPr>
            <a:spLocks noGrp="1" noChangeAspect="1"/>
          </p:cNvSpPr>
          <p:nvPr>
            <p:ph type="pic" sz="quarter" idx="16" hasCustomPrompt="1"/>
          </p:nvPr>
        </p:nvSpPr>
        <p:spPr>
          <a:xfrm>
            <a:off x="6168293" y="1289434"/>
            <a:ext cx="5804308" cy="3701666"/>
          </a:xfrm>
          <a:prstGeom prst="rect">
            <a:avLst/>
          </a:prstGeom>
          <a:ln>
            <a:noFill/>
          </a:ln>
        </p:spPr>
        <p:txBody>
          <a:bodyPr lIns="0" tIns="0" rIns="0" bIns="0" anchor="ctr"/>
          <a:lstStyle>
            <a:lvl1pPr marL="0" indent="0" algn="ctr">
              <a:buNone/>
              <a:defRPr baseline="0"/>
            </a:lvl1pPr>
          </a:lstStyle>
          <a:p>
            <a:r>
              <a:rPr kumimoji="1" lang="en-US" altLang="ja-JP"/>
              <a:t>Click to insert image here</a:t>
            </a:r>
            <a:endParaRPr kumimoji="1" lang="ja-JP" altLang="en-US"/>
          </a:p>
        </p:txBody>
      </p:sp>
      <p:sp>
        <p:nvSpPr>
          <p:cNvPr id="13" name="テキスト プレースホルダー 5"/>
          <p:cNvSpPr>
            <a:spLocks noGrp="1"/>
          </p:cNvSpPr>
          <p:nvPr>
            <p:ph type="body" sz="quarter" idx="19" hasCustomPrompt="1"/>
          </p:nvPr>
        </p:nvSpPr>
        <p:spPr>
          <a:xfrm>
            <a:off x="224696" y="855368"/>
            <a:ext cx="5804873" cy="434066"/>
          </a:xfrm>
          <a:prstGeom prst="rect">
            <a:avLst/>
          </a:prstGeom>
        </p:spPr>
        <p:txBody>
          <a:bodyPr lIns="72000" tIns="108000" rIns="72000" bIns="108000" anchor="ctr"/>
          <a:lstStyle>
            <a:lvl1pPr marL="0" indent="0">
              <a:buNone/>
              <a:defRPr sz="1477" b="1" baseline="0">
                <a:solidFill>
                  <a:schemeClr val="accent2">
                    <a:lumMod val="50000"/>
                  </a:schemeClr>
                </a:solidFill>
              </a:defRPr>
            </a:lvl1pPr>
          </a:lstStyle>
          <a:p>
            <a:pPr lvl="0"/>
            <a:r>
              <a:rPr kumimoji="1" lang="en-US" altLang="ja-JP"/>
              <a:t>Image title</a:t>
            </a:r>
            <a:endParaRPr kumimoji="1" lang="ja-JP" altLang="en-US"/>
          </a:p>
        </p:txBody>
      </p:sp>
      <p:sp>
        <p:nvSpPr>
          <p:cNvPr id="16" name="テキスト プレースホルダー 3"/>
          <p:cNvSpPr>
            <a:spLocks noGrp="1"/>
          </p:cNvSpPr>
          <p:nvPr>
            <p:ph type="body" sz="quarter" idx="20" hasCustomPrompt="1"/>
          </p:nvPr>
        </p:nvSpPr>
        <p:spPr>
          <a:xfrm>
            <a:off x="224695" y="4991101"/>
            <a:ext cx="11740660" cy="909934"/>
          </a:xfrm>
          <a:prstGeom prst="rect">
            <a:avLst/>
          </a:prstGeom>
        </p:spPr>
        <p:txBody>
          <a:bodyPr lIns="72000" tIns="72000" rIns="72000" bIns="72000" anchor="ctr" anchorCtr="0"/>
          <a:lstStyle>
            <a:lvl1pPr marL="0" indent="0" algn="ctr">
              <a:buNone/>
              <a:defRPr sz="1662" b="1" i="1">
                <a:solidFill>
                  <a:schemeClr val="accent2">
                    <a:lumMod val="50000"/>
                  </a:schemeClr>
                </a:solidFill>
              </a:defRPr>
            </a:lvl1pPr>
          </a:lstStyle>
          <a:p>
            <a:pPr lvl="0"/>
            <a:r>
              <a:rPr kumimoji="1" lang="en-US" altLang="ja-JP"/>
              <a:t>Text area</a:t>
            </a:r>
            <a:endParaRPr kumimoji="1" lang="ja-JP" altLang="en-US"/>
          </a:p>
        </p:txBody>
      </p:sp>
      <p:sp>
        <p:nvSpPr>
          <p:cNvPr id="19" name="テキスト プレースホルダー 5"/>
          <p:cNvSpPr>
            <a:spLocks noGrp="1"/>
          </p:cNvSpPr>
          <p:nvPr>
            <p:ph type="body" sz="quarter" idx="22" hasCustomPrompt="1"/>
          </p:nvPr>
        </p:nvSpPr>
        <p:spPr>
          <a:xfrm>
            <a:off x="6168293" y="855368"/>
            <a:ext cx="5807399" cy="434066"/>
          </a:xfrm>
          <a:prstGeom prst="rect">
            <a:avLst/>
          </a:prstGeom>
        </p:spPr>
        <p:txBody>
          <a:bodyPr lIns="72000" tIns="108000" rIns="72000" bIns="108000" anchor="ctr"/>
          <a:lstStyle>
            <a:lvl1pPr marL="0" indent="0">
              <a:buNone/>
              <a:defRPr sz="1477" b="1" baseline="0">
                <a:solidFill>
                  <a:schemeClr val="accent2">
                    <a:lumMod val="50000"/>
                  </a:schemeClr>
                </a:solidFill>
              </a:defRPr>
            </a:lvl1pPr>
          </a:lstStyle>
          <a:p>
            <a:pPr lvl="0"/>
            <a:r>
              <a:rPr kumimoji="1" lang="en-US" altLang="ja-JP"/>
              <a:t>Image title</a:t>
            </a:r>
            <a:endParaRPr kumimoji="1" lang="ja-JP" altLang="en-US"/>
          </a:p>
        </p:txBody>
      </p:sp>
      <p:sp>
        <p:nvSpPr>
          <p:cNvPr id="20"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
        <p:nvSpPr>
          <p:cNvPr id="9" name="テキスト プレースホルダー 3"/>
          <p:cNvSpPr>
            <a:spLocks noGrp="1"/>
          </p:cNvSpPr>
          <p:nvPr>
            <p:ph type="body" sz="quarter" idx="23" hasCustomPrompt="1"/>
          </p:nvPr>
        </p:nvSpPr>
        <p:spPr>
          <a:xfrm>
            <a:off x="224693" y="5901034"/>
            <a:ext cx="11742616"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Tree>
    <p:extLst>
      <p:ext uri="{BB962C8B-B14F-4D97-AF65-F5344CB8AC3E}">
        <p14:creationId xmlns:p14="http://schemas.microsoft.com/office/powerpoint/2010/main" val="22258560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x image &amp; 2 x text ">
    <p:spTree>
      <p:nvGrpSpPr>
        <p:cNvPr id="1" name=""/>
        <p:cNvGrpSpPr/>
        <p:nvPr/>
      </p:nvGrpSpPr>
      <p:grpSpPr>
        <a:xfrm>
          <a:off x="0" y="0"/>
          <a:ext cx="0" cy="0"/>
          <a:chOff x="0" y="0"/>
          <a:chExt cx="0" cy="0"/>
        </a:xfrm>
      </p:grpSpPr>
      <p:sp>
        <p:nvSpPr>
          <p:cNvPr id="3" name="図プレースホルダー 2"/>
          <p:cNvSpPr>
            <a:spLocks noGrp="1" noChangeAspect="1"/>
          </p:cNvSpPr>
          <p:nvPr>
            <p:ph type="pic" sz="quarter" idx="14" hasCustomPrompt="1"/>
          </p:nvPr>
        </p:nvSpPr>
        <p:spPr>
          <a:xfrm>
            <a:off x="224693" y="1289434"/>
            <a:ext cx="5804876" cy="3701666"/>
          </a:xfrm>
          <a:prstGeom prst="rect">
            <a:avLst/>
          </a:prstGeom>
          <a:ln>
            <a:noFill/>
          </a:ln>
        </p:spPr>
        <p:txBody>
          <a:bodyPr lIns="0" tIns="0" rIns="0" bIns="0" anchor="ctr"/>
          <a:lstStyle>
            <a:lvl1pPr marL="0" indent="0" algn="ctr">
              <a:buNone/>
              <a:defRPr baseline="0"/>
            </a:lvl1pPr>
          </a:lstStyle>
          <a:p>
            <a:r>
              <a:rPr kumimoji="1" lang="en-US" altLang="ja-JP"/>
              <a:t>Click to insert image here</a:t>
            </a:r>
            <a:endParaRPr kumimoji="1" lang="ja-JP" altLang="en-US"/>
          </a:p>
        </p:txBody>
      </p:sp>
      <p:sp>
        <p:nvSpPr>
          <p:cNvPr id="14" name="図プレースホルダー 2"/>
          <p:cNvSpPr>
            <a:spLocks noGrp="1" noChangeAspect="1"/>
          </p:cNvSpPr>
          <p:nvPr>
            <p:ph type="pic" sz="quarter" idx="16" hasCustomPrompt="1"/>
          </p:nvPr>
        </p:nvSpPr>
        <p:spPr>
          <a:xfrm>
            <a:off x="6168293" y="1289434"/>
            <a:ext cx="5804308" cy="3701666"/>
          </a:xfrm>
          <a:prstGeom prst="rect">
            <a:avLst/>
          </a:prstGeom>
          <a:ln>
            <a:noFill/>
          </a:ln>
        </p:spPr>
        <p:txBody>
          <a:bodyPr lIns="0" tIns="0" rIns="0" bIns="0" anchor="ctr"/>
          <a:lstStyle>
            <a:lvl1pPr marL="0" indent="0" algn="ctr">
              <a:buNone/>
              <a:defRPr baseline="0"/>
            </a:lvl1pPr>
          </a:lstStyle>
          <a:p>
            <a:r>
              <a:rPr kumimoji="1" lang="en-US" altLang="ja-JP"/>
              <a:t>Click to insert image here</a:t>
            </a:r>
            <a:endParaRPr kumimoji="1" lang="ja-JP" altLang="en-US"/>
          </a:p>
        </p:txBody>
      </p:sp>
      <p:sp>
        <p:nvSpPr>
          <p:cNvPr id="13" name="テキスト プレースホルダー 5"/>
          <p:cNvSpPr>
            <a:spLocks noGrp="1"/>
          </p:cNvSpPr>
          <p:nvPr>
            <p:ph type="body" sz="quarter" idx="19" hasCustomPrompt="1"/>
          </p:nvPr>
        </p:nvSpPr>
        <p:spPr>
          <a:xfrm>
            <a:off x="224696" y="855368"/>
            <a:ext cx="5804873" cy="434066"/>
          </a:xfrm>
          <a:prstGeom prst="rect">
            <a:avLst/>
          </a:prstGeom>
        </p:spPr>
        <p:txBody>
          <a:bodyPr lIns="72000" tIns="108000" rIns="72000" bIns="108000" anchor="ctr"/>
          <a:lstStyle>
            <a:lvl1pPr marL="0" indent="0">
              <a:buNone/>
              <a:defRPr sz="1477" b="1" baseline="0">
                <a:solidFill>
                  <a:schemeClr val="accent2">
                    <a:lumMod val="50000"/>
                  </a:schemeClr>
                </a:solidFill>
              </a:defRPr>
            </a:lvl1pPr>
          </a:lstStyle>
          <a:p>
            <a:pPr lvl="0"/>
            <a:r>
              <a:rPr kumimoji="1" lang="en-US" altLang="ja-JP"/>
              <a:t>Image title</a:t>
            </a:r>
            <a:endParaRPr kumimoji="1" lang="ja-JP" altLang="en-US"/>
          </a:p>
        </p:txBody>
      </p:sp>
      <p:sp>
        <p:nvSpPr>
          <p:cNvPr id="16" name="テキスト プレースホルダー 3"/>
          <p:cNvSpPr>
            <a:spLocks noGrp="1"/>
          </p:cNvSpPr>
          <p:nvPr>
            <p:ph type="body" sz="quarter" idx="20" hasCustomPrompt="1"/>
          </p:nvPr>
        </p:nvSpPr>
        <p:spPr>
          <a:xfrm>
            <a:off x="224695" y="4991103"/>
            <a:ext cx="5804876" cy="909933"/>
          </a:xfrm>
          <a:prstGeom prst="rect">
            <a:avLst/>
          </a:prstGeom>
        </p:spPr>
        <p:txBody>
          <a:bodyPr lIns="72000" tIns="72000" rIns="72000" bIns="72000" anchor="ctr" anchorCtr="0"/>
          <a:lstStyle>
            <a:lvl1pPr marL="0" indent="0" algn="ctr">
              <a:buNone/>
              <a:defRPr sz="1477" b="1" i="1">
                <a:solidFill>
                  <a:schemeClr val="accent2">
                    <a:lumMod val="50000"/>
                  </a:schemeClr>
                </a:solidFill>
              </a:defRPr>
            </a:lvl1pPr>
          </a:lstStyle>
          <a:p>
            <a:pPr lvl="0"/>
            <a:r>
              <a:rPr kumimoji="1" lang="en-US" altLang="ja-JP"/>
              <a:t>Text area</a:t>
            </a:r>
            <a:endParaRPr kumimoji="1" lang="ja-JP" altLang="en-US"/>
          </a:p>
        </p:txBody>
      </p:sp>
      <p:sp>
        <p:nvSpPr>
          <p:cNvPr id="17" name="テキスト プレースホルダー 3"/>
          <p:cNvSpPr>
            <a:spLocks noGrp="1"/>
          </p:cNvSpPr>
          <p:nvPr>
            <p:ph type="body" sz="quarter" idx="21" hasCustomPrompt="1"/>
          </p:nvPr>
        </p:nvSpPr>
        <p:spPr>
          <a:xfrm>
            <a:off x="6162431" y="4991101"/>
            <a:ext cx="5804876" cy="909934"/>
          </a:xfrm>
          <a:prstGeom prst="rect">
            <a:avLst/>
          </a:prstGeom>
        </p:spPr>
        <p:txBody>
          <a:bodyPr lIns="72000" tIns="72000" rIns="72000" bIns="72000" anchor="ctr" anchorCtr="0"/>
          <a:lstStyle>
            <a:lvl1pPr marL="0" indent="0" algn="ctr">
              <a:buNone/>
              <a:defRPr sz="1477" b="1" i="1">
                <a:solidFill>
                  <a:schemeClr val="accent2">
                    <a:lumMod val="50000"/>
                  </a:schemeClr>
                </a:solidFill>
              </a:defRPr>
            </a:lvl1pPr>
          </a:lstStyle>
          <a:p>
            <a:pPr lvl="0"/>
            <a:r>
              <a:rPr kumimoji="1" lang="en-US" altLang="ja-JP"/>
              <a:t>Text area</a:t>
            </a:r>
            <a:endParaRPr kumimoji="1" lang="ja-JP" altLang="en-US"/>
          </a:p>
        </p:txBody>
      </p:sp>
      <p:sp>
        <p:nvSpPr>
          <p:cNvPr id="19" name="テキスト プレースホルダー 5"/>
          <p:cNvSpPr>
            <a:spLocks noGrp="1"/>
          </p:cNvSpPr>
          <p:nvPr>
            <p:ph type="body" sz="quarter" idx="22" hasCustomPrompt="1"/>
          </p:nvPr>
        </p:nvSpPr>
        <p:spPr>
          <a:xfrm>
            <a:off x="6168293" y="855368"/>
            <a:ext cx="5807399" cy="434066"/>
          </a:xfrm>
          <a:prstGeom prst="rect">
            <a:avLst/>
          </a:prstGeom>
        </p:spPr>
        <p:txBody>
          <a:bodyPr lIns="72000" tIns="108000" rIns="72000" bIns="108000" anchor="ctr"/>
          <a:lstStyle>
            <a:lvl1pPr marL="0" indent="0">
              <a:buNone/>
              <a:defRPr sz="1477" b="1" baseline="0">
                <a:solidFill>
                  <a:schemeClr val="accent2">
                    <a:lumMod val="50000"/>
                  </a:schemeClr>
                </a:solidFill>
              </a:defRPr>
            </a:lvl1pPr>
          </a:lstStyle>
          <a:p>
            <a:pPr lvl="0"/>
            <a:r>
              <a:rPr kumimoji="1" lang="en-US" altLang="ja-JP"/>
              <a:t>Image title</a:t>
            </a:r>
            <a:endParaRPr kumimoji="1" lang="ja-JP" altLang="en-US"/>
          </a:p>
        </p:txBody>
      </p:sp>
      <p:sp>
        <p:nvSpPr>
          <p:cNvPr id="20" name="タイトル 1"/>
          <p:cNvSpPr>
            <a:spLocks noGrp="1"/>
          </p:cNvSpPr>
          <p:nvPr>
            <p:ph type="title" hasCustomPrompt="1"/>
          </p:nvPr>
        </p:nvSpPr>
        <p:spPr>
          <a:xfrm>
            <a:off x="224692" y="82549"/>
            <a:ext cx="11742616" cy="540000"/>
          </a:xfrm>
          <a:prstGeom prst="rect">
            <a:avLst/>
          </a:prstGeom>
          <a:solidFill>
            <a:schemeClr val="accent2">
              <a:alpha val="70000"/>
            </a:schemeClr>
          </a:solidFill>
        </p:spPr>
        <p:txBody>
          <a:bodyPr lIns="72000" tIns="0" rIns="72000" bIns="0" anchor="ctr" anchorCtr="0"/>
          <a:lstStyle>
            <a:lvl1pPr algn="l">
              <a:defRPr sz="2585" b="0">
                <a:solidFill>
                  <a:schemeClr val="bg1"/>
                </a:solidFill>
              </a:defRPr>
            </a:lvl1pPr>
          </a:lstStyle>
          <a:p>
            <a:r>
              <a:rPr kumimoji="1" lang="en-US" altLang="ja-JP"/>
              <a:t>Slide Title</a:t>
            </a:r>
            <a:endParaRPr kumimoji="1" lang="en-GB"/>
          </a:p>
        </p:txBody>
      </p:sp>
      <p:sp>
        <p:nvSpPr>
          <p:cNvPr id="11" name="テキスト プレースホルダー 3"/>
          <p:cNvSpPr>
            <a:spLocks noGrp="1"/>
          </p:cNvSpPr>
          <p:nvPr>
            <p:ph type="body" sz="quarter" idx="23" hasCustomPrompt="1"/>
          </p:nvPr>
        </p:nvSpPr>
        <p:spPr>
          <a:xfrm>
            <a:off x="224694" y="5901034"/>
            <a:ext cx="5804877"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
        <p:nvSpPr>
          <p:cNvPr id="12" name="テキスト プレースホルダー 3"/>
          <p:cNvSpPr>
            <a:spLocks noGrp="1"/>
          </p:cNvSpPr>
          <p:nvPr>
            <p:ph type="body" sz="quarter" idx="24" hasCustomPrompt="1"/>
          </p:nvPr>
        </p:nvSpPr>
        <p:spPr>
          <a:xfrm>
            <a:off x="6162432" y="5901034"/>
            <a:ext cx="5804877" cy="360000"/>
          </a:xfrm>
          <a:prstGeom prst="rect">
            <a:avLst/>
          </a:prstGeom>
        </p:spPr>
        <p:txBody>
          <a:bodyPr lIns="72000" tIns="72000" rIns="72000" bIns="72000" anchor="b" anchorCtr="0"/>
          <a:lstStyle>
            <a:lvl1pPr marL="0" indent="0">
              <a:buNone/>
              <a:defRPr sz="831"/>
            </a:lvl1pPr>
          </a:lstStyle>
          <a:p>
            <a:pPr lvl="0"/>
            <a:r>
              <a:rPr kumimoji="1" lang="en-US" altLang="ja-JP"/>
              <a:t>Note Area</a:t>
            </a:r>
            <a:endParaRPr kumimoji="1" lang="ja-JP" altLang="en-US"/>
          </a:p>
        </p:txBody>
      </p:sp>
    </p:spTree>
    <p:extLst>
      <p:ext uri="{BB962C8B-B14F-4D97-AF65-F5344CB8AC3E}">
        <p14:creationId xmlns:p14="http://schemas.microsoft.com/office/powerpoint/2010/main" val="24681139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_you_slide">
    <p:spTree>
      <p:nvGrpSpPr>
        <p:cNvPr id="1" name=""/>
        <p:cNvGrpSpPr/>
        <p:nvPr/>
      </p:nvGrpSpPr>
      <p:grpSpPr>
        <a:xfrm>
          <a:off x="0" y="0"/>
          <a:ext cx="0" cy="0"/>
          <a:chOff x="0" y="0"/>
          <a:chExt cx="0" cy="0"/>
        </a:xfrm>
      </p:grpSpPr>
      <p:pic>
        <p:nvPicPr>
          <p:cNvPr id="9" name="図 8" descr="P_chapter.jpg"/>
          <p:cNvPicPr>
            <a:picLocks noChangeAspect="1"/>
          </p:cNvPicPr>
          <p:nvPr userDrawn="1"/>
        </p:nvPicPr>
        <p:blipFill>
          <a:blip r:embed="rId2"/>
          <a:stretch>
            <a:fillRect/>
          </a:stretch>
        </p:blipFill>
        <p:spPr>
          <a:xfrm>
            <a:off x="1072" y="1095374"/>
            <a:ext cx="12189856" cy="4819651"/>
          </a:xfrm>
          <a:prstGeom prst="rect">
            <a:avLst/>
          </a:prstGeom>
        </p:spPr>
      </p:pic>
      <p:sp>
        <p:nvSpPr>
          <p:cNvPr id="10" name="正方形/長方形 9"/>
          <p:cNvSpPr/>
          <p:nvPr userDrawn="1"/>
        </p:nvSpPr>
        <p:spPr>
          <a:xfrm>
            <a:off x="1072" y="2752726"/>
            <a:ext cx="12192000" cy="1676401"/>
          </a:xfrm>
          <a:prstGeom prst="rect">
            <a:avLst/>
          </a:prstGeom>
          <a:solidFill>
            <a:schemeClr val="accent2">
              <a:alpha val="98000"/>
            </a:schemeClr>
          </a:solidFill>
          <a:ln w="0">
            <a:noFill/>
          </a:ln>
          <a:effectLst>
            <a:glow>
              <a:schemeClr val="bg1"/>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a:p>
        </p:txBody>
      </p:sp>
      <p:sp>
        <p:nvSpPr>
          <p:cNvPr id="2" name="タイトル 1"/>
          <p:cNvSpPr>
            <a:spLocks noGrp="1"/>
          </p:cNvSpPr>
          <p:nvPr>
            <p:ph type="title" hasCustomPrompt="1"/>
          </p:nvPr>
        </p:nvSpPr>
        <p:spPr>
          <a:xfrm>
            <a:off x="609600" y="2832600"/>
            <a:ext cx="10972800" cy="914401"/>
          </a:xfrm>
          <a:prstGeom prst="rect">
            <a:avLst/>
          </a:prstGeom>
          <a:ln>
            <a:noFill/>
          </a:ln>
        </p:spPr>
        <p:txBody>
          <a:bodyPr anchor="ctr" anchorCtr="1"/>
          <a:lstStyle>
            <a:lvl1pPr>
              <a:defRPr sz="3323" b="1">
                <a:solidFill>
                  <a:schemeClr val="bg1"/>
                </a:solidFill>
                <a:effectLst>
                  <a:outerShdw blurRad="38100" dist="38100" dir="2700000" algn="tl">
                    <a:srgbClr val="000000">
                      <a:alpha val="43137"/>
                    </a:srgbClr>
                  </a:outerShdw>
                </a:effectLst>
              </a:defRPr>
            </a:lvl1pPr>
          </a:lstStyle>
          <a:p>
            <a:r>
              <a:rPr lang="en-US" altLang="ja-JP"/>
              <a:t>Thank you message</a:t>
            </a:r>
            <a:endParaRPr lang="ja-JP" altLang="en-US"/>
          </a:p>
        </p:txBody>
      </p:sp>
      <p:pic>
        <p:nvPicPr>
          <p:cNvPr id="5" name="図 4" descr="APERC logo_horizontal.png"/>
          <p:cNvPicPr>
            <a:picLocks noChangeAspect="1"/>
          </p:cNvPicPr>
          <p:nvPr userDrawn="1"/>
        </p:nvPicPr>
        <p:blipFill>
          <a:blip r:embed="rId3"/>
          <a:stretch>
            <a:fillRect/>
          </a:stretch>
        </p:blipFill>
        <p:spPr>
          <a:xfrm>
            <a:off x="9385925" y="6006806"/>
            <a:ext cx="2634849" cy="720000"/>
          </a:xfrm>
          <a:prstGeom prst="rect">
            <a:avLst/>
          </a:prstGeom>
        </p:spPr>
      </p:pic>
      <p:sp>
        <p:nvSpPr>
          <p:cNvPr id="6" name="タイトル 1"/>
          <p:cNvSpPr txBox="1">
            <a:spLocks/>
          </p:cNvSpPr>
          <p:nvPr userDrawn="1"/>
        </p:nvSpPr>
        <p:spPr>
          <a:xfrm>
            <a:off x="224692" y="3747001"/>
            <a:ext cx="11742616" cy="596401"/>
          </a:xfrm>
          <a:prstGeom prst="rect">
            <a:avLst/>
          </a:prstGeom>
        </p:spPr>
        <p:txBody>
          <a:bodyPr anchor="ctr"/>
          <a:lstStyle>
            <a:lvl1pPr algn="ctr" defTabSz="457200" rtl="0" eaLnBrk="1" latinLnBrk="0" hangingPunct="1">
              <a:spcBef>
                <a:spcPct val="0"/>
              </a:spcBef>
              <a:buNone/>
              <a:defRPr kumimoji="1" sz="4000" kern="1200">
                <a:solidFill>
                  <a:schemeClr val="bg1"/>
                </a:solidFill>
                <a:latin typeface="+mj-lt"/>
                <a:ea typeface="+mj-ea"/>
                <a:cs typeface="+mj-cs"/>
              </a:defRPr>
            </a:lvl1pPr>
          </a:lstStyle>
          <a:p>
            <a:r>
              <a:rPr lang="en-US" altLang="ja-JP" sz="2215"/>
              <a:t>http://aperc.ieej.or.jp/</a:t>
            </a:r>
            <a:endParaRPr lang="ja-JP" altLang="en-US" sz="2215"/>
          </a:p>
        </p:txBody>
      </p:sp>
    </p:spTree>
    <p:extLst>
      <p:ext uri="{BB962C8B-B14F-4D97-AF65-F5344CB8AC3E}">
        <p14:creationId xmlns:p14="http://schemas.microsoft.com/office/powerpoint/2010/main" val="329240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85590537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357889709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6.svg"/><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角丸四角形 3"/>
          <p:cNvSpPr/>
          <p:nvPr userDrawn="1"/>
        </p:nvSpPr>
        <p:spPr>
          <a:xfrm>
            <a:off x="11357013" y="6487512"/>
            <a:ext cx="576000" cy="180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33231" tIns="33231" rIns="33231" bIns="33231" rtlCol="0" anchor="ctr"/>
          <a:lstStyle/>
          <a:p>
            <a:pPr algn="ctr"/>
            <a:fld id="{4FF361A0-9A99-D04C-AB78-ECFA5FA71852}" type="slidenum">
              <a:rPr lang="ja-JP" altLang="en-US" sz="1292" b="1" smtClean="0">
                <a:solidFill>
                  <a:schemeClr val="accent2"/>
                </a:solidFill>
                <a:effectLst/>
                <a:latin typeface="+mn-ea"/>
                <a:ea typeface="+mn-ea"/>
              </a:rPr>
              <a:pPr algn="ctr"/>
              <a:t>‹#›</a:t>
            </a:fld>
            <a:endParaRPr kumimoji="1" lang="ja-JP" altLang="en-US" sz="1015" b="1">
              <a:solidFill>
                <a:schemeClr val="accent2"/>
              </a:solidFill>
              <a:effectLst/>
              <a:latin typeface="+mn-ea"/>
              <a:ea typeface="+mn-ea"/>
            </a:endParaRPr>
          </a:p>
        </p:txBody>
      </p:sp>
      <p:pic>
        <p:nvPicPr>
          <p:cNvPr id="6" name="図 5" descr="APERC logo_horizontal.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4694" y="6361512"/>
            <a:ext cx="1580908" cy="432000"/>
          </a:xfrm>
          <a:prstGeom prst="rect">
            <a:avLst/>
          </a:prstGeom>
        </p:spPr>
      </p:pic>
      <p:cxnSp>
        <p:nvCxnSpPr>
          <p:cNvPr id="9" name="直線コネクタ 8"/>
          <p:cNvCxnSpPr/>
          <p:nvPr userDrawn="1"/>
        </p:nvCxnSpPr>
        <p:spPr>
          <a:xfrm>
            <a:off x="0" y="6319963"/>
            <a:ext cx="12184616" cy="0"/>
          </a:xfrm>
          <a:prstGeom prst="line">
            <a:avLst/>
          </a:prstGeom>
          <a:ln w="1905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図 11" descr="P_chapter.jpg"/>
          <p:cNvPicPr>
            <a:picLocks noChangeAspect="1"/>
          </p:cNvPicPr>
          <p:nvPr userDrawn="1"/>
        </p:nvPicPr>
        <p:blipFill rotWithShape="1">
          <a:blip r:embed="rId10" cstate="print">
            <a:extLst>
              <a:ext uri="{28A0092B-C50C-407E-A947-70E740481C1C}">
                <a14:useLocalDpi xmlns:a14="http://schemas.microsoft.com/office/drawing/2010/main"/>
              </a:ext>
            </a:extLst>
          </a:blip>
          <a:srcRect r="-61"/>
          <a:stretch/>
        </p:blipFill>
        <p:spPr>
          <a:xfrm>
            <a:off x="0" y="-1"/>
            <a:ext cx="12192000" cy="720001"/>
          </a:xfrm>
          <a:prstGeom prst="rect">
            <a:avLst/>
          </a:prstGeom>
        </p:spPr>
      </p:pic>
    </p:spTree>
    <p:extLst>
      <p:ext uri="{BB962C8B-B14F-4D97-AF65-F5344CB8AC3E}">
        <p14:creationId xmlns:p14="http://schemas.microsoft.com/office/powerpoint/2010/main" val="9291554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dt="0"/>
  <p:txStyles>
    <p:titleStyle>
      <a:lvl1pPr algn="ctr" defTabSz="422041"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kumimoji="1"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kumimoji="1"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kumimoji="1"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kumimoji="1" sz="1846" kern="1200">
          <a:solidFill>
            <a:schemeClr val="tx1"/>
          </a:solidFill>
          <a:latin typeface="+mn-lt"/>
          <a:ea typeface="+mn-ea"/>
          <a:cs typeface="+mn-cs"/>
        </a:defRPr>
      </a:lvl9pPr>
    </p:bodyStyle>
    <p:otherStyle>
      <a:defPPr>
        <a:defRPr lang="ja-JP"/>
      </a:defPPr>
      <a:lvl1pPr marL="0" algn="l" defTabSz="422041" rtl="0" eaLnBrk="1" latinLnBrk="0" hangingPunct="1">
        <a:defRPr kumimoji="1" sz="1662" kern="1200">
          <a:solidFill>
            <a:schemeClr val="tx1"/>
          </a:solidFill>
          <a:latin typeface="+mn-lt"/>
          <a:ea typeface="+mn-ea"/>
          <a:cs typeface="+mn-cs"/>
        </a:defRPr>
      </a:lvl1pPr>
      <a:lvl2pPr marL="422041" algn="l" defTabSz="422041" rtl="0" eaLnBrk="1" latinLnBrk="0" hangingPunct="1">
        <a:defRPr kumimoji="1" sz="1662" kern="1200">
          <a:solidFill>
            <a:schemeClr val="tx1"/>
          </a:solidFill>
          <a:latin typeface="+mn-lt"/>
          <a:ea typeface="+mn-ea"/>
          <a:cs typeface="+mn-cs"/>
        </a:defRPr>
      </a:lvl2pPr>
      <a:lvl3pPr marL="844083" algn="l" defTabSz="422041" rtl="0" eaLnBrk="1" latinLnBrk="0" hangingPunct="1">
        <a:defRPr kumimoji="1" sz="1662" kern="1200">
          <a:solidFill>
            <a:schemeClr val="tx1"/>
          </a:solidFill>
          <a:latin typeface="+mn-lt"/>
          <a:ea typeface="+mn-ea"/>
          <a:cs typeface="+mn-cs"/>
        </a:defRPr>
      </a:lvl3pPr>
      <a:lvl4pPr marL="1266124" algn="l" defTabSz="422041" rtl="0" eaLnBrk="1" latinLnBrk="0" hangingPunct="1">
        <a:defRPr kumimoji="1" sz="1662" kern="1200">
          <a:solidFill>
            <a:schemeClr val="tx1"/>
          </a:solidFill>
          <a:latin typeface="+mn-lt"/>
          <a:ea typeface="+mn-ea"/>
          <a:cs typeface="+mn-cs"/>
        </a:defRPr>
      </a:lvl4pPr>
      <a:lvl5pPr marL="1688165" algn="l" defTabSz="422041" rtl="0" eaLnBrk="1" latinLnBrk="0" hangingPunct="1">
        <a:defRPr kumimoji="1" sz="1662" kern="1200">
          <a:solidFill>
            <a:schemeClr val="tx1"/>
          </a:solidFill>
          <a:latin typeface="+mn-lt"/>
          <a:ea typeface="+mn-ea"/>
          <a:cs typeface="+mn-cs"/>
        </a:defRPr>
      </a:lvl5pPr>
      <a:lvl6pPr marL="2110207" algn="l" defTabSz="422041" rtl="0" eaLnBrk="1" latinLnBrk="0" hangingPunct="1">
        <a:defRPr kumimoji="1" sz="1662" kern="1200">
          <a:solidFill>
            <a:schemeClr val="tx1"/>
          </a:solidFill>
          <a:latin typeface="+mn-lt"/>
          <a:ea typeface="+mn-ea"/>
          <a:cs typeface="+mn-cs"/>
        </a:defRPr>
      </a:lvl6pPr>
      <a:lvl7pPr marL="2532248" algn="l" defTabSz="422041" rtl="0" eaLnBrk="1" latinLnBrk="0" hangingPunct="1">
        <a:defRPr kumimoji="1" sz="1662" kern="1200">
          <a:solidFill>
            <a:schemeClr val="tx1"/>
          </a:solidFill>
          <a:latin typeface="+mn-lt"/>
          <a:ea typeface="+mn-ea"/>
          <a:cs typeface="+mn-cs"/>
        </a:defRPr>
      </a:lvl7pPr>
      <a:lvl8pPr marL="2954289" algn="l" defTabSz="422041" rtl="0" eaLnBrk="1" latinLnBrk="0" hangingPunct="1">
        <a:defRPr kumimoji="1" sz="1662" kern="1200">
          <a:solidFill>
            <a:schemeClr val="tx1"/>
          </a:solidFill>
          <a:latin typeface="+mn-lt"/>
          <a:ea typeface="+mn-ea"/>
          <a:cs typeface="+mn-cs"/>
        </a:defRPr>
      </a:lvl8pPr>
      <a:lvl9pPr marL="3376331" algn="l" defTabSz="422041"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AB51F-4D1D-62E2-01F1-AA09CD212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E7C7C8-5EB4-6F33-EA44-2A621086B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846AD68E-DAEC-9D6D-3220-444473E97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Segoe UI" panose="020B0502040204020203" pitchFamily="34" charset="0"/>
                <a:cs typeface="Segoe UI" panose="020B0502040204020203" pitchFamily="34" charset="0"/>
              </a:defRPr>
            </a:lvl1pPr>
          </a:lstStyle>
          <a:p>
            <a:fld id="{DBDE687B-1385-4678-B37F-AB98306ADDAE}" type="slidenum">
              <a:rPr lang="en-AU" smtClean="0"/>
              <a:pPr/>
              <a:t>‹#›</a:t>
            </a:fld>
            <a:endParaRPr lang="en-AU"/>
          </a:p>
        </p:txBody>
      </p:sp>
    </p:spTree>
    <p:extLst>
      <p:ext uri="{BB962C8B-B14F-4D97-AF65-F5344CB8AC3E}">
        <p14:creationId xmlns:p14="http://schemas.microsoft.com/office/powerpoint/2010/main" val="33446515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695" r:id="rId19"/>
    <p:sldLayoutId id="2147483696" r:id="rId20"/>
  </p:sldLayoutIdLst>
  <p:hf hdr="0" ftr="0" dt="0"/>
  <p:txStyles>
    <p:titleStyle>
      <a:lvl1pPr algn="l" defTabSz="914400" rtl="0" eaLnBrk="1" latinLnBrk="0" hangingPunct="1">
        <a:lnSpc>
          <a:spcPct val="90000"/>
        </a:lnSpc>
        <a:spcBef>
          <a:spcPct val="0"/>
        </a:spcBef>
        <a:buNone/>
        <a:defRPr sz="3200" b="1" kern="1200">
          <a:solidFill>
            <a:srgbClr val="002060"/>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r:embed="rId22">
            <a:extLst>
              <a:ext uri="{96DAC541-7B7A-43D3-8B79-37D633B846F1}">
                <asvg:svgBlip xmlns:asvg="http://schemas.microsoft.com/office/drawing/2016/SVG/main" r:embed="rId23"/>
              </a:ext>
            </a:extLst>
          </a:blip>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r:embed="rId22">
            <a:extLst>
              <a:ext uri="{96DAC541-7B7A-43D3-8B79-37D633B846F1}">
                <asvg:svgBlip xmlns:asvg="http://schemas.microsoft.com/office/drawing/2016/SVG/main" r:embed="rId23"/>
              </a:ext>
            </a:extLst>
          </a:blip>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r:embed="rId22">
            <a:extLst>
              <a:ext uri="{96DAC541-7B7A-43D3-8B79-37D633B846F1}">
                <asvg:svgBlip xmlns:asvg="http://schemas.microsoft.com/office/drawing/2016/SVG/main" r:embed="rId23"/>
              </a:ext>
            </a:extLst>
          </a:blip>
        </a:buBlip>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aperc.or.jp/reports/prlce.php"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91D5E3-FB6B-241A-76CD-21055400EB1A}"/>
              </a:ext>
            </a:extLst>
          </p:cNvPr>
          <p:cNvSpPr>
            <a:spLocks noGrp="1"/>
          </p:cNvSpPr>
          <p:nvPr>
            <p:ph type="ctrTitle"/>
          </p:nvPr>
        </p:nvSpPr>
        <p:spPr>
          <a:xfrm>
            <a:off x="1524000" y="1315941"/>
            <a:ext cx="9694127" cy="1851104"/>
          </a:xfrm>
        </p:spPr>
        <p:txBody>
          <a:bodyPr>
            <a:normAutofit fontScale="90000"/>
          </a:bodyPr>
          <a:lstStyle/>
          <a:p>
            <a:pPr>
              <a:lnSpc>
                <a:spcPct val="100000"/>
              </a:lnSpc>
              <a:spcBef>
                <a:spcPts val="1800"/>
              </a:spcBef>
              <a:spcAft>
                <a:spcPts val="2400"/>
              </a:spcAft>
            </a:pPr>
            <a:r>
              <a:rPr lang="en-US" sz="4000" dirty="0"/>
              <a:t>Background/Objective of the Project</a:t>
            </a:r>
            <a:br>
              <a:rPr lang="en-US" sz="4000" dirty="0"/>
            </a:br>
            <a:r>
              <a:rPr lang="en-US" sz="2700" dirty="0">
                <a:solidFill>
                  <a:schemeClr val="tx1"/>
                </a:solidFill>
              </a:rPr>
              <a:t>Capacity Building Workshop for New and Renewable Energy Policy </a:t>
            </a:r>
            <a:r>
              <a:rPr lang="en-US" sz="2700" dirty="0"/>
              <a:t>(EWG_104_2025A)</a:t>
            </a:r>
            <a:br>
              <a:rPr lang="en-US" sz="2700" dirty="0"/>
            </a:br>
            <a:r>
              <a:rPr lang="en-US" sz="2700" dirty="0">
                <a:solidFill>
                  <a:schemeClr val="tx1"/>
                </a:solidFill>
              </a:rPr>
              <a:t>Theme: </a:t>
            </a:r>
            <a:r>
              <a:rPr lang="en-US" sz="2700" i="1" dirty="0">
                <a:solidFill>
                  <a:schemeClr val="tx1"/>
                </a:solidFill>
              </a:rPr>
              <a:t>RE Policies and Investments: Are We on the Right Track? </a:t>
            </a:r>
            <a:endParaRPr lang="en-AU" sz="2700" dirty="0">
              <a:solidFill>
                <a:schemeClr val="tx1"/>
              </a:solidFill>
            </a:endParaRPr>
          </a:p>
        </p:txBody>
      </p:sp>
      <p:sp>
        <p:nvSpPr>
          <p:cNvPr id="7" name="Subtitle 6">
            <a:extLst>
              <a:ext uri="{FF2B5EF4-FFF2-40B4-BE49-F238E27FC236}">
                <a16:creationId xmlns:a16="http://schemas.microsoft.com/office/drawing/2014/main" id="{2C8E0D27-9A6C-4CD1-8D69-15D0A86E0021}"/>
              </a:ext>
            </a:extLst>
          </p:cNvPr>
          <p:cNvSpPr>
            <a:spLocks noGrp="1"/>
          </p:cNvSpPr>
          <p:nvPr>
            <p:ph type="subTitle" idx="1"/>
          </p:nvPr>
        </p:nvSpPr>
        <p:spPr>
          <a:xfrm>
            <a:off x="1524000" y="3345367"/>
            <a:ext cx="9144000" cy="460470"/>
          </a:xfrm>
        </p:spPr>
        <p:txBody>
          <a:bodyPr>
            <a:noAutofit/>
          </a:bodyPr>
          <a:lstStyle/>
          <a:p>
            <a:pPr>
              <a:spcAft>
                <a:spcPts val="0"/>
              </a:spcAft>
            </a:pPr>
            <a:r>
              <a:rPr lang="en-AU" sz="2000" dirty="0"/>
              <a:t>Amari Bangkok, Bangkok, Thailand </a:t>
            </a:r>
            <a:r>
              <a:rPr lang="en-AU" sz="2000" dirty="0">
                <a:solidFill>
                  <a:srgbClr val="0070C0"/>
                </a:solidFill>
              </a:rPr>
              <a:t>ǀ </a:t>
            </a:r>
            <a:r>
              <a:rPr lang="en-AU" sz="2000" dirty="0"/>
              <a:t>31 March 2026</a:t>
            </a:r>
          </a:p>
        </p:txBody>
      </p:sp>
      <p:sp>
        <p:nvSpPr>
          <p:cNvPr id="2" name="Subtitle 2">
            <a:extLst>
              <a:ext uri="{FF2B5EF4-FFF2-40B4-BE49-F238E27FC236}">
                <a16:creationId xmlns:a16="http://schemas.microsoft.com/office/drawing/2014/main" id="{35AA6982-3E04-103E-4ED5-1AFEB3424DC3}"/>
              </a:ext>
            </a:extLst>
          </p:cNvPr>
          <p:cNvSpPr txBox="1">
            <a:spLocks/>
          </p:cNvSpPr>
          <p:nvPr/>
        </p:nvSpPr>
        <p:spPr>
          <a:xfrm>
            <a:off x="1524000" y="3984159"/>
            <a:ext cx="9144000" cy="6289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a:solidFill>
                  <a:srgbClr val="002060"/>
                </a:solidFill>
                <a:latin typeface="Segoe UI" panose="020B0502040204020203" pitchFamily="34" charset="0"/>
                <a:cs typeface="Segoe UI" panose="020B0502040204020203" pitchFamily="34" charset="0"/>
              </a:rPr>
              <a:t>Ms Elvira Torres Gelindon, Research Fellow, APERC</a:t>
            </a:r>
          </a:p>
        </p:txBody>
      </p:sp>
    </p:spTree>
    <p:extLst>
      <p:ext uri="{BB962C8B-B14F-4D97-AF65-F5344CB8AC3E}">
        <p14:creationId xmlns:p14="http://schemas.microsoft.com/office/powerpoint/2010/main" val="320702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043D-0760-5F71-A95F-7E24267A9EF4}"/>
              </a:ext>
            </a:extLst>
          </p:cNvPr>
          <p:cNvSpPr>
            <a:spLocks noGrp="1"/>
          </p:cNvSpPr>
          <p:nvPr>
            <p:ph type="title"/>
          </p:nvPr>
        </p:nvSpPr>
        <p:spPr/>
        <p:txBody>
          <a:bodyPr>
            <a:noAutofit/>
          </a:bodyPr>
          <a:lstStyle/>
          <a:p>
            <a:r>
              <a:rPr lang="en-AU" sz="3600" dirty="0"/>
              <a:t>Outline</a:t>
            </a:r>
          </a:p>
        </p:txBody>
      </p:sp>
      <p:graphicFrame>
        <p:nvGraphicFramePr>
          <p:cNvPr id="8" name="Content Placeholder 7">
            <a:extLst>
              <a:ext uri="{FF2B5EF4-FFF2-40B4-BE49-F238E27FC236}">
                <a16:creationId xmlns:a16="http://schemas.microsoft.com/office/drawing/2014/main" id="{81026A7D-68DF-7223-DE90-549DA679BD92}"/>
              </a:ext>
            </a:extLst>
          </p:cNvPr>
          <p:cNvGraphicFramePr>
            <a:graphicFrameLocks noGrp="1"/>
          </p:cNvGraphicFramePr>
          <p:nvPr>
            <p:ph idx="1"/>
            <p:extLst>
              <p:ext uri="{D42A27DB-BD31-4B8C-83A1-F6EECF244321}">
                <p14:modId xmlns:p14="http://schemas.microsoft.com/office/powerpoint/2010/main" val="1928938546"/>
              </p:ext>
            </p:extLst>
          </p:nvPr>
        </p:nvGraphicFramePr>
        <p:xfrm>
          <a:off x="431800" y="1328057"/>
          <a:ext cx="11328400" cy="4869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A7D67AB-630C-E1F1-8430-80FAC2C3EC1D}"/>
              </a:ext>
            </a:extLst>
          </p:cNvPr>
          <p:cNvSpPr>
            <a:spLocks noGrp="1"/>
          </p:cNvSpPr>
          <p:nvPr>
            <p:ph type="sldNum" sz="quarter" idx="12"/>
          </p:nvPr>
        </p:nvSpPr>
        <p:spPr/>
        <p:txBody>
          <a:bodyPr/>
          <a:lstStyle/>
          <a:p>
            <a:fld id="{69F6399B-E970-48CA-821C-EAB94E252A21}" type="slidenum">
              <a:rPr lang="en-AU" smtClean="0"/>
              <a:t>2</a:t>
            </a:fld>
            <a:endParaRPr lang="en-AU" dirty="0"/>
          </a:p>
        </p:txBody>
      </p:sp>
    </p:spTree>
    <p:extLst>
      <p:ext uri="{BB962C8B-B14F-4D97-AF65-F5344CB8AC3E}">
        <p14:creationId xmlns:p14="http://schemas.microsoft.com/office/powerpoint/2010/main" val="378594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7D67AB-630C-E1F1-8430-80FAC2C3EC1D}"/>
              </a:ext>
            </a:extLst>
          </p:cNvPr>
          <p:cNvSpPr>
            <a:spLocks noGrp="1"/>
          </p:cNvSpPr>
          <p:nvPr>
            <p:ph type="sldNum" sz="quarter" idx="12"/>
          </p:nvPr>
        </p:nvSpPr>
        <p:spPr>
          <a:xfrm>
            <a:off x="9017000" y="6356350"/>
            <a:ext cx="2743200" cy="365125"/>
          </a:xfrm>
        </p:spPr>
        <p:txBody>
          <a:bodyPr anchor="ctr">
            <a:normAutofit/>
          </a:bodyPr>
          <a:lstStyle/>
          <a:p>
            <a:pPr>
              <a:spcAft>
                <a:spcPts val="600"/>
              </a:spcAft>
            </a:pPr>
            <a:fld id="{69F6399B-E970-48CA-821C-EAB94E252A21}" type="slidenum">
              <a:rPr lang="en-AU" smtClean="0"/>
              <a:pPr>
                <a:spcAft>
                  <a:spcPts val="600"/>
                </a:spcAft>
              </a:pPr>
              <a:t>3</a:t>
            </a:fld>
            <a:endParaRPr lang="en-AU"/>
          </a:p>
        </p:txBody>
      </p:sp>
      <p:sp>
        <p:nvSpPr>
          <p:cNvPr id="27" name="Content Placeholder 26">
            <a:extLst>
              <a:ext uri="{FF2B5EF4-FFF2-40B4-BE49-F238E27FC236}">
                <a16:creationId xmlns:a16="http://schemas.microsoft.com/office/drawing/2014/main" id="{F3C3E456-0568-C0EE-5F6B-91199E64ECBA}"/>
              </a:ext>
            </a:extLst>
          </p:cNvPr>
          <p:cNvSpPr>
            <a:spLocks noGrp="1"/>
          </p:cNvSpPr>
          <p:nvPr>
            <p:ph sz="half" idx="1"/>
          </p:nvPr>
        </p:nvSpPr>
        <p:spPr>
          <a:xfrm>
            <a:off x="431798" y="1080656"/>
            <a:ext cx="6794191" cy="5189515"/>
          </a:xfrm>
        </p:spPr>
        <p:txBody>
          <a:bodyPr>
            <a:noAutofit/>
          </a:bodyPr>
          <a:lstStyle/>
          <a:p>
            <a:pPr>
              <a:lnSpc>
                <a:spcPct val="90000"/>
              </a:lnSpc>
            </a:pPr>
            <a:r>
              <a:rPr lang="en-US" dirty="0"/>
              <a:t>A project funded by the APEC Support Fund under EELCER sub-fund. A one-day in-person workshop intended to be held annually in the margins of an EGNRET meeting. Each workshop will have a different theme and different objectives</a:t>
            </a:r>
          </a:p>
          <a:p>
            <a:pPr>
              <a:lnSpc>
                <a:spcPct val="90000"/>
              </a:lnSpc>
            </a:pPr>
            <a:r>
              <a:rPr lang="en-US" dirty="0"/>
              <a:t>Developed to address the increasing need of the members to enhance their capacity in policy formulation, especially in addressing energy efficiency and conservation issues. Generally, the project aims at:</a:t>
            </a:r>
          </a:p>
          <a:p>
            <a:pPr lvl="1">
              <a:lnSpc>
                <a:spcPct val="90000"/>
              </a:lnSpc>
              <a:buFont typeface="Wingdings" panose="05000000000000000000" pitchFamily="2" charset="2"/>
              <a:buChar char="§"/>
            </a:pPr>
            <a:r>
              <a:rPr lang="en-US" sz="2000" dirty="0"/>
              <a:t>Identifying common challenges in implementing new and renewable energy related policies of the member economies;</a:t>
            </a:r>
          </a:p>
          <a:p>
            <a:pPr lvl="1">
              <a:lnSpc>
                <a:spcPct val="90000"/>
              </a:lnSpc>
              <a:buFont typeface="Wingdings" panose="05000000000000000000" pitchFamily="2" charset="2"/>
              <a:buChar char="§"/>
            </a:pPr>
            <a:r>
              <a:rPr lang="en-US" sz="2000" dirty="0"/>
              <a:t>Sharing best practices of the selected theme; and</a:t>
            </a:r>
          </a:p>
          <a:p>
            <a:pPr lvl="1">
              <a:lnSpc>
                <a:spcPct val="90000"/>
              </a:lnSpc>
              <a:buFont typeface="Wingdings" panose="05000000000000000000" pitchFamily="2" charset="2"/>
              <a:buChar char="§"/>
            </a:pPr>
            <a:r>
              <a:rPr lang="en-US" sz="2000" dirty="0"/>
              <a:t>Proposing new ideas to improve the existing or develop new and renewable energy policies of the member economies.</a:t>
            </a:r>
            <a:endParaRPr lang="en-US" dirty="0"/>
          </a:p>
        </p:txBody>
      </p:sp>
      <p:pic>
        <p:nvPicPr>
          <p:cNvPr id="42" name="Picture 41" descr="A person standing next to a stack of colorful letters&#10;&#10;AI-generated content may be incorrect.">
            <a:extLst>
              <a:ext uri="{FF2B5EF4-FFF2-40B4-BE49-F238E27FC236}">
                <a16:creationId xmlns:a16="http://schemas.microsoft.com/office/drawing/2014/main" id="{C47B6ED9-4509-BE0B-3C13-99ADD23F9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66" y="928916"/>
            <a:ext cx="4368998" cy="4881563"/>
          </a:xfrm>
          <a:prstGeom prst="rect">
            <a:avLst/>
          </a:prstGeom>
          <a:noFill/>
        </p:spPr>
      </p:pic>
      <p:sp>
        <p:nvSpPr>
          <p:cNvPr id="2" name="Title 1">
            <a:extLst>
              <a:ext uri="{FF2B5EF4-FFF2-40B4-BE49-F238E27FC236}">
                <a16:creationId xmlns:a16="http://schemas.microsoft.com/office/drawing/2014/main" id="{6008043D-0760-5F71-A95F-7E24267A9EF4}"/>
              </a:ext>
            </a:extLst>
          </p:cNvPr>
          <p:cNvSpPr>
            <a:spLocks noGrp="1"/>
          </p:cNvSpPr>
          <p:nvPr>
            <p:ph type="title"/>
          </p:nvPr>
        </p:nvSpPr>
        <p:spPr>
          <a:xfrm>
            <a:off x="431800" y="314326"/>
            <a:ext cx="11328400" cy="535420"/>
          </a:xfrm>
        </p:spPr>
        <p:txBody>
          <a:bodyPr anchor="b">
            <a:normAutofit/>
          </a:bodyPr>
          <a:lstStyle/>
          <a:p>
            <a:r>
              <a:rPr lang="en-AU" dirty="0"/>
              <a:t>Background</a:t>
            </a:r>
          </a:p>
        </p:txBody>
      </p:sp>
    </p:spTree>
    <p:extLst>
      <p:ext uri="{BB962C8B-B14F-4D97-AF65-F5344CB8AC3E}">
        <p14:creationId xmlns:p14="http://schemas.microsoft.com/office/powerpoint/2010/main" val="378822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51406-627A-7A34-CDD6-67FCB0396F9B}"/>
              </a:ext>
            </a:extLst>
          </p:cNvPr>
          <p:cNvSpPr>
            <a:spLocks noGrp="1"/>
          </p:cNvSpPr>
          <p:nvPr>
            <p:ph idx="13"/>
          </p:nvPr>
        </p:nvSpPr>
        <p:spPr>
          <a:xfrm>
            <a:off x="481585" y="5254726"/>
            <a:ext cx="11328400" cy="1023982"/>
          </a:xfrm>
        </p:spPr>
        <p:txBody>
          <a:bodyPr>
            <a:noAutofit/>
          </a:bodyPr>
          <a:lstStyle/>
          <a:p>
            <a:pPr>
              <a:buFont typeface="Wingdings" panose="05000000000000000000" pitchFamily="2" charset="2"/>
              <a:buChar char="v"/>
            </a:pPr>
            <a:r>
              <a:rPr lang="en-US" sz="1800" i="1" dirty="0">
                <a:solidFill>
                  <a:prstClr val="black"/>
                </a:solidFill>
                <a:latin typeface="Aptos" panose="020B0004020202020204" pitchFamily="34" charset="0"/>
                <a:ea typeface="Verdana"/>
              </a:rPr>
              <a:t>Carried out through a Review Team, which visits the economy and interviews a range of stakeholders who are implementing </a:t>
            </a:r>
            <a:r>
              <a:rPr lang="en-US" sz="1800" i="1" u="sng" dirty="0">
                <a:solidFill>
                  <a:prstClr val="black"/>
                </a:solidFill>
                <a:latin typeface="Aptos" panose="020B0004020202020204" pitchFamily="34" charset="0"/>
                <a:ea typeface="Verdana"/>
              </a:rPr>
              <a:t>low-carbon energy policies </a:t>
            </a:r>
            <a:r>
              <a:rPr lang="en-US" sz="1800" i="1" dirty="0">
                <a:solidFill>
                  <a:prstClr val="black"/>
                </a:solidFill>
                <a:latin typeface="Aptos" panose="020B0004020202020204" pitchFamily="34" charset="0"/>
                <a:ea typeface="Verdana"/>
              </a:rPr>
              <a:t>in the economy.</a:t>
            </a:r>
          </a:p>
          <a:p>
            <a:pPr>
              <a:buFont typeface="Wingdings" panose="05000000000000000000" pitchFamily="2" charset="2"/>
              <a:buChar char="v"/>
            </a:pPr>
            <a:r>
              <a:rPr lang="en-US" sz="1800" i="1" dirty="0">
                <a:solidFill>
                  <a:prstClr val="black"/>
                </a:solidFill>
                <a:latin typeface="Aptos" panose="020B0004020202020204" pitchFamily="34" charset="0"/>
                <a:ea typeface="Verdana"/>
              </a:rPr>
              <a:t>Completed </a:t>
            </a:r>
            <a:r>
              <a:rPr lang="en-US" sz="1800" b="1" i="1" u="sng" dirty="0">
                <a:solidFill>
                  <a:prstClr val="black"/>
                </a:solidFill>
                <a:latin typeface="Aptos" panose="020B0004020202020204" pitchFamily="34" charset="0"/>
                <a:ea typeface="Verdana"/>
              </a:rPr>
              <a:t>five Phases </a:t>
            </a:r>
            <a:r>
              <a:rPr lang="en-US" sz="1800" i="1" dirty="0">
                <a:solidFill>
                  <a:prstClr val="black"/>
                </a:solidFill>
                <a:latin typeface="Aptos" panose="020B0004020202020204" pitchFamily="34" charset="0"/>
                <a:ea typeface="Verdana"/>
              </a:rPr>
              <a:t>of the project (2012-2024)</a:t>
            </a:r>
            <a:endParaRPr lang="en-AU" sz="1800" dirty="0"/>
          </a:p>
        </p:txBody>
      </p:sp>
      <p:sp>
        <p:nvSpPr>
          <p:cNvPr id="5" name="Title 4">
            <a:extLst>
              <a:ext uri="{FF2B5EF4-FFF2-40B4-BE49-F238E27FC236}">
                <a16:creationId xmlns:a16="http://schemas.microsoft.com/office/drawing/2014/main" id="{7CDC8746-8A63-80B1-2DA2-C8E51119E386}"/>
              </a:ext>
            </a:extLst>
          </p:cNvPr>
          <p:cNvSpPr>
            <a:spLocks noGrp="1"/>
          </p:cNvSpPr>
          <p:nvPr>
            <p:ph type="title"/>
          </p:nvPr>
        </p:nvSpPr>
        <p:spPr>
          <a:xfrm>
            <a:off x="431800" y="314326"/>
            <a:ext cx="10365902" cy="535420"/>
          </a:xfrm>
        </p:spPr>
        <p:txBody>
          <a:bodyPr>
            <a:normAutofit/>
          </a:bodyPr>
          <a:lstStyle/>
          <a:p>
            <a:r>
              <a:rPr lang="en-US" dirty="0"/>
              <a:t>Motivation</a:t>
            </a:r>
            <a:endParaRPr lang="en-AU" dirty="0"/>
          </a:p>
        </p:txBody>
      </p:sp>
      <p:sp>
        <p:nvSpPr>
          <p:cNvPr id="6" name="Slide Number Placeholder 5">
            <a:extLst>
              <a:ext uri="{FF2B5EF4-FFF2-40B4-BE49-F238E27FC236}">
                <a16:creationId xmlns:a16="http://schemas.microsoft.com/office/drawing/2014/main" id="{B4F1927B-A526-FE00-5695-8C42307FF228}"/>
              </a:ext>
            </a:extLst>
          </p:cNvPr>
          <p:cNvSpPr>
            <a:spLocks noGrp="1"/>
          </p:cNvSpPr>
          <p:nvPr>
            <p:ph type="sldNum" sz="quarter" idx="12"/>
          </p:nvPr>
        </p:nvSpPr>
        <p:spPr/>
        <p:txBody>
          <a:bodyPr/>
          <a:lstStyle/>
          <a:p>
            <a:fld id="{69F6399B-E970-48CA-821C-EAB94E252A21}" type="slidenum">
              <a:rPr lang="en-AU" smtClean="0"/>
              <a:t>4</a:t>
            </a:fld>
            <a:endParaRPr lang="en-AU"/>
          </a:p>
        </p:txBody>
      </p:sp>
      <p:grpSp>
        <p:nvGrpSpPr>
          <p:cNvPr id="23" name="Group 18">
            <a:extLst>
              <a:ext uri="{FF2B5EF4-FFF2-40B4-BE49-F238E27FC236}">
                <a16:creationId xmlns:a16="http://schemas.microsoft.com/office/drawing/2014/main" id="{F507AB53-E841-F0CB-2427-35E7DEE9888B}"/>
              </a:ext>
            </a:extLst>
          </p:cNvPr>
          <p:cNvGrpSpPr>
            <a:grpSpLocks/>
          </p:cNvGrpSpPr>
          <p:nvPr/>
        </p:nvGrpSpPr>
        <p:grpSpPr bwMode="auto">
          <a:xfrm>
            <a:off x="431800" y="978824"/>
            <a:ext cx="5283200" cy="4383240"/>
            <a:chOff x="107213400" y="105946074"/>
            <a:chExt cx="2057162" cy="2577066"/>
          </a:xfrm>
        </p:grpSpPr>
        <p:sp>
          <p:nvSpPr>
            <p:cNvPr id="24" name="Rectangle 19" hidden="1">
              <a:extLst>
                <a:ext uri="{FF2B5EF4-FFF2-40B4-BE49-F238E27FC236}">
                  <a16:creationId xmlns:a16="http://schemas.microsoft.com/office/drawing/2014/main" id="{15D1388F-F4BB-7D4F-513C-3EBF7A7364B0}"/>
                </a:ext>
              </a:extLst>
            </p:cNvPr>
            <p:cNvSpPr>
              <a:spLocks noChangeArrowheads="1"/>
            </p:cNvSpPr>
            <p:nvPr/>
          </p:nvSpPr>
          <p:spPr bwMode="auto">
            <a:xfrm>
              <a:off x="107213400" y="105946074"/>
              <a:ext cx="2057162" cy="257706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25" name="Rectangle 20">
              <a:extLst>
                <a:ext uri="{FF2B5EF4-FFF2-40B4-BE49-F238E27FC236}">
                  <a16:creationId xmlns:a16="http://schemas.microsoft.com/office/drawing/2014/main" id="{8CB1D408-1A78-5AD3-92CD-908E84B3A3A0}"/>
                </a:ext>
              </a:extLst>
            </p:cNvPr>
            <p:cNvSpPr>
              <a:spLocks noChangeArrowheads="1"/>
            </p:cNvSpPr>
            <p:nvPr/>
          </p:nvSpPr>
          <p:spPr bwMode="auto">
            <a:xfrm>
              <a:off x="108239869" y="107867843"/>
              <a:ext cx="1030693" cy="440138"/>
            </a:xfrm>
            <a:prstGeom prst="rect">
              <a:avLst/>
            </a:prstGeom>
            <a:solidFill>
              <a:srgbClr val="ED7D31"/>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26" name="Rectangle 21">
              <a:extLst>
                <a:ext uri="{FF2B5EF4-FFF2-40B4-BE49-F238E27FC236}">
                  <a16:creationId xmlns:a16="http://schemas.microsoft.com/office/drawing/2014/main" id="{59577D64-F10F-29E8-B45C-A689AE8B2A13}"/>
                </a:ext>
              </a:extLst>
            </p:cNvPr>
            <p:cNvSpPr>
              <a:spLocks noChangeArrowheads="1"/>
            </p:cNvSpPr>
            <p:nvPr/>
          </p:nvSpPr>
          <p:spPr bwMode="auto">
            <a:xfrm>
              <a:off x="107213400" y="106162960"/>
              <a:ext cx="1030692" cy="440142"/>
            </a:xfrm>
            <a:prstGeom prst="rect">
              <a:avLst/>
            </a:prstGeom>
            <a:solidFill>
              <a:srgbClr val="5B9BD5"/>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27" name="Line 22">
              <a:extLst>
                <a:ext uri="{FF2B5EF4-FFF2-40B4-BE49-F238E27FC236}">
                  <a16:creationId xmlns:a16="http://schemas.microsoft.com/office/drawing/2014/main" id="{25C584D8-CC5F-CFCA-5115-F711FA3446A5}"/>
                </a:ext>
              </a:extLst>
            </p:cNvPr>
            <p:cNvSpPr>
              <a:spLocks noChangeShapeType="1"/>
            </p:cNvSpPr>
            <p:nvPr/>
          </p:nvSpPr>
          <p:spPr bwMode="auto">
            <a:xfrm>
              <a:off x="108241981" y="106070400"/>
              <a:ext cx="0" cy="532702"/>
            </a:xfrm>
            <a:prstGeom prst="line">
              <a:avLst/>
            </a:prstGeom>
            <a:noFill/>
            <a:ln w="25400" algn="ctr">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28" name="Line 23">
              <a:extLst>
                <a:ext uri="{FF2B5EF4-FFF2-40B4-BE49-F238E27FC236}">
                  <a16:creationId xmlns:a16="http://schemas.microsoft.com/office/drawing/2014/main" id="{6DEA23BF-5A0E-954B-F833-E2AE66028970}"/>
                </a:ext>
              </a:extLst>
            </p:cNvPr>
            <p:cNvSpPr>
              <a:spLocks noChangeShapeType="1"/>
            </p:cNvSpPr>
            <p:nvPr/>
          </p:nvSpPr>
          <p:spPr bwMode="auto">
            <a:xfrm>
              <a:off x="108241981" y="107867843"/>
              <a:ext cx="0" cy="592189"/>
            </a:xfrm>
            <a:prstGeom prst="line">
              <a:avLst/>
            </a:prstGeom>
            <a:noFill/>
            <a:ln w="25400" algn="ctr">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29" name="AutoShape 24">
              <a:extLst>
                <a:ext uri="{FF2B5EF4-FFF2-40B4-BE49-F238E27FC236}">
                  <a16:creationId xmlns:a16="http://schemas.microsoft.com/office/drawing/2014/main" id="{E9781668-66C8-101A-11DB-829675B7D6B8}"/>
                </a:ext>
              </a:extLst>
            </p:cNvPr>
            <p:cNvSpPr>
              <a:spLocks noChangeArrowheads="1"/>
            </p:cNvSpPr>
            <p:nvPr/>
          </p:nvSpPr>
          <p:spPr bwMode="auto">
            <a:xfrm flipV="1">
              <a:off x="107232785" y="105946074"/>
              <a:ext cx="2018393" cy="2159430"/>
            </a:xfrm>
            <a:custGeom>
              <a:avLst/>
              <a:gdLst>
                <a:gd name="G0" fmla="+- 10646 0 0"/>
                <a:gd name="G1" fmla="+- -8380743 0 0"/>
                <a:gd name="G2" fmla="+- 0 0 -8380743"/>
                <a:gd name="T0" fmla="*/ 0 256 1"/>
                <a:gd name="T1" fmla="*/ 180 256 1"/>
                <a:gd name="G3" fmla="+- -8380743 T0 T1"/>
                <a:gd name="T2" fmla="*/ 0 256 1"/>
                <a:gd name="T3" fmla="*/ 90 256 1"/>
                <a:gd name="G4" fmla="+- -8380743 T2 T3"/>
                <a:gd name="G5" fmla="*/ G4 2 1"/>
                <a:gd name="T4" fmla="*/ 90 256 1"/>
                <a:gd name="T5" fmla="*/ 0 256 1"/>
                <a:gd name="G6" fmla="+- -8380743 T4 T5"/>
                <a:gd name="G7" fmla="*/ G6 2 1"/>
                <a:gd name="G8" fmla="abs -83807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46"/>
                <a:gd name="G18" fmla="*/ 10646 1 2"/>
                <a:gd name="G19" fmla="+- G18 5400 0"/>
                <a:gd name="G20" fmla="cos G19 -8380743"/>
                <a:gd name="G21" fmla="sin G19 -8380743"/>
                <a:gd name="G22" fmla="+- G20 10800 0"/>
                <a:gd name="G23" fmla="+- G21 10800 0"/>
                <a:gd name="G24" fmla="+- 10800 0 G20"/>
                <a:gd name="G25" fmla="+- 10646 10800 0"/>
                <a:gd name="G26" fmla="?: G9 G17 G25"/>
                <a:gd name="G27" fmla="?: G9 0 21600"/>
                <a:gd name="G28" fmla="cos 10800 -8380743"/>
                <a:gd name="G29" fmla="sin 10800 -8380743"/>
                <a:gd name="G30" fmla="sin 10646 -8380743"/>
                <a:gd name="G31" fmla="+- G28 10800 0"/>
                <a:gd name="G32" fmla="+- G29 10800 0"/>
                <a:gd name="G33" fmla="+- G30 10800 0"/>
                <a:gd name="G34" fmla="?: G4 0 G31"/>
                <a:gd name="G35" fmla="?: -8380743 G34 0"/>
                <a:gd name="G36" fmla="?: G6 G35 G31"/>
                <a:gd name="G37" fmla="+- 21600 0 G36"/>
                <a:gd name="G38" fmla="?: G4 0 G33"/>
                <a:gd name="G39" fmla="?: -8380743 G38 G32"/>
                <a:gd name="G40" fmla="?: G6 G39 0"/>
                <a:gd name="G41" fmla="?: G4 G32 21600"/>
                <a:gd name="G42" fmla="?: G6 G41 G33"/>
                <a:gd name="T12" fmla="*/ 10800 w 21600"/>
                <a:gd name="T13" fmla="*/ 0 h 21600"/>
                <a:gd name="T14" fmla="*/ 4215 w 21600"/>
                <a:gd name="T15" fmla="*/ 2336 h 21600"/>
                <a:gd name="T16" fmla="*/ 10800 w 21600"/>
                <a:gd name="T17" fmla="*/ 154 h 21600"/>
                <a:gd name="T18" fmla="*/ 17385 w 21600"/>
                <a:gd name="T19" fmla="*/ 233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63" y="2397"/>
                  </a:moveTo>
                  <a:cubicBezTo>
                    <a:pt x="6132" y="943"/>
                    <a:pt x="8432" y="154"/>
                    <a:pt x="10800" y="154"/>
                  </a:cubicBezTo>
                  <a:cubicBezTo>
                    <a:pt x="13167" y="154"/>
                    <a:pt x="15467" y="943"/>
                    <a:pt x="17336" y="2397"/>
                  </a:cubicBezTo>
                  <a:lnTo>
                    <a:pt x="17431" y="2275"/>
                  </a:lnTo>
                  <a:cubicBezTo>
                    <a:pt x="15535" y="800"/>
                    <a:pt x="13201" y="0"/>
                    <a:pt x="10799" y="0"/>
                  </a:cubicBezTo>
                  <a:cubicBezTo>
                    <a:pt x="8398" y="0"/>
                    <a:pt x="6064" y="800"/>
                    <a:pt x="4168" y="2275"/>
                  </a:cubicBezTo>
                  <a:close/>
                </a:path>
              </a:pathLst>
            </a:custGeom>
            <a:solidFill>
              <a:srgbClr val="9E9E9E"/>
            </a:solidFill>
            <a:ln>
              <a:noFill/>
            </a:ln>
            <a:effectLst/>
            <a:extLst>
              <a:ext uri="{91240B29-F687-4F45-9708-019B960494DF}">
                <a14:hiddenLine xmlns:a14="http://schemas.microsoft.com/office/drawing/2010/main" w="0" algn="in">
                  <a:solidFill>
                    <a:srgbClr val="9E9E9E"/>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sp>
          <p:nvSpPr>
            <p:cNvPr id="30" name="AutoShape 25">
              <a:extLst>
                <a:ext uri="{FF2B5EF4-FFF2-40B4-BE49-F238E27FC236}">
                  <a16:creationId xmlns:a16="http://schemas.microsoft.com/office/drawing/2014/main" id="{4219B4D5-EA09-F73B-D9DA-430A3B0B6D4A}"/>
                </a:ext>
              </a:extLst>
            </p:cNvPr>
            <p:cNvSpPr>
              <a:spLocks noChangeArrowheads="1"/>
            </p:cNvSpPr>
            <p:nvPr/>
          </p:nvSpPr>
          <p:spPr bwMode="auto">
            <a:xfrm>
              <a:off x="107232785" y="106363710"/>
              <a:ext cx="2018393" cy="2159430"/>
            </a:xfrm>
            <a:custGeom>
              <a:avLst/>
              <a:gdLst>
                <a:gd name="G0" fmla="+- 10646 0 0"/>
                <a:gd name="G1" fmla="+- -8380743 0 0"/>
                <a:gd name="G2" fmla="+- 0 0 -8380743"/>
                <a:gd name="T0" fmla="*/ 0 256 1"/>
                <a:gd name="T1" fmla="*/ 180 256 1"/>
                <a:gd name="G3" fmla="+- -8380743 T0 T1"/>
                <a:gd name="T2" fmla="*/ 0 256 1"/>
                <a:gd name="T3" fmla="*/ 90 256 1"/>
                <a:gd name="G4" fmla="+- -8380743 T2 T3"/>
                <a:gd name="G5" fmla="*/ G4 2 1"/>
                <a:gd name="T4" fmla="*/ 90 256 1"/>
                <a:gd name="T5" fmla="*/ 0 256 1"/>
                <a:gd name="G6" fmla="+- -8380743 T4 T5"/>
                <a:gd name="G7" fmla="*/ G6 2 1"/>
                <a:gd name="G8" fmla="abs -838074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646"/>
                <a:gd name="G18" fmla="*/ 10646 1 2"/>
                <a:gd name="G19" fmla="+- G18 5400 0"/>
                <a:gd name="G20" fmla="cos G19 -8380743"/>
                <a:gd name="G21" fmla="sin G19 -8380743"/>
                <a:gd name="G22" fmla="+- G20 10800 0"/>
                <a:gd name="G23" fmla="+- G21 10800 0"/>
                <a:gd name="G24" fmla="+- 10800 0 G20"/>
                <a:gd name="G25" fmla="+- 10646 10800 0"/>
                <a:gd name="G26" fmla="?: G9 G17 G25"/>
                <a:gd name="G27" fmla="?: G9 0 21600"/>
                <a:gd name="G28" fmla="cos 10800 -8380743"/>
                <a:gd name="G29" fmla="sin 10800 -8380743"/>
                <a:gd name="G30" fmla="sin 10646 -8380743"/>
                <a:gd name="G31" fmla="+- G28 10800 0"/>
                <a:gd name="G32" fmla="+- G29 10800 0"/>
                <a:gd name="G33" fmla="+- G30 10800 0"/>
                <a:gd name="G34" fmla="?: G4 0 G31"/>
                <a:gd name="G35" fmla="?: -8380743 G34 0"/>
                <a:gd name="G36" fmla="?: G6 G35 G31"/>
                <a:gd name="G37" fmla="+- 21600 0 G36"/>
                <a:gd name="G38" fmla="?: G4 0 G33"/>
                <a:gd name="G39" fmla="?: -8380743 G38 G32"/>
                <a:gd name="G40" fmla="?: G6 G39 0"/>
                <a:gd name="G41" fmla="?: G4 G32 21600"/>
                <a:gd name="G42" fmla="?: G6 G41 G33"/>
                <a:gd name="T12" fmla="*/ 10800 w 21600"/>
                <a:gd name="T13" fmla="*/ 0 h 21600"/>
                <a:gd name="T14" fmla="*/ 4215 w 21600"/>
                <a:gd name="T15" fmla="*/ 2336 h 21600"/>
                <a:gd name="T16" fmla="*/ 10800 w 21600"/>
                <a:gd name="T17" fmla="*/ 154 h 21600"/>
                <a:gd name="T18" fmla="*/ 17385 w 21600"/>
                <a:gd name="T19" fmla="*/ 233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263" y="2397"/>
                  </a:moveTo>
                  <a:cubicBezTo>
                    <a:pt x="6132" y="943"/>
                    <a:pt x="8432" y="154"/>
                    <a:pt x="10800" y="154"/>
                  </a:cubicBezTo>
                  <a:cubicBezTo>
                    <a:pt x="13167" y="154"/>
                    <a:pt x="15467" y="943"/>
                    <a:pt x="17336" y="2397"/>
                  </a:cubicBezTo>
                  <a:lnTo>
                    <a:pt x="17431" y="2275"/>
                  </a:lnTo>
                  <a:cubicBezTo>
                    <a:pt x="15535" y="800"/>
                    <a:pt x="13201" y="0"/>
                    <a:pt x="10799" y="0"/>
                  </a:cubicBezTo>
                  <a:cubicBezTo>
                    <a:pt x="8398" y="0"/>
                    <a:pt x="6064" y="800"/>
                    <a:pt x="4168" y="2275"/>
                  </a:cubicBezTo>
                  <a:close/>
                </a:path>
              </a:pathLst>
            </a:custGeom>
            <a:solidFill>
              <a:srgbClr val="9E9E9E"/>
            </a:solidFill>
            <a:ln>
              <a:noFill/>
            </a:ln>
            <a:effectLst/>
            <a:extLst>
              <a:ext uri="{91240B29-F687-4F45-9708-019B960494DF}">
                <a14:hiddenLine xmlns:a14="http://schemas.microsoft.com/office/drawing/2010/main" w="0" algn="in">
                  <a:solidFill>
                    <a:srgbClr val="9E9E9E"/>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AU">
                <a:latin typeface="Segoe UI" panose="020B0502040204020203" pitchFamily="34" charset="0"/>
                <a:cs typeface="Segoe UI" panose="020B0502040204020203" pitchFamily="34" charset="0"/>
              </a:endParaRPr>
            </a:p>
          </p:txBody>
        </p:sp>
      </p:grpSp>
      <p:sp>
        <p:nvSpPr>
          <p:cNvPr id="31" name="TextBox 30">
            <a:extLst>
              <a:ext uri="{FF2B5EF4-FFF2-40B4-BE49-F238E27FC236}">
                <a16:creationId xmlns:a16="http://schemas.microsoft.com/office/drawing/2014/main" id="{2E8F8F35-8F86-EE78-C7AD-2527FEE5AD3D}"/>
              </a:ext>
            </a:extLst>
          </p:cNvPr>
          <p:cNvSpPr txBox="1"/>
          <p:nvPr/>
        </p:nvSpPr>
        <p:spPr>
          <a:xfrm>
            <a:off x="431800" y="2197360"/>
            <a:ext cx="5233419" cy="2062103"/>
          </a:xfrm>
          <a:prstGeom prst="rect">
            <a:avLst/>
          </a:prstGeom>
          <a:noFill/>
        </p:spPr>
        <p:txBody>
          <a:bodyPr wrap="square" rtlCol="0">
            <a:spAutoFit/>
          </a:bodyPr>
          <a:lstStyle/>
          <a:p>
            <a:r>
              <a:rPr lang="en-US" sz="1600" i="1" dirty="0"/>
              <a:t>“</a:t>
            </a:r>
            <a:r>
              <a:rPr lang="en-US" sz="1600" i="1" dirty="0">
                <a:latin typeface="Segoe UI" panose="020B0502040204020203" pitchFamily="34" charset="0"/>
                <a:cs typeface="Segoe UI" panose="020B0502040204020203" pitchFamily="34" charset="0"/>
              </a:rPr>
              <a:t>APEC Energy Ministers Fukui Declaration in June 2010 and the APEC Ministers instruction to the APEC Energy Working Group (EWG) to “explore mechanisms to encourage APEC economies to set individual goals and action plans for introducing low-emission power sources with assistance from APERC and relevant technology expert groups, building upon the success of the APEC Peer Review on Energy Efficiency (PREE)”</a:t>
            </a:r>
            <a:endParaRPr lang="en-AU" sz="1600" i="1" dirty="0">
              <a:latin typeface="Segoe UI" panose="020B0502040204020203" pitchFamily="34" charset="0"/>
              <a:cs typeface="Segoe UI" panose="020B0502040204020203" pitchFamily="34" charset="0"/>
            </a:endParaRPr>
          </a:p>
        </p:txBody>
      </p:sp>
      <p:sp>
        <p:nvSpPr>
          <p:cNvPr id="32" name="Title 4">
            <a:extLst>
              <a:ext uri="{FF2B5EF4-FFF2-40B4-BE49-F238E27FC236}">
                <a16:creationId xmlns:a16="http://schemas.microsoft.com/office/drawing/2014/main" id="{E05AA814-9C58-B090-7D87-EB97B7244835}"/>
              </a:ext>
            </a:extLst>
          </p:cNvPr>
          <p:cNvSpPr txBox="1">
            <a:spLocks/>
          </p:cNvSpPr>
          <p:nvPr/>
        </p:nvSpPr>
        <p:spPr>
          <a:xfrm>
            <a:off x="6104655" y="916075"/>
            <a:ext cx="3763010" cy="5354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rgbClr val="002060"/>
                </a:solidFill>
                <a:latin typeface="Segoe UI" panose="020B0502040204020203" pitchFamily="34" charset="0"/>
                <a:ea typeface="+mj-ea"/>
                <a:cs typeface="Segoe UI" panose="020B0502040204020203" pitchFamily="34" charset="0"/>
              </a:defRPr>
            </a:lvl1pPr>
          </a:lstStyle>
          <a:p>
            <a:r>
              <a:rPr lang="en-US" sz="2400" u="sng" dirty="0">
                <a:solidFill>
                  <a:schemeClr val="accent1">
                    <a:lumMod val="75000"/>
                  </a:schemeClr>
                </a:solidFill>
                <a:latin typeface="Aptos" panose="020B0004020202020204" pitchFamily="34" charset="0"/>
              </a:rPr>
              <a:t>PRLCE host economies</a:t>
            </a:r>
            <a:endParaRPr lang="en-AU" sz="2400" u="sng" dirty="0">
              <a:solidFill>
                <a:schemeClr val="accent1">
                  <a:lumMod val="75000"/>
                </a:schemeClr>
              </a:solidFill>
              <a:latin typeface="Aptos" panose="020B0004020202020204" pitchFamily="34" charset="0"/>
            </a:endParaRPr>
          </a:p>
        </p:txBody>
      </p:sp>
      <p:graphicFrame>
        <p:nvGraphicFramePr>
          <p:cNvPr id="34" name="Chart Placeholder 33">
            <a:extLst>
              <a:ext uri="{FF2B5EF4-FFF2-40B4-BE49-F238E27FC236}">
                <a16:creationId xmlns:a16="http://schemas.microsoft.com/office/drawing/2014/main" id="{3E7808A9-CBE0-75C4-91E5-F364B8E729A1}"/>
              </a:ext>
            </a:extLst>
          </p:cNvPr>
          <p:cNvGraphicFramePr>
            <a:graphicFrameLocks noGrp="1"/>
          </p:cNvGraphicFramePr>
          <p:nvPr>
            <p:ph type="chart" sz="quarter" idx="15"/>
            <p:extLst>
              <p:ext uri="{D42A27DB-BD31-4B8C-83A1-F6EECF244321}">
                <p14:modId xmlns:p14="http://schemas.microsoft.com/office/powerpoint/2010/main" val="1737083593"/>
              </p:ext>
            </p:extLst>
          </p:nvPr>
        </p:nvGraphicFramePr>
        <p:xfrm>
          <a:off x="6195216" y="1517824"/>
          <a:ext cx="5376382" cy="2832294"/>
        </p:xfrm>
        <a:graphic>
          <a:graphicData uri="http://schemas.openxmlformats.org/drawingml/2006/table">
            <a:tbl>
              <a:tblPr firstRow="1" bandRow="1">
                <a:tableStyleId>{5C22544A-7EE6-4342-B048-85BDC9FD1C3A}</a:tableStyleId>
              </a:tblPr>
              <a:tblGrid>
                <a:gridCol w="619467">
                  <a:extLst>
                    <a:ext uri="{9D8B030D-6E8A-4147-A177-3AD203B41FA5}">
                      <a16:colId xmlns:a16="http://schemas.microsoft.com/office/drawing/2014/main" val="694454855"/>
                    </a:ext>
                  </a:extLst>
                </a:gridCol>
                <a:gridCol w="1568595">
                  <a:extLst>
                    <a:ext uri="{9D8B030D-6E8A-4147-A177-3AD203B41FA5}">
                      <a16:colId xmlns:a16="http://schemas.microsoft.com/office/drawing/2014/main" val="2530058750"/>
                    </a:ext>
                  </a:extLst>
                </a:gridCol>
                <a:gridCol w="1277115">
                  <a:extLst>
                    <a:ext uri="{9D8B030D-6E8A-4147-A177-3AD203B41FA5}">
                      <a16:colId xmlns:a16="http://schemas.microsoft.com/office/drawing/2014/main" val="1245670419"/>
                    </a:ext>
                  </a:extLst>
                </a:gridCol>
                <a:gridCol w="1911205">
                  <a:extLst>
                    <a:ext uri="{9D8B030D-6E8A-4147-A177-3AD203B41FA5}">
                      <a16:colId xmlns:a16="http://schemas.microsoft.com/office/drawing/2014/main" val="695471098"/>
                    </a:ext>
                  </a:extLst>
                </a:gridCol>
              </a:tblGrid>
              <a:tr h="534572">
                <a:tc>
                  <a:txBody>
                    <a:bodyPr/>
                    <a:lstStyle/>
                    <a:p>
                      <a:pPr algn="ctr"/>
                      <a:r>
                        <a:rPr lang="en-US" sz="1500" dirty="0"/>
                        <a:t>No.</a:t>
                      </a:r>
                    </a:p>
                  </a:txBody>
                  <a:tcPr marL="84406" marR="84406" marT="42203" marB="4220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500" dirty="0"/>
                        <a:t>Economy</a:t>
                      </a:r>
                    </a:p>
                  </a:txBody>
                  <a:tcPr marL="84406" marR="84406" marT="42203" marB="42203">
                    <a:lnT w="12700" cap="flat" cmpd="sng" algn="ctr">
                      <a:solidFill>
                        <a:schemeClr val="tx1"/>
                      </a:solidFill>
                      <a:prstDash val="solid"/>
                      <a:round/>
                      <a:headEnd type="none" w="med" len="med"/>
                      <a:tailEnd type="none" w="med" len="med"/>
                    </a:lnT>
                  </a:tcPr>
                </a:tc>
                <a:tc>
                  <a:txBody>
                    <a:bodyPr/>
                    <a:lstStyle/>
                    <a:p>
                      <a:pPr algn="ctr"/>
                      <a:r>
                        <a:rPr lang="en-US" sz="1500" dirty="0"/>
                        <a:t>Published</a:t>
                      </a:r>
                    </a:p>
                  </a:txBody>
                  <a:tcPr marL="84406" marR="84406" marT="42203" marB="42203">
                    <a:lnT w="12700" cap="flat" cmpd="sng" algn="ctr">
                      <a:solidFill>
                        <a:schemeClr val="tx1"/>
                      </a:solidFill>
                      <a:prstDash val="solid"/>
                      <a:round/>
                      <a:headEnd type="none" w="med" len="med"/>
                      <a:tailEnd type="none" w="med" len="med"/>
                    </a:lnT>
                  </a:tcPr>
                </a:tc>
                <a:tc>
                  <a:txBody>
                    <a:bodyPr/>
                    <a:lstStyle/>
                    <a:p>
                      <a:pPr algn="ctr"/>
                      <a:r>
                        <a:rPr lang="en-US" sz="1500" dirty="0"/>
                        <a:t>Recommendations</a:t>
                      </a:r>
                    </a:p>
                  </a:txBody>
                  <a:tcPr marL="84406" marR="84406" marT="42203" marB="4220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7226724"/>
                  </a:ext>
                </a:extLst>
              </a:tr>
              <a:tr h="309489">
                <a:tc>
                  <a:txBody>
                    <a:bodyPr/>
                    <a:lstStyle/>
                    <a:p>
                      <a:pPr algn="ctr"/>
                      <a:r>
                        <a:rPr lang="en-US" sz="1600" dirty="0">
                          <a:latin typeface="Segoe UI" panose="020B0502040204020203" pitchFamily="34" charset="0"/>
                          <a:cs typeface="Segoe UI" panose="020B0502040204020203" pitchFamily="34" charset="0"/>
                        </a:rPr>
                        <a:t>1</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Thailand</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Nov 2012</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45</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56096384"/>
                  </a:ext>
                </a:extLst>
              </a:tr>
              <a:tr h="309489">
                <a:tc>
                  <a:txBody>
                    <a:bodyPr/>
                    <a:lstStyle/>
                    <a:p>
                      <a:pPr algn="ctr"/>
                      <a:r>
                        <a:rPr lang="en-US" sz="1600" dirty="0">
                          <a:latin typeface="Segoe UI" panose="020B0502040204020203" pitchFamily="34" charset="0"/>
                          <a:cs typeface="Segoe UI" panose="020B0502040204020203" pitchFamily="34" charset="0"/>
                        </a:rPr>
                        <a:t>2</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Indonesia</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Nov 2013</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49</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08943345"/>
                  </a:ext>
                </a:extLst>
              </a:tr>
              <a:tr h="309489">
                <a:tc>
                  <a:txBody>
                    <a:bodyPr/>
                    <a:lstStyle/>
                    <a:p>
                      <a:pPr algn="ctr"/>
                      <a:r>
                        <a:rPr lang="en-US" sz="1600" dirty="0">
                          <a:latin typeface="Segoe UI" panose="020B0502040204020203" pitchFamily="34" charset="0"/>
                          <a:cs typeface="Segoe UI" panose="020B0502040204020203" pitchFamily="34" charset="0"/>
                        </a:rPr>
                        <a:t>3</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The Philippines</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Nov 2013</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45</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45916910"/>
                  </a:ext>
                </a:extLst>
              </a:tr>
              <a:tr h="309489">
                <a:tc>
                  <a:txBody>
                    <a:bodyPr/>
                    <a:lstStyle/>
                    <a:p>
                      <a:pPr algn="ctr"/>
                      <a:r>
                        <a:rPr lang="en-US" sz="1600" dirty="0">
                          <a:latin typeface="Segoe UI" panose="020B0502040204020203" pitchFamily="34" charset="0"/>
                          <a:cs typeface="Segoe UI" panose="020B0502040204020203" pitchFamily="34" charset="0"/>
                        </a:rPr>
                        <a:t>4</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Malaysia</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May 2014</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52</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8454814"/>
                  </a:ext>
                </a:extLst>
              </a:tr>
              <a:tr h="309489">
                <a:tc>
                  <a:txBody>
                    <a:bodyPr/>
                    <a:lstStyle/>
                    <a:p>
                      <a:pPr algn="ctr"/>
                      <a:r>
                        <a:rPr lang="en-US" sz="1600" dirty="0">
                          <a:latin typeface="Segoe UI" panose="020B0502040204020203" pitchFamily="34" charset="0"/>
                          <a:cs typeface="Segoe UI" panose="020B0502040204020203" pitchFamily="34" charset="0"/>
                        </a:rPr>
                        <a:t>5</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Viet Nam</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Aug 2016</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66</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641244"/>
                  </a:ext>
                </a:extLst>
              </a:tr>
              <a:tr h="309489">
                <a:tc>
                  <a:txBody>
                    <a:bodyPr/>
                    <a:lstStyle/>
                    <a:p>
                      <a:pPr algn="ctr"/>
                      <a:r>
                        <a:rPr lang="en-US" sz="1600" dirty="0">
                          <a:latin typeface="Segoe UI" panose="020B0502040204020203" pitchFamily="34" charset="0"/>
                          <a:cs typeface="Segoe UI" panose="020B0502040204020203" pitchFamily="34" charset="0"/>
                        </a:rPr>
                        <a:t>6</a:t>
                      </a:r>
                    </a:p>
                  </a:txBody>
                  <a:tcPr marL="84406" marR="84406" marT="42203" marB="42203">
                    <a:lnL w="12700" cap="flat" cmpd="sng" algn="ctr">
                      <a:solidFill>
                        <a:schemeClr val="tx1"/>
                      </a:solidFill>
                      <a:prstDash val="solid"/>
                      <a:round/>
                      <a:headEnd type="none" w="med" len="med"/>
                      <a:tailEnd type="none" w="med" len="med"/>
                    </a:lnL>
                  </a:tcPr>
                </a:tc>
                <a:tc>
                  <a:txBody>
                    <a:bodyPr/>
                    <a:lstStyle/>
                    <a:p>
                      <a:r>
                        <a:rPr lang="en-US" sz="1600" dirty="0">
                          <a:latin typeface="Segoe UI" panose="020B0502040204020203" pitchFamily="34" charset="0"/>
                          <a:cs typeface="Segoe UI" panose="020B0502040204020203" pitchFamily="34" charset="0"/>
                        </a:rPr>
                        <a:t>PNG</a:t>
                      </a:r>
                    </a:p>
                  </a:txBody>
                  <a:tcPr marL="84406" marR="84406" marT="42203" marB="42203"/>
                </a:tc>
                <a:tc>
                  <a:txBody>
                    <a:bodyPr/>
                    <a:lstStyle/>
                    <a:p>
                      <a:r>
                        <a:rPr lang="en-US" sz="1600" dirty="0">
                          <a:latin typeface="Segoe UI" panose="020B0502040204020203" pitchFamily="34" charset="0"/>
                          <a:cs typeface="Segoe UI" panose="020B0502040204020203" pitchFamily="34" charset="0"/>
                        </a:rPr>
                        <a:t>Nov 2017</a:t>
                      </a:r>
                    </a:p>
                  </a:txBody>
                  <a:tcPr marL="84406" marR="84406" marT="42203" marB="42203"/>
                </a:tc>
                <a:tc>
                  <a:txBody>
                    <a:bodyPr/>
                    <a:lstStyle/>
                    <a:p>
                      <a:pPr algn="ctr"/>
                      <a:r>
                        <a:rPr lang="en-US" sz="1600" b="0" dirty="0">
                          <a:latin typeface="Segoe UI" panose="020B0502040204020203" pitchFamily="34" charset="0"/>
                          <a:cs typeface="Segoe UI" panose="020B0502040204020203" pitchFamily="34" charset="0"/>
                        </a:rPr>
                        <a:t>44</a:t>
                      </a:r>
                    </a:p>
                  </a:txBody>
                  <a:tcPr marL="84406" marR="84406" marT="42203" marB="42203">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01104021"/>
                  </a:ext>
                </a:extLst>
              </a:tr>
              <a:tr h="309489">
                <a:tc>
                  <a:txBody>
                    <a:bodyPr/>
                    <a:lstStyle/>
                    <a:p>
                      <a:pPr algn="ctr"/>
                      <a:r>
                        <a:rPr lang="en-US" sz="1600" dirty="0">
                          <a:latin typeface="Segoe UI" panose="020B0502040204020203" pitchFamily="34" charset="0"/>
                          <a:cs typeface="Segoe UI" panose="020B0502040204020203" pitchFamily="34" charset="0"/>
                        </a:rPr>
                        <a:t>7</a:t>
                      </a:r>
                    </a:p>
                  </a:txBody>
                  <a:tcPr marL="84406" marR="84406" marT="42203" marB="4220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latin typeface="Segoe UI" panose="020B0502040204020203" pitchFamily="34" charset="0"/>
                          <a:cs typeface="Segoe UI" panose="020B0502040204020203" pitchFamily="34" charset="0"/>
                        </a:rPr>
                        <a:t>Peru</a:t>
                      </a:r>
                    </a:p>
                  </a:txBody>
                  <a:tcPr marL="84406" marR="84406" marT="42203" marB="42203">
                    <a:lnB w="12700" cap="flat" cmpd="sng" algn="ctr">
                      <a:solidFill>
                        <a:schemeClr val="tx1"/>
                      </a:solidFill>
                      <a:prstDash val="solid"/>
                      <a:round/>
                      <a:headEnd type="none" w="med" len="med"/>
                      <a:tailEnd type="none" w="med" len="med"/>
                    </a:lnB>
                  </a:tcPr>
                </a:tc>
                <a:tc>
                  <a:txBody>
                    <a:bodyPr/>
                    <a:lstStyle/>
                    <a:p>
                      <a:r>
                        <a:rPr lang="en-US" sz="1600" dirty="0">
                          <a:latin typeface="Segoe UI" panose="020B0502040204020203" pitchFamily="34" charset="0"/>
                          <a:cs typeface="Segoe UI" panose="020B0502040204020203" pitchFamily="34" charset="0"/>
                        </a:rPr>
                        <a:t>Sep 2024</a:t>
                      </a:r>
                    </a:p>
                  </a:txBody>
                  <a:tcPr marL="84406" marR="84406" marT="42203" marB="42203">
                    <a:lnB w="12700" cap="flat" cmpd="sng" algn="ctr">
                      <a:solidFill>
                        <a:schemeClr val="tx1"/>
                      </a:solidFill>
                      <a:prstDash val="solid"/>
                      <a:round/>
                      <a:headEnd type="none" w="med" len="med"/>
                      <a:tailEnd type="none" w="med" len="med"/>
                    </a:lnB>
                  </a:tcPr>
                </a:tc>
                <a:tc>
                  <a:txBody>
                    <a:bodyPr/>
                    <a:lstStyle/>
                    <a:p>
                      <a:pPr algn="ctr"/>
                      <a:r>
                        <a:rPr lang="en-US" sz="1600" b="0" dirty="0">
                          <a:latin typeface="Segoe UI" panose="020B0502040204020203" pitchFamily="34" charset="0"/>
                          <a:cs typeface="Segoe UI" panose="020B0502040204020203" pitchFamily="34" charset="0"/>
                        </a:rPr>
                        <a:t>52</a:t>
                      </a:r>
                    </a:p>
                  </a:txBody>
                  <a:tcPr marL="84406" marR="84406" marT="42203" marB="4220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1861394"/>
                  </a:ext>
                </a:extLst>
              </a:tr>
            </a:tbl>
          </a:graphicData>
        </a:graphic>
      </p:graphicFrame>
      <p:sp>
        <p:nvSpPr>
          <p:cNvPr id="36" name="TextBox 35">
            <a:extLst>
              <a:ext uri="{FF2B5EF4-FFF2-40B4-BE49-F238E27FC236}">
                <a16:creationId xmlns:a16="http://schemas.microsoft.com/office/drawing/2014/main" id="{09123DEA-5835-C5B1-BB46-E1444FA84407}"/>
              </a:ext>
            </a:extLst>
          </p:cNvPr>
          <p:cNvSpPr txBox="1"/>
          <p:nvPr/>
        </p:nvSpPr>
        <p:spPr>
          <a:xfrm>
            <a:off x="6217518" y="4414647"/>
            <a:ext cx="5193101" cy="646331"/>
          </a:xfrm>
          <a:prstGeom prst="rect">
            <a:avLst/>
          </a:prstGeom>
          <a:noFill/>
        </p:spPr>
        <p:txBody>
          <a:bodyPr wrap="square">
            <a:spAutoFit/>
          </a:bodyPr>
          <a:lstStyle/>
          <a:p>
            <a:r>
              <a:rPr lang="en-US" dirty="0">
                <a:hlinkClick r:id="rId2"/>
              </a:rPr>
              <a:t>APEC Peer Review on Low-Carbon Energy Policies (PRLCE) - Asia Pacific Energy Research Centre</a:t>
            </a:r>
            <a:endParaRPr lang="en-AU" dirty="0"/>
          </a:p>
        </p:txBody>
      </p:sp>
    </p:spTree>
    <p:extLst>
      <p:ext uri="{BB962C8B-B14F-4D97-AF65-F5344CB8AC3E}">
        <p14:creationId xmlns:p14="http://schemas.microsoft.com/office/powerpoint/2010/main" val="141209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06B3-A1D4-76F0-D9BD-C6B47E81EB58}"/>
              </a:ext>
            </a:extLst>
          </p:cNvPr>
          <p:cNvSpPr>
            <a:spLocks noGrp="1"/>
          </p:cNvSpPr>
          <p:nvPr>
            <p:ph type="title"/>
          </p:nvPr>
        </p:nvSpPr>
        <p:spPr/>
        <p:txBody>
          <a:bodyPr/>
          <a:lstStyle/>
          <a:p>
            <a:r>
              <a:rPr lang="en-AU" dirty="0"/>
              <a:t>Expectations/Outcomes</a:t>
            </a:r>
          </a:p>
        </p:txBody>
      </p:sp>
      <p:sp>
        <p:nvSpPr>
          <p:cNvPr id="4" name="Slide Number Placeholder 3">
            <a:extLst>
              <a:ext uri="{FF2B5EF4-FFF2-40B4-BE49-F238E27FC236}">
                <a16:creationId xmlns:a16="http://schemas.microsoft.com/office/drawing/2014/main" id="{CE314BBC-0CD1-5E0D-2A02-1C5F770855A7}"/>
              </a:ext>
            </a:extLst>
          </p:cNvPr>
          <p:cNvSpPr>
            <a:spLocks noGrp="1"/>
          </p:cNvSpPr>
          <p:nvPr>
            <p:ph type="sldNum" sz="quarter" idx="12"/>
          </p:nvPr>
        </p:nvSpPr>
        <p:spPr/>
        <p:txBody>
          <a:bodyPr/>
          <a:lstStyle/>
          <a:p>
            <a:fld id="{69F6399B-E970-48CA-821C-EAB94E252A21}" type="slidenum">
              <a:rPr lang="en-AU" smtClean="0"/>
              <a:t>5</a:t>
            </a:fld>
            <a:endParaRPr lang="en-AU" dirty="0"/>
          </a:p>
        </p:txBody>
      </p:sp>
      <p:graphicFrame>
        <p:nvGraphicFramePr>
          <p:cNvPr id="3" name="Diagram 2">
            <a:extLst>
              <a:ext uri="{FF2B5EF4-FFF2-40B4-BE49-F238E27FC236}">
                <a16:creationId xmlns:a16="http://schemas.microsoft.com/office/drawing/2014/main" id="{E3081C49-9FF6-B2FC-A9AE-9071F5BB4B2D}"/>
              </a:ext>
            </a:extLst>
          </p:cNvPr>
          <p:cNvGraphicFramePr/>
          <p:nvPr>
            <p:extLst>
              <p:ext uri="{D42A27DB-BD31-4B8C-83A1-F6EECF244321}">
                <p14:modId xmlns:p14="http://schemas.microsoft.com/office/powerpoint/2010/main" val="1800415551"/>
              </p:ext>
            </p:extLst>
          </p:nvPr>
        </p:nvGraphicFramePr>
        <p:xfrm>
          <a:off x="431801" y="1014599"/>
          <a:ext cx="4441282" cy="512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6E9FAB9C-34F9-E446-3635-3A40789AC2BE}"/>
              </a:ext>
            </a:extLst>
          </p:cNvPr>
          <p:cNvGraphicFramePr/>
          <p:nvPr>
            <p:extLst>
              <p:ext uri="{D42A27DB-BD31-4B8C-83A1-F6EECF244321}">
                <p14:modId xmlns:p14="http://schemas.microsoft.com/office/powerpoint/2010/main" val="664880583"/>
              </p:ext>
            </p:extLst>
          </p:nvPr>
        </p:nvGraphicFramePr>
        <p:xfrm>
          <a:off x="5391967" y="849746"/>
          <a:ext cx="6368231" cy="55973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5553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AADA-84D0-E160-FAE3-036AAA862BAA}"/>
              </a:ext>
            </a:extLst>
          </p:cNvPr>
          <p:cNvSpPr>
            <a:spLocks noGrp="1"/>
          </p:cNvSpPr>
          <p:nvPr>
            <p:ph type="title"/>
          </p:nvPr>
        </p:nvSpPr>
        <p:spPr/>
        <p:txBody>
          <a:bodyPr/>
          <a:lstStyle/>
          <a:p>
            <a:r>
              <a:rPr lang="en-US" dirty="0"/>
              <a:t>Expected Output</a:t>
            </a:r>
          </a:p>
        </p:txBody>
      </p:sp>
      <p:sp>
        <p:nvSpPr>
          <p:cNvPr id="4" name="Slide Number Placeholder 3">
            <a:extLst>
              <a:ext uri="{FF2B5EF4-FFF2-40B4-BE49-F238E27FC236}">
                <a16:creationId xmlns:a16="http://schemas.microsoft.com/office/drawing/2014/main" id="{83008B63-9B5C-B624-E398-645314609CAB}"/>
              </a:ext>
            </a:extLst>
          </p:cNvPr>
          <p:cNvSpPr>
            <a:spLocks noGrp="1"/>
          </p:cNvSpPr>
          <p:nvPr>
            <p:ph type="sldNum" sz="quarter" idx="12"/>
          </p:nvPr>
        </p:nvSpPr>
        <p:spPr/>
        <p:txBody>
          <a:bodyPr/>
          <a:lstStyle/>
          <a:p>
            <a:fld id="{69F6399B-E970-48CA-821C-EAB94E252A21}" type="slidenum">
              <a:rPr lang="en-AU" smtClean="0"/>
              <a:t>6</a:t>
            </a:fld>
            <a:endParaRPr lang="en-AU"/>
          </a:p>
        </p:txBody>
      </p:sp>
      <p:graphicFrame>
        <p:nvGraphicFramePr>
          <p:cNvPr id="5" name="Diagram 4">
            <a:extLst>
              <a:ext uri="{FF2B5EF4-FFF2-40B4-BE49-F238E27FC236}">
                <a16:creationId xmlns:a16="http://schemas.microsoft.com/office/drawing/2014/main" id="{B58C898D-F805-395A-7005-DDFECD1106DB}"/>
              </a:ext>
            </a:extLst>
          </p:cNvPr>
          <p:cNvGraphicFramePr/>
          <p:nvPr>
            <p:extLst>
              <p:ext uri="{D42A27DB-BD31-4B8C-83A1-F6EECF244321}">
                <p14:modId xmlns:p14="http://schemas.microsoft.com/office/powerpoint/2010/main" val="1200513874"/>
              </p:ext>
            </p:extLst>
          </p:nvPr>
        </p:nvGraphicFramePr>
        <p:xfrm>
          <a:off x="693852" y="893712"/>
          <a:ext cx="5840763" cy="532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EAF4097C-943F-BD05-B30A-0F02057AA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4615" y="1772983"/>
            <a:ext cx="5486400" cy="3660130"/>
          </a:xfrm>
          <a:prstGeom prst="rect">
            <a:avLst/>
          </a:prstGeom>
        </p:spPr>
      </p:pic>
    </p:spTree>
    <p:extLst>
      <p:ext uri="{BB962C8B-B14F-4D97-AF65-F5344CB8AC3E}">
        <p14:creationId xmlns:p14="http://schemas.microsoft.com/office/powerpoint/2010/main" val="1034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75C369-B1EA-680E-03A3-316F422784C1}"/>
              </a:ext>
            </a:extLst>
          </p:cNvPr>
          <p:cNvSpPr>
            <a:spLocks noGrp="1"/>
          </p:cNvSpPr>
          <p:nvPr>
            <p:ph type="ctrTitle"/>
          </p:nvPr>
        </p:nvSpPr>
        <p:spPr/>
        <p:txBody>
          <a:bodyPr/>
          <a:lstStyle/>
          <a:p>
            <a:br>
              <a:rPr lang="en-US"/>
            </a:br>
            <a:r>
              <a:rPr lang="en-AU"/>
              <a:t>Thank you.</a:t>
            </a:r>
          </a:p>
        </p:txBody>
      </p:sp>
      <p:sp>
        <p:nvSpPr>
          <p:cNvPr id="8" name="Subtitle 7">
            <a:extLst>
              <a:ext uri="{FF2B5EF4-FFF2-40B4-BE49-F238E27FC236}">
                <a16:creationId xmlns:a16="http://schemas.microsoft.com/office/drawing/2014/main" id="{AE33A245-5ACC-4B23-6A8C-D638C969CC22}"/>
              </a:ext>
            </a:extLst>
          </p:cNvPr>
          <p:cNvSpPr>
            <a:spLocks noGrp="1"/>
          </p:cNvSpPr>
          <p:nvPr>
            <p:ph type="subTitle" idx="1"/>
          </p:nvPr>
        </p:nvSpPr>
        <p:spPr/>
        <p:txBody>
          <a:bodyPr/>
          <a:lstStyle/>
          <a:p>
            <a:r>
              <a:rPr lang="en-US"/>
              <a:t>https://aperc.or.jp</a:t>
            </a:r>
          </a:p>
          <a:p>
            <a:endParaRPr lang="en-AU"/>
          </a:p>
        </p:txBody>
      </p:sp>
    </p:spTree>
    <p:extLst>
      <p:ext uri="{BB962C8B-B14F-4D97-AF65-F5344CB8AC3E}">
        <p14:creationId xmlns:p14="http://schemas.microsoft.com/office/powerpoint/2010/main" val="1957633783"/>
      </p:ext>
    </p:extLst>
  </p:cSld>
  <p:clrMapOvr>
    <a:masterClrMapping/>
  </p:clrMapOvr>
</p:sld>
</file>

<file path=ppt/theme/theme1.xml><?xml version="1.0" encoding="utf-8"?>
<a:theme xmlns:a="http://schemas.openxmlformats.org/drawingml/2006/main" name="Contents Template">
  <a:themeElements>
    <a:clrScheme name="ユーザー定義 5">
      <a:dk1>
        <a:sysClr val="windowText" lastClr="000000"/>
      </a:dk1>
      <a:lt1>
        <a:sysClr val="window" lastClr="FFFFFF"/>
      </a:lt1>
      <a:dk2>
        <a:srgbClr val="1F497D"/>
      </a:dk2>
      <a:lt2>
        <a:srgbClr val="EEECE1"/>
      </a:lt2>
      <a:accent1>
        <a:srgbClr val="1D2088"/>
      </a:accent1>
      <a:accent2>
        <a:srgbClr val="28A7E1"/>
      </a:accent2>
      <a:accent3>
        <a:srgbClr val="DF5327"/>
      </a:accent3>
      <a:accent4>
        <a:srgbClr val="A6B727"/>
      </a:accent4>
      <a:accent5>
        <a:srgbClr val="FEC306"/>
      </a:accent5>
      <a:accent6>
        <a:srgbClr val="7E74E5"/>
      </a:accent6>
      <a:hlink>
        <a:srgbClr val="0000FF"/>
      </a:hlink>
      <a:folHlink>
        <a:srgbClr val="800080"/>
      </a:folHlink>
    </a:clrScheme>
    <a:fontScheme name="APERC">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lIns="0" rIns="0" anchor="ctr"/>
      <a:lstStyle>
        <a:defPPr marL="0" marR="0" indent="0" algn="l" defTabSz="457200" rtl="0" eaLnBrk="1" fontAlgn="auto" latinLnBrk="0" hangingPunct="1">
          <a:lnSpc>
            <a:spcPct val="100000"/>
          </a:lnSpc>
          <a:spcBef>
            <a:spcPts val="0"/>
          </a:spcBef>
          <a:spcAft>
            <a:spcPts val="0"/>
          </a:spcAft>
          <a:buClrTx/>
          <a:buSzTx/>
          <a:buFontTx/>
          <a:buNone/>
          <a:tabLst/>
          <a:defRPr kumimoji="1" sz="1200" b="1" i="1" u="none" strike="noStrike" kern="1200" cap="none" spc="0" normalizeH="0" baseline="0" noProof="0" dirty="0" smtClean="0">
            <a:ln>
              <a:noFill/>
            </a:ln>
            <a:solidFill>
              <a:schemeClr val="tx2">
                <a:lumMod val="40000"/>
                <a:lumOff val="6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B75098B646DE4097F5C31FAFBF570E" ma:contentTypeVersion="16" ma:contentTypeDescription="Create a new document." ma:contentTypeScope="" ma:versionID="f19b1e2ce1d399d1ec9861ea031527a2">
  <xsd:schema xmlns:xsd="http://www.w3.org/2001/XMLSchema" xmlns:xs="http://www.w3.org/2001/XMLSchema" xmlns:p="http://schemas.microsoft.com/office/2006/metadata/properties" xmlns:ns2="92b4574e-1b66-4583-8953-f83a72ae8083" xmlns:ns3="ea190b23-c4ab-4b12-82bf-8e43a6579cc0" targetNamespace="http://schemas.microsoft.com/office/2006/metadata/properties" ma:root="true" ma:fieldsID="f0030c71b204d9b56c23442c2671f839" ns2:_="" ns3:_="">
    <xsd:import namespace="92b4574e-1b66-4583-8953-f83a72ae8083"/>
    <xsd:import namespace="ea190b23-c4ab-4b12-82bf-8e43a6579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4574e-1b66-4583-8953-f83a72ae8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86fda9-e8e3-48af-b393-2436e4830b5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90b23-c4ab-4b12-82bf-8e43a6579c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5e296f-0b65-464a-b7bb-5875fd9dcef8}" ma:internalName="TaxCatchAll" ma:showField="CatchAllData" ma:web="ea190b23-c4ab-4b12-82bf-8e43a6579c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190b23-c4ab-4b12-82bf-8e43a6579cc0" xsi:nil="true"/>
    <lcf76f155ced4ddcb4097134ff3c332f xmlns="92b4574e-1b66-4583-8953-f83a72ae80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123116-A413-41F8-ADC3-473473856135}">
  <ds:schemaRefs>
    <ds:schemaRef ds:uri="http://schemas.microsoft.com/sharepoint/v3/contenttype/forms"/>
  </ds:schemaRefs>
</ds:datastoreItem>
</file>

<file path=customXml/itemProps2.xml><?xml version="1.0" encoding="utf-8"?>
<ds:datastoreItem xmlns:ds="http://schemas.openxmlformats.org/officeDocument/2006/customXml" ds:itemID="{9D122009-D76B-4BA9-B40E-9CC4CFC47C63}"/>
</file>

<file path=customXml/itemProps3.xml><?xml version="1.0" encoding="utf-8"?>
<ds:datastoreItem xmlns:ds="http://schemas.openxmlformats.org/officeDocument/2006/customXml" ds:itemID="{D22A5984-1CF7-4010-BE6B-E81486FE3B1F}">
  <ds:schemaRef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1e218bf0-4f90-4721-97b7-84c3729ba6f7"/>
    <ds:schemaRef ds:uri="da652ef7-8f6a-4d1b-ae46-4c00c826af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2172</TotalTime>
  <Words>578</Words>
  <Application>Microsoft Office PowerPoint</Application>
  <PresentationFormat>Widescreen</PresentationFormat>
  <Paragraphs>81</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Arial</vt:lpstr>
      <vt:lpstr>Calibri</vt:lpstr>
      <vt:lpstr>Segoe UI</vt:lpstr>
      <vt:lpstr>Verdana</vt:lpstr>
      <vt:lpstr>Wingdings</vt:lpstr>
      <vt:lpstr>Contents Template</vt:lpstr>
      <vt:lpstr>2_Office Theme</vt:lpstr>
      <vt:lpstr>Background/Objective of the Project Capacity Building Workshop for New and Renewable Energy Policy (EWG_104_2025A) Theme: RE Policies and Investments: Are We on the Right Track? </vt:lpstr>
      <vt:lpstr>Outline</vt:lpstr>
      <vt:lpstr>Background</vt:lpstr>
      <vt:lpstr>Motivation</vt:lpstr>
      <vt:lpstr>Expectations/Outcomes</vt:lpstr>
      <vt:lpstr>Expected Output</vt:lpstr>
      <vt:lpstr> 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.sinocruz</dc:creator>
  <cp:lastModifiedBy>Elvira  GELINDON</cp:lastModifiedBy>
  <cp:revision>2</cp:revision>
  <cp:lastPrinted>2017-11-03T06:16:42Z</cp:lastPrinted>
  <dcterms:created xsi:type="dcterms:W3CDTF">2016-11-07T10:58:14Z</dcterms:created>
  <dcterms:modified xsi:type="dcterms:W3CDTF">2026-03-28T16:16:29Z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0x010100A9B75098B646DE4097F5C31FAFBF570E</vt:lpwstr>
  </property>
  <property fmtid="{D5CDD505-2E9C-101B-9397-08002B2CF9AE}" pid="3" name="MediaServiceImageTags">
    <vt:lpwstr/>
  </property>
</Properties>
</file>