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2.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custom-properties+xml" PartName="/docProps/custom.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21.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2.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custom-properties" Target="docProps/custom.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Lst>
  <p:sldSz cy="5143500" cx="9144000"/>
  <p:notesSz cx="6669075" cy="9926625"/>
  <p:embeddedFontLst>
    <p:embeddedFont>
      <p:font typeface="Quattrocento Sans"/>
      <p:regular r:id="rId18"/>
      <p:bold r:id="rId19"/>
      <p:italic r:id="rId20"/>
      <p:boldItalic r:id="rId21"/>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pos="4944">
          <p15:clr>
            <a:srgbClr val="A4A3A4"/>
          </p15:clr>
        </p15:guide>
        <p15:guide id="2" orient="horz" pos="100">
          <p15:clr>
            <a:srgbClr val="A4A3A4"/>
          </p15:clr>
        </p15:guide>
        <p15:guide id="3" pos="5602">
          <p15:clr>
            <a:srgbClr val="A4A3A4"/>
          </p15:clr>
        </p15:guide>
        <p15:guide id="4" pos="2880">
          <p15:clr>
            <a:srgbClr val="A4A3A4"/>
          </p15:clr>
        </p15:guide>
      </p15:sldGuideLst>
    </p:ext>
    <p:ext uri="{2D200454-40CA-4A62-9FC3-DE9A4176ACB9}">
      <p15:notesGuideLst>
        <p15:guide id="1" orient="horz" pos="3143">
          <p15:clr>
            <a:srgbClr val="A4A3A4"/>
          </p15:clr>
        </p15:guide>
        <p15:guide id="2" pos="2060">
          <p15:clr>
            <a:srgbClr val="A4A3A4"/>
          </p15:clr>
        </p15:guide>
        <p15:guide id="3" orient="horz" pos="3126">
          <p15:clr>
            <a:srgbClr val="A4A3A4"/>
          </p15:clr>
        </p15:guide>
        <p15:guide id="4" pos="2100">
          <p15:clr>
            <a:srgbClr val="A4A3A4"/>
          </p15:clr>
        </p15:guide>
      </p15:notesGuideLst>
    </p:ext>
    <p:ext uri="GoogleSlidesCustomDataVersion2">
      <go:slidesCustomData xmlns:go="http://customooxmlschemas.google.com/" r:id="rId22" roundtripDataSignature="AMtx7mjEz5JV4W7/oWzy8F4Bf65A4nVVS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4944"/>
        <p:guide pos="100" orient="horz"/>
        <p:guide pos="5602"/>
        <p:guide pos="2880"/>
      </p:guideLst>
    </p:cSldViewPr>
  </p:slideViewPr>
  <p:notesViewPr>
    <p:cSldViewPr snapToGrid="0">
      <p:cViewPr varScale="1">
        <p:scale>
          <a:sx n="100" d="100"/>
          <a:sy n="100" d="100"/>
        </p:scale>
        <p:origin x="0" y="0"/>
      </p:cViewPr>
      <p:guideLst>
        <p:guide pos="3143" orient="horz"/>
        <p:guide pos="2060"/>
        <p:guide pos="3126" orient="horz"/>
        <p:guide pos="2100"/>
      </p:guideLst>
    </p:cSldViewPr>
  </p:notesViewPr>
</p:viewPr>
</file>

<file path=ppt/_rels/presentation.xml.rels><?xml version="1.0" encoding="UTF-8" standalone="yes"?><Relationships xmlns="http://schemas.openxmlformats.org/package/2006/relationships"><Relationship Id="rId20" Type="http://schemas.openxmlformats.org/officeDocument/2006/relationships/font" Target="fonts/QuattrocentoSans-italic.fntdata"/><Relationship Id="rId11" Type="http://schemas.openxmlformats.org/officeDocument/2006/relationships/slide" Target="slides/slide6.xml"/><Relationship Id="rId22" Type="http://customschemas.google.com/relationships/presentationmetadata" Target="metadata"/><Relationship Id="rId10" Type="http://schemas.openxmlformats.org/officeDocument/2006/relationships/slide" Target="slides/slide5.xml"/><Relationship Id="rId21" Type="http://schemas.openxmlformats.org/officeDocument/2006/relationships/font" Target="fonts/QuattrocentoSans-boldItalic.fntdata"/><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19" Type="http://schemas.openxmlformats.org/officeDocument/2006/relationships/font" Target="fonts/QuattrocentoSans-bold.fntdata"/><Relationship Id="rId6" Type="http://schemas.openxmlformats.org/officeDocument/2006/relationships/slide" Target="slides/slide1.xml"/><Relationship Id="rId18" Type="http://schemas.openxmlformats.org/officeDocument/2006/relationships/font" Target="fonts/QuattrocentoSans-regular.fntdata"/><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889938" cy="496332"/>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777607" y="0"/>
            <a:ext cx="2889938" cy="496332"/>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26988" y="744538"/>
            <a:ext cx="6615112" cy="3722687"/>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66909" y="4715153"/>
            <a:ext cx="5335270" cy="4466987"/>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9428583"/>
            <a:ext cx="2889938" cy="496332"/>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777607" y="9428583"/>
            <a:ext cx="2889938" cy="496332"/>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7" name="Shape 127"/>
        <p:cNvGrpSpPr/>
        <p:nvPr/>
      </p:nvGrpSpPr>
      <p:grpSpPr>
        <a:xfrm>
          <a:off x="0" y="0"/>
          <a:ext cx="0" cy="0"/>
          <a:chOff x="0" y="0"/>
          <a:chExt cx="0" cy="0"/>
        </a:xfrm>
      </p:grpSpPr>
      <p:sp>
        <p:nvSpPr>
          <p:cNvPr id="128" name="Google Shape;128;p1:notes"/>
          <p:cNvSpPr/>
          <p:nvPr>
            <p:ph idx="2" type="sldImg"/>
          </p:nvPr>
        </p:nvSpPr>
        <p:spPr>
          <a:xfrm>
            <a:off x="26988" y="744538"/>
            <a:ext cx="6615112" cy="3722687"/>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29" name="Google Shape;129;p1:notes"/>
          <p:cNvSpPr txBox="1"/>
          <p:nvPr>
            <p:ph idx="1" type="body"/>
          </p:nvPr>
        </p:nvSpPr>
        <p:spPr>
          <a:xfrm>
            <a:off x="666909" y="4715153"/>
            <a:ext cx="5335270" cy="4466987"/>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0" name="Google Shape;130;p1:notes"/>
          <p:cNvSpPr txBox="1"/>
          <p:nvPr>
            <p:ph idx="12" type="sldNum"/>
          </p:nvPr>
        </p:nvSpPr>
        <p:spPr>
          <a:xfrm>
            <a:off x="3777607" y="9428583"/>
            <a:ext cx="2889938" cy="496332"/>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9" name="Shape 409"/>
        <p:cNvGrpSpPr/>
        <p:nvPr/>
      </p:nvGrpSpPr>
      <p:grpSpPr>
        <a:xfrm>
          <a:off x="0" y="0"/>
          <a:ext cx="0" cy="0"/>
          <a:chOff x="0" y="0"/>
          <a:chExt cx="0" cy="0"/>
        </a:xfrm>
      </p:grpSpPr>
      <p:sp>
        <p:nvSpPr>
          <p:cNvPr id="410" name="Google Shape;410;p10:notes"/>
          <p:cNvSpPr/>
          <p:nvPr>
            <p:ph idx="2" type="sldImg"/>
          </p:nvPr>
        </p:nvSpPr>
        <p:spPr>
          <a:xfrm>
            <a:off x="26988" y="744538"/>
            <a:ext cx="6615112" cy="3722687"/>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11" name="Google Shape;411;p10:notes"/>
          <p:cNvSpPr txBox="1"/>
          <p:nvPr>
            <p:ph idx="1" type="body"/>
          </p:nvPr>
        </p:nvSpPr>
        <p:spPr>
          <a:xfrm>
            <a:off x="666909" y="4715153"/>
            <a:ext cx="5335270" cy="4466987"/>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12" name="Google Shape;412;p10:notes"/>
          <p:cNvSpPr txBox="1"/>
          <p:nvPr>
            <p:ph idx="12" type="sldNum"/>
          </p:nvPr>
        </p:nvSpPr>
        <p:spPr>
          <a:xfrm>
            <a:off x="3777607" y="9428583"/>
            <a:ext cx="2889938" cy="496332"/>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65" name="Shape 465"/>
        <p:cNvGrpSpPr/>
        <p:nvPr/>
      </p:nvGrpSpPr>
      <p:grpSpPr>
        <a:xfrm>
          <a:off x="0" y="0"/>
          <a:ext cx="0" cy="0"/>
          <a:chOff x="0" y="0"/>
          <a:chExt cx="0" cy="0"/>
        </a:xfrm>
      </p:grpSpPr>
      <p:sp>
        <p:nvSpPr>
          <p:cNvPr id="466" name="Google Shape;466;p11:notes"/>
          <p:cNvSpPr/>
          <p:nvPr>
            <p:ph idx="2" type="sldImg"/>
          </p:nvPr>
        </p:nvSpPr>
        <p:spPr>
          <a:xfrm>
            <a:off x="26988" y="744538"/>
            <a:ext cx="6615112" cy="3722687"/>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67" name="Google Shape;467;p11:notes"/>
          <p:cNvSpPr txBox="1"/>
          <p:nvPr>
            <p:ph idx="1" type="body"/>
          </p:nvPr>
        </p:nvSpPr>
        <p:spPr>
          <a:xfrm>
            <a:off x="666909" y="4715153"/>
            <a:ext cx="5335270" cy="4466987"/>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68" name="Google Shape;468;p11:notes"/>
          <p:cNvSpPr txBox="1"/>
          <p:nvPr>
            <p:ph idx="12" type="sldNum"/>
          </p:nvPr>
        </p:nvSpPr>
        <p:spPr>
          <a:xfrm>
            <a:off x="3777607" y="9428583"/>
            <a:ext cx="2889938" cy="496332"/>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3" name="Shape 503"/>
        <p:cNvGrpSpPr/>
        <p:nvPr/>
      </p:nvGrpSpPr>
      <p:grpSpPr>
        <a:xfrm>
          <a:off x="0" y="0"/>
          <a:ext cx="0" cy="0"/>
          <a:chOff x="0" y="0"/>
          <a:chExt cx="0" cy="0"/>
        </a:xfrm>
      </p:grpSpPr>
      <p:sp>
        <p:nvSpPr>
          <p:cNvPr id="504" name="Google Shape;504;p12:notes"/>
          <p:cNvSpPr/>
          <p:nvPr>
            <p:ph idx="2" type="sldImg"/>
          </p:nvPr>
        </p:nvSpPr>
        <p:spPr>
          <a:xfrm>
            <a:off x="26988" y="744538"/>
            <a:ext cx="6615112" cy="3722687"/>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505" name="Google Shape;505;p12:notes"/>
          <p:cNvSpPr txBox="1"/>
          <p:nvPr>
            <p:ph idx="1" type="body"/>
          </p:nvPr>
        </p:nvSpPr>
        <p:spPr>
          <a:xfrm>
            <a:off x="666909" y="4715153"/>
            <a:ext cx="5335270" cy="4466987"/>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06" name="Google Shape;506;p12:notes"/>
          <p:cNvSpPr txBox="1"/>
          <p:nvPr>
            <p:ph idx="12" type="sldNum"/>
          </p:nvPr>
        </p:nvSpPr>
        <p:spPr>
          <a:xfrm>
            <a:off x="3777607" y="9428583"/>
            <a:ext cx="2889938" cy="496332"/>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5" name="Shape 135"/>
        <p:cNvGrpSpPr/>
        <p:nvPr/>
      </p:nvGrpSpPr>
      <p:grpSpPr>
        <a:xfrm>
          <a:off x="0" y="0"/>
          <a:ext cx="0" cy="0"/>
          <a:chOff x="0" y="0"/>
          <a:chExt cx="0" cy="0"/>
        </a:xfrm>
      </p:grpSpPr>
      <p:sp>
        <p:nvSpPr>
          <p:cNvPr id="136" name="Google Shape;136;p2:notes"/>
          <p:cNvSpPr/>
          <p:nvPr>
            <p:ph idx="2" type="sldImg"/>
          </p:nvPr>
        </p:nvSpPr>
        <p:spPr>
          <a:xfrm>
            <a:off x="26988" y="744538"/>
            <a:ext cx="6615112" cy="3722687"/>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37" name="Google Shape;137;p2:notes"/>
          <p:cNvSpPr txBox="1"/>
          <p:nvPr>
            <p:ph idx="1" type="body"/>
          </p:nvPr>
        </p:nvSpPr>
        <p:spPr>
          <a:xfrm>
            <a:off x="666909" y="4715153"/>
            <a:ext cx="5335270" cy="4466987"/>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8" name="Google Shape;138;p2:notes"/>
          <p:cNvSpPr txBox="1"/>
          <p:nvPr>
            <p:ph idx="12" type="sldNum"/>
          </p:nvPr>
        </p:nvSpPr>
        <p:spPr>
          <a:xfrm>
            <a:off x="3777607" y="9428583"/>
            <a:ext cx="2889938" cy="496332"/>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3" name="Shape 183"/>
        <p:cNvGrpSpPr/>
        <p:nvPr/>
      </p:nvGrpSpPr>
      <p:grpSpPr>
        <a:xfrm>
          <a:off x="0" y="0"/>
          <a:ext cx="0" cy="0"/>
          <a:chOff x="0" y="0"/>
          <a:chExt cx="0" cy="0"/>
        </a:xfrm>
      </p:grpSpPr>
      <p:sp>
        <p:nvSpPr>
          <p:cNvPr id="184" name="Google Shape;184;p3:notes"/>
          <p:cNvSpPr/>
          <p:nvPr>
            <p:ph idx="2" type="sldImg"/>
          </p:nvPr>
        </p:nvSpPr>
        <p:spPr>
          <a:xfrm>
            <a:off x="26988" y="744538"/>
            <a:ext cx="6615112" cy="3722687"/>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85" name="Google Shape;185;p3:notes"/>
          <p:cNvSpPr txBox="1"/>
          <p:nvPr>
            <p:ph idx="1" type="body"/>
          </p:nvPr>
        </p:nvSpPr>
        <p:spPr>
          <a:xfrm>
            <a:off x="666909" y="4715153"/>
            <a:ext cx="5335270" cy="4466987"/>
          </a:xfrm>
          <a:prstGeom prst="rect">
            <a:avLst/>
          </a:prstGeom>
          <a:noFill/>
          <a:ln>
            <a:noFill/>
          </a:ln>
        </p:spPr>
        <p:txBody>
          <a:bodyPr anchorCtr="0" anchor="t" bIns="45700" lIns="91425" spcFirstLastPara="1" rIns="91425" wrap="square" tIns="45700">
            <a:noAutofit/>
          </a:bodyPr>
          <a:lstStyle/>
          <a:p>
            <a:pPr indent="-228600" lvl="0" marL="342900" rtl="0" algn="l">
              <a:lnSpc>
                <a:spcPct val="116000"/>
              </a:lnSpc>
              <a:spcBef>
                <a:spcPts val="0"/>
              </a:spcBef>
              <a:spcAft>
                <a:spcPts val="0"/>
              </a:spcAft>
              <a:buClr>
                <a:schemeClr val="dk1"/>
              </a:buClr>
              <a:buSzPts val="1800"/>
              <a:buFont typeface="Noto Sans Symbols"/>
              <a:buNone/>
            </a:pPr>
            <a:r>
              <a:t/>
            </a:r>
            <a:endParaRPr sz="1800">
              <a:latin typeface="Arial"/>
              <a:ea typeface="Arial"/>
              <a:cs typeface="Arial"/>
              <a:sym typeface="Arial"/>
            </a:endParaRPr>
          </a:p>
        </p:txBody>
      </p:sp>
      <p:sp>
        <p:nvSpPr>
          <p:cNvPr id="186" name="Google Shape;186;p3:notes"/>
          <p:cNvSpPr txBox="1"/>
          <p:nvPr>
            <p:ph idx="12" type="sldNum"/>
          </p:nvPr>
        </p:nvSpPr>
        <p:spPr>
          <a:xfrm>
            <a:off x="3777607" y="9428583"/>
            <a:ext cx="2889938" cy="496332"/>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7" name="Shape 217"/>
        <p:cNvGrpSpPr/>
        <p:nvPr/>
      </p:nvGrpSpPr>
      <p:grpSpPr>
        <a:xfrm>
          <a:off x="0" y="0"/>
          <a:ext cx="0" cy="0"/>
          <a:chOff x="0" y="0"/>
          <a:chExt cx="0" cy="0"/>
        </a:xfrm>
      </p:grpSpPr>
      <p:sp>
        <p:nvSpPr>
          <p:cNvPr id="218" name="Google Shape;218;p4:notes"/>
          <p:cNvSpPr/>
          <p:nvPr>
            <p:ph idx="2" type="sldImg"/>
          </p:nvPr>
        </p:nvSpPr>
        <p:spPr>
          <a:xfrm>
            <a:off x="26988" y="744538"/>
            <a:ext cx="6615112" cy="3722687"/>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19" name="Google Shape;219;p4:notes"/>
          <p:cNvSpPr txBox="1"/>
          <p:nvPr>
            <p:ph idx="1" type="body"/>
          </p:nvPr>
        </p:nvSpPr>
        <p:spPr>
          <a:xfrm>
            <a:off x="666909" y="4715153"/>
            <a:ext cx="5335270" cy="4466987"/>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20" name="Google Shape;220;p4:notes"/>
          <p:cNvSpPr txBox="1"/>
          <p:nvPr>
            <p:ph idx="12" type="sldNum"/>
          </p:nvPr>
        </p:nvSpPr>
        <p:spPr>
          <a:xfrm>
            <a:off x="3777607" y="9428583"/>
            <a:ext cx="2889938" cy="496332"/>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6" name="Shape 226"/>
        <p:cNvGrpSpPr/>
        <p:nvPr/>
      </p:nvGrpSpPr>
      <p:grpSpPr>
        <a:xfrm>
          <a:off x="0" y="0"/>
          <a:ext cx="0" cy="0"/>
          <a:chOff x="0" y="0"/>
          <a:chExt cx="0" cy="0"/>
        </a:xfrm>
      </p:grpSpPr>
      <p:sp>
        <p:nvSpPr>
          <p:cNvPr id="227" name="Google Shape;227;p5:notes"/>
          <p:cNvSpPr txBox="1"/>
          <p:nvPr>
            <p:ph idx="1" type="body"/>
          </p:nvPr>
        </p:nvSpPr>
        <p:spPr>
          <a:xfrm>
            <a:off x="666909" y="4715153"/>
            <a:ext cx="5335270" cy="4466987"/>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28" name="Google Shape;228;p5:notes"/>
          <p:cNvSpPr/>
          <p:nvPr>
            <p:ph idx="2" type="sldImg"/>
          </p:nvPr>
        </p:nvSpPr>
        <p:spPr>
          <a:xfrm>
            <a:off x="26988" y="744538"/>
            <a:ext cx="6615112" cy="3722687"/>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1" name="Shape 291"/>
        <p:cNvGrpSpPr/>
        <p:nvPr/>
      </p:nvGrpSpPr>
      <p:grpSpPr>
        <a:xfrm>
          <a:off x="0" y="0"/>
          <a:ext cx="0" cy="0"/>
          <a:chOff x="0" y="0"/>
          <a:chExt cx="0" cy="0"/>
        </a:xfrm>
      </p:grpSpPr>
      <p:sp>
        <p:nvSpPr>
          <p:cNvPr id="292" name="Google Shape;292;p6:notes"/>
          <p:cNvSpPr/>
          <p:nvPr>
            <p:ph idx="2" type="sldImg"/>
          </p:nvPr>
        </p:nvSpPr>
        <p:spPr>
          <a:xfrm>
            <a:off x="26988" y="744538"/>
            <a:ext cx="6615112" cy="3722687"/>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93" name="Google Shape;293;p6:notes"/>
          <p:cNvSpPr txBox="1"/>
          <p:nvPr>
            <p:ph idx="1" type="body"/>
          </p:nvPr>
        </p:nvSpPr>
        <p:spPr>
          <a:xfrm>
            <a:off x="666909" y="4715153"/>
            <a:ext cx="5335270" cy="4466987"/>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94" name="Google Shape;294;p6:notes"/>
          <p:cNvSpPr txBox="1"/>
          <p:nvPr>
            <p:ph idx="12" type="sldNum"/>
          </p:nvPr>
        </p:nvSpPr>
        <p:spPr>
          <a:xfrm>
            <a:off x="3777607" y="9428583"/>
            <a:ext cx="2889938" cy="496332"/>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6" name="Shape 306"/>
        <p:cNvGrpSpPr/>
        <p:nvPr/>
      </p:nvGrpSpPr>
      <p:grpSpPr>
        <a:xfrm>
          <a:off x="0" y="0"/>
          <a:ext cx="0" cy="0"/>
          <a:chOff x="0" y="0"/>
          <a:chExt cx="0" cy="0"/>
        </a:xfrm>
      </p:grpSpPr>
      <p:sp>
        <p:nvSpPr>
          <p:cNvPr id="307" name="Google Shape;307;p7:notes"/>
          <p:cNvSpPr txBox="1"/>
          <p:nvPr>
            <p:ph idx="1" type="body"/>
          </p:nvPr>
        </p:nvSpPr>
        <p:spPr>
          <a:xfrm>
            <a:off x="666909" y="4715153"/>
            <a:ext cx="5335270" cy="4466987"/>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08" name="Google Shape;308;p7:notes"/>
          <p:cNvSpPr/>
          <p:nvPr>
            <p:ph idx="2" type="sldImg"/>
          </p:nvPr>
        </p:nvSpPr>
        <p:spPr>
          <a:xfrm>
            <a:off x="26988" y="744538"/>
            <a:ext cx="6615112" cy="3722687"/>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1" name="Shape 351"/>
        <p:cNvGrpSpPr/>
        <p:nvPr/>
      </p:nvGrpSpPr>
      <p:grpSpPr>
        <a:xfrm>
          <a:off x="0" y="0"/>
          <a:ext cx="0" cy="0"/>
          <a:chOff x="0" y="0"/>
          <a:chExt cx="0" cy="0"/>
        </a:xfrm>
      </p:grpSpPr>
      <p:sp>
        <p:nvSpPr>
          <p:cNvPr id="352" name="Google Shape;352;p8:notes"/>
          <p:cNvSpPr/>
          <p:nvPr>
            <p:ph idx="2" type="sldImg"/>
          </p:nvPr>
        </p:nvSpPr>
        <p:spPr>
          <a:xfrm>
            <a:off x="26988" y="744538"/>
            <a:ext cx="6615112" cy="3722687"/>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53" name="Google Shape;353;p8:notes"/>
          <p:cNvSpPr txBox="1"/>
          <p:nvPr>
            <p:ph idx="1" type="body"/>
          </p:nvPr>
        </p:nvSpPr>
        <p:spPr>
          <a:xfrm>
            <a:off x="666909" y="4715153"/>
            <a:ext cx="5335270" cy="4466987"/>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54" name="Google Shape;354;p8:notes"/>
          <p:cNvSpPr txBox="1"/>
          <p:nvPr>
            <p:ph idx="12" type="sldNum"/>
          </p:nvPr>
        </p:nvSpPr>
        <p:spPr>
          <a:xfrm>
            <a:off x="3777607" y="9428583"/>
            <a:ext cx="2889938" cy="496332"/>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3" name="Shape 373"/>
        <p:cNvGrpSpPr/>
        <p:nvPr/>
      </p:nvGrpSpPr>
      <p:grpSpPr>
        <a:xfrm>
          <a:off x="0" y="0"/>
          <a:ext cx="0" cy="0"/>
          <a:chOff x="0" y="0"/>
          <a:chExt cx="0" cy="0"/>
        </a:xfrm>
      </p:grpSpPr>
      <p:sp>
        <p:nvSpPr>
          <p:cNvPr id="374" name="Google Shape;374;p9:notes"/>
          <p:cNvSpPr txBox="1"/>
          <p:nvPr>
            <p:ph idx="1" type="body"/>
          </p:nvPr>
        </p:nvSpPr>
        <p:spPr>
          <a:xfrm>
            <a:off x="666909" y="4715153"/>
            <a:ext cx="5335270" cy="4466987"/>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75" name="Google Shape;375;p9:notes"/>
          <p:cNvSpPr/>
          <p:nvPr>
            <p:ph idx="2" type="sldImg"/>
          </p:nvPr>
        </p:nvSpPr>
        <p:spPr>
          <a:xfrm>
            <a:off x="26988" y="744538"/>
            <a:ext cx="6615112" cy="3722687"/>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 Id="rId3" Type="http://schemas.openxmlformats.org/officeDocument/2006/relationships/image" Target="../media/image5.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5.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 Id="rId3" Type="http://schemas.openxmlformats.org/officeDocument/2006/relationships/image" Target="../media/image5.pn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1.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5.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showMasterSp="0">
  <p:cSld name="Title Slide">
    <p:spTree>
      <p:nvGrpSpPr>
        <p:cNvPr id="12" name="Shape 12"/>
        <p:cNvGrpSpPr/>
        <p:nvPr/>
      </p:nvGrpSpPr>
      <p:grpSpPr>
        <a:xfrm>
          <a:off x="0" y="0"/>
          <a:ext cx="0" cy="0"/>
          <a:chOff x="0" y="0"/>
          <a:chExt cx="0" cy="0"/>
        </a:xfrm>
      </p:grpSpPr>
      <p:sp>
        <p:nvSpPr>
          <p:cNvPr id="13" name="Google Shape;13;p14"/>
          <p:cNvSpPr txBox="1"/>
          <p:nvPr>
            <p:ph idx="1" type="body"/>
          </p:nvPr>
        </p:nvSpPr>
        <p:spPr>
          <a:xfrm>
            <a:off x="250825" y="2326924"/>
            <a:ext cx="8316913" cy="519694"/>
          </a:xfrm>
          <a:prstGeom prst="rect">
            <a:avLst/>
          </a:prstGeom>
          <a:noFill/>
          <a:ln>
            <a:noFill/>
          </a:ln>
        </p:spPr>
        <p:txBody>
          <a:bodyPr anchorCtr="0" anchor="b" bIns="45700" lIns="0" spcFirstLastPara="1" rIns="91425" wrap="square" tIns="45700">
            <a:noAutofit/>
          </a:bodyPr>
          <a:lstStyle>
            <a:lvl1pPr indent="-228600" lvl="0" marL="457200" marR="0" rtl="0" algn="l">
              <a:lnSpc>
                <a:spcPct val="100000"/>
              </a:lnSpc>
              <a:spcBef>
                <a:spcPts val="0"/>
              </a:spcBef>
              <a:spcAft>
                <a:spcPts val="0"/>
              </a:spcAft>
              <a:buClr>
                <a:srgbClr val="A5A5A5"/>
              </a:buClr>
              <a:buSzPts val="2800"/>
              <a:buFont typeface="Calibri"/>
              <a:buNone/>
              <a:defRPr b="1" i="0" sz="2800" u="none" cap="none" strike="noStrike">
                <a:solidFill>
                  <a:schemeClr val="dk1"/>
                </a:solidFill>
                <a:latin typeface="Arial"/>
                <a:ea typeface="Arial"/>
                <a:cs typeface="Arial"/>
                <a:sym typeface="Arial"/>
              </a:defRPr>
            </a:lvl1pPr>
            <a:lvl2pPr indent="-330200" lvl="1" marL="914400" marR="0" rtl="0" algn="l">
              <a:spcBef>
                <a:spcPts val="500"/>
              </a:spcBef>
              <a:spcAft>
                <a:spcPts val="0"/>
              </a:spcAft>
              <a:buClr>
                <a:srgbClr val="A5A5A5"/>
              </a:buClr>
              <a:buSzPts val="1600"/>
              <a:buFont typeface="Quattrocento Sans"/>
              <a:buChar char="-"/>
              <a:defRPr b="0" i="0" sz="1600" u="none" cap="none" strike="noStrike">
                <a:solidFill>
                  <a:schemeClr val="dk1"/>
                </a:solidFill>
                <a:latin typeface="Arial"/>
                <a:ea typeface="Arial"/>
                <a:cs typeface="Arial"/>
                <a:sym typeface="Arial"/>
              </a:defRPr>
            </a:lvl2pPr>
            <a:lvl3pPr indent="-317500" lvl="2" marL="1371600" marR="0" rtl="0" algn="l">
              <a:spcBef>
                <a:spcPts val="500"/>
              </a:spcBef>
              <a:spcAft>
                <a:spcPts val="0"/>
              </a:spcAft>
              <a:buClr>
                <a:srgbClr val="BFBFBF"/>
              </a:buClr>
              <a:buSzPts val="1400"/>
              <a:buFont typeface="Quattrocento Sans"/>
              <a:buChar char="-"/>
              <a:defRPr b="0" i="0" sz="1400" u="none" cap="none" strike="noStrike">
                <a:solidFill>
                  <a:schemeClr val="dk1"/>
                </a:solidFill>
                <a:latin typeface="Arial"/>
                <a:ea typeface="Arial"/>
                <a:cs typeface="Arial"/>
                <a:sym typeface="Arial"/>
              </a:defRPr>
            </a:lvl3pPr>
            <a:lvl4pPr indent="-304800" lvl="3" marL="1828800" marR="0" rtl="0" algn="l">
              <a:spcBef>
                <a:spcPts val="24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4pPr>
            <a:lvl5pPr indent="-304800" lvl="4" marL="2286000" marR="0" rtl="0" algn="l">
              <a:spcBef>
                <a:spcPts val="24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14" name="Google Shape;14;p14"/>
          <p:cNvSpPr txBox="1"/>
          <p:nvPr>
            <p:ph idx="2" type="body"/>
          </p:nvPr>
        </p:nvSpPr>
        <p:spPr>
          <a:xfrm>
            <a:off x="250826" y="2857662"/>
            <a:ext cx="8316912" cy="306684"/>
          </a:xfrm>
          <a:prstGeom prst="rect">
            <a:avLst/>
          </a:prstGeom>
          <a:noFill/>
          <a:ln>
            <a:noFill/>
          </a:ln>
        </p:spPr>
        <p:txBody>
          <a:bodyPr anchorCtr="0" anchor="t" bIns="45700" lIns="0" spcFirstLastPara="1" rIns="91425" wrap="square" tIns="45700">
            <a:noAutofit/>
          </a:bodyPr>
          <a:lstStyle>
            <a:lvl1pPr indent="-228600" lvl="0" marL="457200" marR="0" rtl="0" algn="l">
              <a:lnSpc>
                <a:spcPct val="100000"/>
              </a:lnSpc>
              <a:spcBef>
                <a:spcPts val="2200"/>
              </a:spcBef>
              <a:spcAft>
                <a:spcPts val="0"/>
              </a:spcAft>
              <a:buClr>
                <a:srgbClr val="A5A5A5"/>
              </a:buClr>
              <a:buSzPts val="1400"/>
              <a:buFont typeface="Calibri"/>
              <a:buNone/>
              <a:defRPr b="0" i="0" sz="1400" u="none" cap="none" strike="noStrike">
                <a:solidFill>
                  <a:srgbClr val="7F7F7F"/>
                </a:solidFill>
                <a:latin typeface="Arial"/>
                <a:ea typeface="Arial"/>
                <a:cs typeface="Arial"/>
                <a:sym typeface="Arial"/>
              </a:defRPr>
            </a:lvl1pPr>
            <a:lvl2pPr indent="-330200" lvl="1" marL="914400" marR="0" rtl="0" algn="l">
              <a:spcBef>
                <a:spcPts val="500"/>
              </a:spcBef>
              <a:spcAft>
                <a:spcPts val="0"/>
              </a:spcAft>
              <a:buClr>
                <a:srgbClr val="A5A5A5"/>
              </a:buClr>
              <a:buSzPts val="1600"/>
              <a:buFont typeface="Quattrocento Sans"/>
              <a:buChar char="-"/>
              <a:defRPr b="0" i="0" sz="1600" u="none" cap="none" strike="noStrike">
                <a:solidFill>
                  <a:schemeClr val="dk1"/>
                </a:solidFill>
                <a:latin typeface="Arial"/>
                <a:ea typeface="Arial"/>
                <a:cs typeface="Arial"/>
                <a:sym typeface="Arial"/>
              </a:defRPr>
            </a:lvl2pPr>
            <a:lvl3pPr indent="-317500" lvl="2" marL="1371600" marR="0" rtl="0" algn="l">
              <a:spcBef>
                <a:spcPts val="500"/>
              </a:spcBef>
              <a:spcAft>
                <a:spcPts val="0"/>
              </a:spcAft>
              <a:buClr>
                <a:srgbClr val="BFBFBF"/>
              </a:buClr>
              <a:buSzPts val="1400"/>
              <a:buFont typeface="Quattrocento Sans"/>
              <a:buChar char="-"/>
              <a:defRPr b="0" i="0" sz="1400" u="none" cap="none" strike="noStrike">
                <a:solidFill>
                  <a:schemeClr val="dk1"/>
                </a:solidFill>
                <a:latin typeface="Arial"/>
                <a:ea typeface="Arial"/>
                <a:cs typeface="Arial"/>
                <a:sym typeface="Arial"/>
              </a:defRPr>
            </a:lvl3pPr>
            <a:lvl4pPr indent="-304800" lvl="3" marL="1828800" marR="0" rtl="0" algn="l">
              <a:spcBef>
                <a:spcPts val="24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4pPr>
            <a:lvl5pPr indent="-304800" lvl="4" marL="2286000" marR="0" rtl="0" algn="l">
              <a:spcBef>
                <a:spcPts val="24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pic>
        <p:nvPicPr>
          <p:cNvPr id="15" name="Google Shape;15;p14"/>
          <p:cNvPicPr preferRelativeResize="0"/>
          <p:nvPr/>
        </p:nvPicPr>
        <p:blipFill rotWithShape="1">
          <a:blip r:embed="rId2">
            <a:alphaModFix/>
          </a:blip>
          <a:srcRect b="0" l="0" r="0" t="0"/>
          <a:stretch/>
        </p:blipFill>
        <p:spPr>
          <a:xfrm rot="-5400000">
            <a:off x="8243583" y="734937"/>
            <a:ext cx="917611" cy="269300"/>
          </a:xfrm>
          <a:prstGeom prst="rect">
            <a:avLst/>
          </a:prstGeom>
          <a:noFill/>
          <a:ln>
            <a:noFill/>
          </a:ln>
        </p:spPr>
      </p:pic>
      <p:sp>
        <p:nvSpPr>
          <p:cNvPr id="16" name="Google Shape;16;p14"/>
          <p:cNvSpPr txBox="1"/>
          <p:nvPr>
            <p:ph idx="3" type="body"/>
          </p:nvPr>
        </p:nvSpPr>
        <p:spPr>
          <a:xfrm>
            <a:off x="250826" y="3160965"/>
            <a:ext cx="8316912" cy="306684"/>
          </a:xfrm>
          <a:prstGeom prst="rect">
            <a:avLst/>
          </a:prstGeom>
          <a:noFill/>
          <a:ln>
            <a:noFill/>
          </a:ln>
        </p:spPr>
        <p:txBody>
          <a:bodyPr anchorCtr="0" anchor="t" bIns="45700" lIns="0" spcFirstLastPara="1" rIns="91425" wrap="square" tIns="45700">
            <a:noAutofit/>
          </a:bodyPr>
          <a:lstStyle>
            <a:lvl1pPr indent="-228600" lvl="0" marL="457200" marR="0" rtl="0" algn="l">
              <a:lnSpc>
                <a:spcPct val="100000"/>
              </a:lnSpc>
              <a:spcBef>
                <a:spcPts val="2200"/>
              </a:spcBef>
              <a:spcAft>
                <a:spcPts val="0"/>
              </a:spcAft>
              <a:buClr>
                <a:srgbClr val="A5A5A5"/>
              </a:buClr>
              <a:buSzPts val="1400"/>
              <a:buFont typeface="Calibri"/>
              <a:buNone/>
              <a:defRPr b="0" i="0" sz="1400" u="none" cap="none" strike="noStrike">
                <a:solidFill>
                  <a:srgbClr val="7F7F7F"/>
                </a:solidFill>
                <a:latin typeface="Arial"/>
                <a:ea typeface="Arial"/>
                <a:cs typeface="Arial"/>
                <a:sym typeface="Arial"/>
              </a:defRPr>
            </a:lvl1pPr>
            <a:lvl2pPr indent="-330200" lvl="1" marL="914400" marR="0" rtl="0" algn="l">
              <a:spcBef>
                <a:spcPts val="500"/>
              </a:spcBef>
              <a:spcAft>
                <a:spcPts val="0"/>
              </a:spcAft>
              <a:buClr>
                <a:srgbClr val="A5A5A5"/>
              </a:buClr>
              <a:buSzPts val="1600"/>
              <a:buFont typeface="Quattrocento Sans"/>
              <a:buChar char="-"/>
              <a:defRPr b="0" i="0" sz="1600" u="none" cap="none" strike="noStrike">
                <a:solidFill>
                  <a:schemeClr val="dk1"/>
                </a:solidFill>
                <a:latin typeface="Arial"/>
                <a:ea typeface="Arial"/>
                <a:cs typeface="Arial"/>
                <a:sym typeface="Arial"/>
              </a:defRPr>
            </a:lvl2pPr>
            <a:lvl3pPr indent="-317500" lvl="2" marL="1371600" marR="0" rtl="0" algn="l">
              <a:spcBef>
                <a:spcPts val="500"/>
              </a:spcBef>
              <a:spcAft>
                <a:spcPts val="0"/>
              </a:spcAft>
              <a:buClr>
                <a:srgbClr val="BFBFBF"/>
              </a:buClr>
              <a:buSzPts val="1400"/>
              <a:buFont typeface="Quattrocento Sans"/>
              <a:buChar char="-"/>
              <a:defRPr b="0" i="0" sz="1400" u="none" cap="none" strike="noStrike">
                <a:solidFill>
                  <a:schemeClr val="dk1"/>
                </a:solidFill>
                <a:latin typeface="Arial"/>
                <a:ea typeface="Arial"/>
                <a:cs typeface="Arial"/>
                <a:sym typeface="Arial"/>
              </a:defRPr>
            </a:lvl3pPr>
            <a:lvl4pPr indent="-304800" lvl="3" marL="1828800" marR="0" rtl="0" algn="l">
              <a:spcBef>
                <a:spcPts val="24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4pPr>
            <a:lvl5pPr indent="-304800" lvl="4" marL="2286000" marR="0" rtl="0" algn="l">
              <a:spcBef>
                <a:spcPts val="24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pic>
        <p:nvPicPr>
          <p:cNvPr id="17" name="Google Shape;17;p14"/>
          <p:cNvPicPr preferRelativeResize="0"/>
          <p:nvPr/>
        </p:nvPicPr>
        <p:blipFill rotWithShape="1">
          <a:blip r:embed="rId3">
            <a:alphaModFix/>
          </a:blip>
          <a:srcRect b="0" l="0" r="0" t="0"/>
          <a:stretch/>
        </p:blipFill>
        <p:spPr>
          <a:xfrm>
            <a:off x="250825" y="1542199"/>
            <a:ext cx="1521268" cy="633074"/>
          </a:xfrm>
          <a:prstGeom prst="rect">
            <a:avLst/>
          </a:prstGeom>
          <a:noFill/>
          <a:ln>
            <a:noFill/>
          </a:ln>
        </p:spPr>
      </p:pic>
      <p:sp>
        <p:nvSpPr>
          <p:cNvPr id="18" name="Google Shape;18;p14"/>
          <p:cNvSpPr txBox="1"/>
          <p:nvPr/>
        </p:nvSpPr>
        <p:spPr>
          <a:xfrm>
            <a:off x="7725513" y="4890053"/>
            <a:ext cx="1219200" cy="185720"/>
          </a:xfrm>
          <a:prstGeom prst="rect">
            <a:avLst/>
          </a:prstGeom>
          <a:noFill/>
          <a:ln>
            <a:noFill/>
          </a:ln>
        </p:spPr>
        <p:txBody>
          <a:bodyPr anchorCtr="0" anchor="ctr" bIns="45700" lIns="0" spcFirstLastPara="1" rIns="91425" wrap="square" tIns="45700">
            <a:noAutofit/>
          </a:bodyPr>
          <a:lstStyle/>
          <a:p>
            <a:pPr indent="0" lvl="0" marL="0" marR="0" rtl="0" algn="r">
              <a:lnSpc>
                <a:spcPct val="100000"/>
              </a:lnSpc>
              <a:spcBef>
                <a:spcPts val="0"/>
              </a:spcBef>
              <a:spcAft>
                <a:spcPts val="0"/>
              </a:spcAft>
              <a:buClr>
                <a:srgbClr val="888888"/>
              </a:buClr>
              <a:buSzPts val="550"/>
              <a:buFont typeface="Arial"/>
              <a:buNone/>
            </a:pPr>
            <a:r>
              <a:rPr b="0" i="0" lang="en-US" sz="550" u="none" cap="none" strike="noStrike">
                <a:solidFill>
                  <a:srgbClr val="888888"/>
                </a:solidFill>
                <a:latin typeface="Arial"/>
                <a:ea typeface="Arial"/>
                <a:cs typeface="Arial"/>
                <a:sym typeface="Arial"/>
              </a:rPr>
              <a:t>Page </a:t>
            </a:r>
            <a:fld id="{00000000-1234-1234-1234-123412341234}" type="slidenum">
              <a:rPr b="0" i="0" lang="en-US" sz="550" u="none" cap="none" strike="noStrike">
                <a:solidFill>
                  <a:srgbClr val="888888"/>
                </a:solidFill>
                <a:latin typeface="Arial"/>
                <a:ea typeface="Arial"/>
                <a:cs typeface="Arial"/>
                <a:sym typeface="Arial"/>
              </a:rPr>
              <a:t>‹#›</a:t>
            </a:fld>
            <a:endParaRPr b="0" i="0" sz="550" u="none" cap="none" strike="noStrike">
              <a:solidFill>
                <a:srgbClr val="888888"/>
              </a:solidFill>
              <a:latin typeface="Arial"/>
              <a:ea typeface="Arial"/>
              <a:cs typeface="Arial"/>
              <a:sym typeface="Arial"/>
            </a:endParaRPr>
          </a:p>
        </p:txBody>
      </p:sp>
    </p:spTree>
  </p:cSld>
  <p:clrMapOvr>
    <a:masterClrMapping/>
  </p:clrMapOvr>
  <p:extLst>
    <p:ext uri="{DCECCB84-F9BA-43D5-87BE-67443E8EF086}">
      <p15:sldGuideLst>
        <p15:guide id="1" pos="158">
          <p15:clr>
            <a:srgbClr val="FBAE40"/>
          </p15:clr>
        </p15:guide>
        <p15:guide id="2" orient="horz" pos="826">
          <p15:clr>
            <a:srgbClr val="FBAE40"/>
          </p15:clr>
        </p15:guide>
        <p15:guide id="3" pos="5602">
          <p15:clr>
            <a:srgbClr val="FBAE40"/>
          </p15:clr>
        </p15:guide>
        <p15:guide id="4" pos="5397">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ransition slide" showMasterSp="0">
  <p:cSld name="Transition slide">
    <p:spTree>
      <p:nvGrpSpPr>
        <p:cNvPr id="54" name="Shape 54"/>
        <p:cNvGrpSpPr/>
        <p:nvPr/>
      </p:nvGrpSpPr>
      <p:grpSpPr>
        <a:xfrm>
          <a:off x="0" y="0"/>
          <a:ext cx="0" cy="0"/>
          <a:chOff x="0" y="0"/>
          <a:chExt cx="0" cy="0"/>
        </a:xfrm>
      </p:grpSpPr>
      <p:sp>
        <p:nvSpPr>
          <p:cNvPr id="55" name="Google Shape;55;p23"/>
          <p:cNvSpPr txBox="1"/>
          <p:nvPr>
            <p:ph idx="1" type="body"/>
          </p:nvPr>
        </p:nvSpPr>
        <p:spPr>
          <a:xfrm>
            <a:off x="250825" y="1804726"/>
            <a:ext cx="8316913" cy="519694"/>
          </a:xfrm>
          <a:prstGeom prst="rect">
            <a:avLst/>
          </a:prstGeom>
          <a:noFill/>
          <a:ln>
            <a:noFill/>
          </a:ln>
        </p:spPr>
        <p:txBody>
          <a:bodyPr anchorCtr="0" anchor="b" bIns="45700" lIns="0" spcFirstLastPara="1" rIns="91425" wrap="square" tIns="45700">
            <a:noAutofit/>
          </a:bodyPr>
          <a:lstStyle>
            <a:lvl1pPr indent="-228600" lvl="0" marL="457200" marR="0" rtl="0" algn="l">
              <a:lnSpc>
                <a:spcPct val="100000"/>
              </a:lnSpc>
              <a:spcBef>
                <a:spcPts val="0"/>
              </a:spcBef>
              <a:spcAft>
                <a:spcPts val="0"/>
              </a:spcAft>
              <a:buClr>
                <a:srgbClr val="A5A5A5"/>
              </a:buClr>
              <a:buSzPts val="2800"/>
              <a:buFont typeface="Calibri"/>
              <a:buNone/>
              <a:defRPr b="1" i="0" sz="2800" u="none" cap="none" strike="noStrike">
                <a:solidFill>
                  <a:schemeClr val="dk1"/>
                </a:solidFill>
                <a:latin typeface="Arial"/>
                <a:ea typeface="Arial"/>
                <a:cs typeface="Arial"/>
                <a:sym typeface="Arial"/>
              </a:defRPr>
            </a:lvl1pPr>
            <a:lvl2pPr indent="-330200" lvl="1" marL="914400" marR="0" rtl="0" algn="l">
              <a:spcBef>
                <a:spcPts val="500"/>
              </a:spcBef>
              <a:spcAft>
                <a:spcPts val="0"/>
              </a:spcAft>
              <a:buClr>
                <a:srgbClr val="A5A5A5"/>
              </a:buClr>
              <a:buSzPts val="1600"/>
              <a:buFont typeface="Quattrocento Sans"/>
              <a:buChar char="-"/>
              <a:defRPr b="0" i="0" sz="1600" u="none" cap="none" strike="noStrike">
                <a:solidFill>
                  <a:schemeClr val="dk1"/>
                </a:solidFill>
                <a:latin typeface="Arial"/>
                <a:ea typeface="Arial"/>
                <a:cs typeface="Arial"/>
                <a:sym typeface="Arial"/>
              </a:defRPr>
            </a:lvl2pPr>
            <a:lvl3pPr indent="-317500" lvl="2" marL="1371600" marR="0" rtl="0" algn="l">
              <a:spcBef>
                <a:spcPts val="500"/>
              </a:spcBef>
              <a:spcAft>
                <a:spcPts val="0"/>
              </a:spcAft>
              <a:buClr>
                <a:srgbClr val="BFBFBF"/>
              </a:buClr>
              <a:buSzPts val="1400"/>
              <a:buFont typeface="Quattrocento Sans"/>
              <a:buChar char="-"/>
              <a:defRPr b="0" i="0" sz="1400" u="none" cap="none" strike="noStrike">
                <a:solidFill>
                  <a:schemeClr val="dk1"/>
                </a:solidFill>
                <a:latin typeface="Arial"/>
                <a:ea typeface="Arial"/>
                <a:cs typeface="Arial"/>
                <a:sym typeface="Arial"/>
              </a:defRPr>
            </a:lvl3pPr>
            <a:lvl4pPr indent="-304800" lvl="3" marL="1828800" marR="0" rtl="0" algn="l">
              <a:spcBef>
                <a:spcPts val="24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4pPr>
            <a:lvl5pPr indent="-304800" lvl="4" marL="2286000" marR="0" rtl="0" algn="l">
              <a:spcBef>
                <a:spcPts val="24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56" name="Google Shape;56;p23"/>
          <p:cNvSpPr txBox="1"/>
          <p:nvPr>
            <p:ph idx="2" type="body"/>
          </p:nvPr>
        </p:nvSpPr>
        <p:spPr>
          <a:xfrm>
            <a:off x="250825" y="2339080"/>
            <a:ext cx="8316913" cy="293284"/>
          </a:xfrm>
          <a:prstGeom prst="rect">
            <a:avLst/>
          </a:prstGeom>
          <a:noFill/>
          <a:ln>
            <a:noFill/>
          </a:ln>
        </p:spPr>
        <p:txBody>
          <a:bodyPr anchorCtr="0" anchor="t" bIns="45700" lIns="0" spcFirstLastPara="1" rIns="91425" wrap="square" tIns="45700">
            <a:noAutofit/>
          </a:bodyPr>
          <a:lstStyle>
            <a:lvl1pPr indent="-228600" lvl="0" marL="457200" marR="0" rtl="0" algn="l">
              <a:lnSpc>
                <a:spcPct val="100000"/>
              </a:lnSpc>
              <a:spcBef>
                <a:spcPts val="1000"/>
              </a:spcBef>
              <a:spcAft>
                <a:spcPts val="0"/>
              </a:spcAft>
              <a:buClr>
                <a:srgbClr val="A5A5A5"/>
              </a:buClr>
              <a:buSzPts val="1400"/>
              <a:buFont typeface="Calibri"/>
              <a:buNone/>
              <a:defRPr b="0" i="0" sz="1400" u="none" cap="none" strike="noStrike">
                <a:solidFill>
                  <a:srgbClr val="7F7F7F"/>
                </a:solidFill>
                <a:latin typeface="Arial"/>
                <a:ea typeface="Arial"/>
                <a:cs typeface="Arial"/>
                <a:sym typeface="Arial"/>
              </a:defRPr>
            </a:lvl1pPr>
            <a:lvl2pPr indent="-330200" lvl="1" marL="914400" marR="0" rtl="0" algn="l">
              <a:spcBef>
                <a:spcPts val="500"/>
              </a:spcBef>
              <a:spcAft>
                <a:spcPts val="0"/>
              </a:spcAft>
              <a:buClr>
                <a:srgbClr val="A5A5A5"/>
              </a:buClr>
              <a:buSzPts val="1600"/>
              <a:buFont typeface="Quattrocento Sans"/>
              <a:buChar char="-"/>
              <a:defRPr b="0" i="0" sz="1600" u="none" cap="none" strike="noStrike">
                <a:solidFill>
                  <a:schemeClr val="dk1"/>
                </a:solidFill>
                <a:latin typeface="Arial"/>
                <a:ea typeface="Arial"/>
                <a:cs typeface="Arial"/>
                <a:sym typeface="Arial"/>
              </a:defRPr>
            </a:lvl2pPr>
            <a:lvl3pPr indent="-317500" lvl="2" marL="1371600" marR="0" rtl="0" algn="l">
              <a:spcBef>
                <a:spcPts val="500"/>
              </a:spcBef>
              <a:spcAft>
                <a:spcPts val="0"/>
              </a:spcAft>
              <a:buClr>
                <a:srgbClr val="BFBFBF"/>
              </a:buClr>
              <a:buSzPts val="1400"/>
              <a:buFont typeface="Quattrocento Sans"/>
              <a:buChar char="-"/>
              <a:defRPr b="0" i="0" sz="1400" u="none" cap="none" strike="noStrike">
                <a:solidFill>
                  <a:schemeClr val="dk1"/>
                </a:solidFill>
                <a:latin typeface="Arial"/>
                <a:ea typeface="Arial"/>
                <a:cs typeface="Arial"/>
                <a:sym typeface="Arial"/>
              </a:defRPr>
            </a:lvl3pPr>
            <a:lvl4pPr indent="-304800" lvl="3" marL="1828800" marR="0" rtl="0" algn="l">
              <a:spcBef>
                <a:spcPts val="24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4pPr>
            <a:lvl5pPr indent="-304800" lvl="4" marL="2286000" marR="0" rtl="0" algn="l">
              <a:spcBef>
                <a:spcPts val="24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57" name="Google Shape;57;p23"/>
          <p:cNvSpPr txBox="1"/>
          <p:nvPr>
            <p:ph idx="3" type="body"/>
          </p:nvPr>
        </p:nvSpPr>
        <p:spPr>
          <a:xfrm>
            <a:off x="253596" y="2646651"/>
            <a:ext cx="8316913" cy="293284"/>
          </a:xfrm>
          <a:prstGeom prst="rect">
            <a:avLst/>
          </a:prstGeom>
          <a:noFill/>
          <a:ln>
            <a:noFill/>
          </a:ln>
        </p:spPr>
        <p:txBody>
          <a:bodyPr anchorCtr="0" anchor="t" bIns="45700" lIns="0" spcFirstLastPara="1" rIns="91425" wrap="square" tIns="45700">
            <a:noAutofit/>
          </a:bodyPr>
          <a:lstStyle>
            <a:lvl1pPr indent="-228600" lvl="0" marL="457200" marR="0" rtl="0" algn="l">
              <a:lnSpc>
                <a:spcPct val="100000"/>
              </a:lnSpc>
              <a:spcBef>
                <a:spcPts val="1000"/>
              </a:spcBef>
              <a:spcAft>
                <a:spcPts val="0"/>
              </a:spcAft>
              <a:buClr>
                <a:srgbClr val="A5A5A5"/>
              </a:buClr>
              <a:buSzPts val="1400"/>
              <a:buFont typeface="Calibri"/>
              <a:buNone/>
              <a:defRPr b="0" i="0" sz="1400" u="none" cap="none" strike="noStrike">
                <a:solidFill>
                  <a:srgbClr val="7F7F7F"/>
                </a:solidFill>
                <a:latin typeface="Arial"/>
                <a:ea typeface="Arial"/>
                <a:cs typeface="Arial"/>
                <a:sym typeface="Arial"/>
              </a:defRPr>
            </a:lvl1pPr>
            <a:lvl2pPr indent="-330200" lvl="1" marL="914400" marR="0" rtl="0" algn="l">
              <a:spcBef>
                <a:spcPts val="500"/>
              </a:spcBef>
              <a:spcAft>
                <a:spcPts val="0"/>
              </a:spcAft>
              <a:buClr>
                <a:srgbClr val="A5A5A5"/>
              </a:buClr>
              <a:buSzPts val="1600"/>
              <a:buFont typeface="Quattrocento Sans"/>
              <a:buChar char="-"/>
              <a:defRPr b="0" i="0" sz="1600" u="none" cap="none" strike="noStrike">
                <a:solidFill>
                  <a:schemeClr val="dk1"/>
                </a:solidFill>
                <a:latin typeface="Arial"/>
                <a:ea typeface="Arial"/>
                <a:cs typeface="Arial"/>
                <a:sym typeface="Arial"/>
              </a:defRPr>
            </a:lvl2pPr>
            <a:lvl3pPr indent="-317500" lvl="2" marL="1371600" marR="0" rtl="0" algn="l">
              <a:spcBef>
                <a:spcPts val="500"/>
              </a:spcBef>
              <a:spcAft>
                <a:spcPts val="0"/>
              </a:spcAft>
              <a:buClr>
                <a:srgbClr val="BFBFBF"/>
              </a:buClr>
              <a:buSzPts val="1400"/>
              <a:buFont typeface="Quattrocento Sans"/>
              <a:buChar char="-"/>
              <a:defRPr b="0" i="0" sz="1400" u="none" cap="none" strike="noStrike">
                <a:solidFill>
                  <a:schemeClr val="dk1"/>
                </a:solidFill>
                <a:latin typeface="Arial"/>
                <a:ea typeface="Arial"/>
                <a:cs typeface="Arial"/>
                <a:sym typeface="Arial"/>
              </a:defRPr>
            </a:lvl3pPr>
            <a:lvl4pPr indent="-304800" lvl="3" marL="1828800" marR="0" rtl="0" algn="l">
              <a:spcBef>
                <a:spcPts val="24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4pPr>
            <a:lvl5pPr indent="-304800" lvl="4" marL="2286000" marR="0" rtl="0" algn="l">
              <a:spcBef>
                <a:spcPts val="24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pic>
        <p:nvPicPr>
          <p:cNvPr id="58" name="Google Shape;58;p23"/>
          <p:cNvPicPr preferRelativeResize="0"/>
          <p:nvPr/>
        </p:nvPicPr>
        <p:blipFill rotWithShape="1">
          <a:blip r:embed="rId2">
            <a:alphaModFix/>
          </a:blip>
          <a:srcRect b="0" l="0" r="0" t="0"/>
          <a:stretch/>
        </p:blipFill>
        <p:spPr>
          <a:xfrm>
            <a:off x="8371367" y="231150"/>
            <a:ext cx="521808" cy="217149"/>
          </a:xfrm>
          <a:prstGeom prst="rect">
            <a:avLst/>
          </a:prstGeom>
          <a:noFill/>
          <a:ln>
            <a:noFill/>
          </a:ln>
        </p:spPr>
      </p:pic>
      <p:sp>
        <p:nvSpPr>
          <p:cNvPr id="59" name="Google Shape;59;p23"/>
          <p:cNvSpPr txBox="1"/>
          <p:nvPr/>
        </p:nvSpPr>
        <p:spPr>
          <a:xfrm>
            <a:off x="7725513" y="4890053"/>
            <a:ext cx="1219200" cy="185720"/>
          </a:xfrm>
          <a:prstGeom prst="rect">
            <a:avLst/>
          </a:prstGeom>
          <a:noFill/>
          <a:ln>
            <a:noFill/>
          </a:ln>
        </p:spPr>
        <p:txBody>
          <a:bodyPr anchorCtr="0" anchor="ctr" bIns="45700" lIns="0" spcFirstLastPara="1" rIns="91425" wrap="square" tIns="45700">
            <a:noAutofit/>
          </a:bodyPr>
          <a:lstStyle/>
          <a:p>
            <a:pPr indent="0" lvl="0" marL="0" marR="0" rtl="0" algn="r">
              <a:lnSpc>
                <a:spcPct val="100000"/>
              </a:lnSpc>
              <a:spcBef>
                <a:spcPts val="0"/>
              </a:spcBef>
              <a:spcAft>
                <a:spcPts val="0"/>
              </a:spcAft>
              <a:buClr>
                <a:srgbClr val="888888"/>
              </a:buClr>
              <a:buSzPts val="550"/>
              <a:buFont typeface="Arial"/>
              <a:buNone/>
            </a:pPr>
            <a:r>
              <a:rPr b="0" lang="en-US" sz="550">
                <a:solidFill>
                  <a:srgbClr val="888888"/>
                </a:solidFill>
                <a:latin typeface="Arial"/>
                <a:ea typeface="Arial"/>
                <a:cs typeface="Arial"/>
                <a:sym typeface="Arial"/>
              </a:rPr>
              <a:t>Page </a:t>
            </a:r>
            <a:fld id="{00000000-1234-1234-1234-123412341234}" type="slidenum">
              <a:rPr b="0" lang="en-US" sz="550">
                <a:solidFill>
                  <a:srgbClr val="888888"/>
                </a:solidFill>
                <a:latin typeface="Arial"/>
                <a:ea typeface="Arial"/>
                <a:cs typeface="Arial"/>
                <a:sym typeface="Arial"/>
              </a:rPr>
              <a:t>‹#›</a:t>
            </a:fld>
            <a:endParaRPr b="0" sz="550">
              <a:solidFill>
                <a:srgbClr val="888888"/>
              </a:solidFill>
              <a:latin typeface="Arial"/>
              <a:ea typeface="Arial"/>
              <a:cs typeface="Arial"/>
              <a:sym typeface="Arial"/>
            </a:endParaRPr>
          </a:p>
        </p:txBody>
      </p:sp>
      <p:sp>
        <p:nvSpPr>
          <p:cNvPr id="60" name="Google Shape;60;p23"/>
          <p:cNvSpPr txBox="1"/>
          <p:nvPr/>
        </p:nvSpPr>
        <p:spPr>
          <a:xfrm>
            <a:off x="250825" y="4890053"/>
            <a:ext cx="1219200" cy="185720"/>
          </a:xfrm>
          <a:prstGeom prst="rect">
            <a:avLst/>
          </a:prstGeom>
          <a:noFill/>
          <a:ln>
            <a:noFill/>
          </a:ln>
        </p:spPr>
        <p:txBody>
          <a:bodyPr anchorCtr="0" anchor="ctr" bIns="45700" lIns="0" spcFirstLastPara="1" rIns="91425" wrap="square" tIns="45700">
            <a:noAutofit/>
          </a:bodyPr>
          <a:lstStyle/>
          <a:p>
            <a:pPr indent="0" lvl="0" marL="0" marR="0" rtl="0" algn="l">
              <a:lnSpc>
                <a:spcPct val="100000"/>
              </a:lnSpc>
              <a:spcBef>
                <a:spcPts val="0"/>
              </a:spcBef>
              <a:spcAft>
                <a:spcPts val="0"/>
              </a:spcAft>
              <a:buClr>
                <a:srgbClr val="888888"/>
              </a:buClr>
              <a:buSzPts val="550"/>
              <a:buFont typeface="Arial"/>
              <a:buNone/>
            </a:pPr>
            <a:r>
              <a:rPr b="0" lang="en-US" sz="550">
                <a:solidFill>
                  <a:srgbClr val="888888"/>
                </a:solidFill>
                <a:latin typeface="Arial"/>
                <a:ea typeface="Arial"/>
                <a:cs typeface="Arial"/>
                <a:sym typeface="Arial"/>
              </a:rPr>
              <a:t>IEA 2024. CC BY 4.0. </a:t>
            </a:r>
            <a:endParaRPr b="0" sz="550">
              <a:solidFill>
                <a:srgbClr val="888888"/>
              </a:solidFill>
              <a:latin typeface="Arial"/>
              <a:ea typeface="Arial"/>
              <a:cs typeface="Arial"/>
              <a:sym typeface="Arial"/>
            </a:endParaRPr>
          </a:p>
        </p:txBody>
      </p:sp>
    </p:spTree>
  </p:cSld>
  <p:clrMapOvr>
    <a:masterClrMapping/>
  </p:clrMapOvr>
  <p:extLst>
    <p:ext uri="{DCECCB84-F9BA-43D5-87BE-67443E8EF086}">
      <p15:sldGuideLst>
        <p15:guide id="1" pos="158">
          <p15:clr>
            <a:srgbClr val="FBAE40"/>
          </p15:clr>
        </p15:guide>
        <p15:guide id="2" pos="5397">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imple transitions slide v1 " showMasterSp="0">
  <p:cSld name="Simple transitions slide v1 ">
    <p:spTree>
      <p:nvGrpSpPr>
        <p:cNvPr id="61" name="Shape 61"/>
        <p:cNvGrpSpPr/>
        <p:nvPr/>
      </p:nvGrpSpPr>
      <p:grpSpPr>
        <a:xfrm>
          <a:off x="0" y="0"/>
          <a:ext cx="0" cy="0"/>
          <a:chOff x="0" y="0"/>
          <a:chExt cx="0" cy="0"/>
        </a:xfrm>
      </p:grpSpPr>
      <p:sp>
        <p:nvSpPr>
          <p:cNvPr id="62" name="Google Shape;62;p24"/>
          <p:cNvSpPr txBox="1"/>
          <p:nvPr>
            <p:ph idx="1" type="body"/>
          </p:nvPr>
        </p:nvSpPr>
        <p:spPr>
          <a:xfrm>
            <a:off x="250825" y="448299"/>
            <a:ext cx="8642350" cy="4379969"/>
          </a:xfrm>
          <a:prstGeom prst="rect">
            <a:avLst/>
          </a:prstGeom>
          <a:noFill/>
          <a:ln>
            <a:noFill/>
          </a:ln>
        </p:spPr>
        <p:txBody>
          <a:bodyPr anchorCtr="0" anchor="ctr" bIns="0" lIns="0" spcFirstLastPara="1" rIns="0" wrap="square" tIns="0">
            <a:noAutofit/>
          </a:bodyPr>
          <a:lstStyle>
            <a:lvl1pPr indent="-228600" lvl="0" marL="457200" marR="0" rtl="0" algn="ctr">
              <a:spcBef>
                <a:spcPts val="0"/>
              </a:spcBef>
              <a:spcAft>
                <a:spcPts val="0"/>
              </a:spcAft>
              <a:buClr>
                <a:srgbClr val="A5A5A5"/>
              </a:buClr>
              <a:buSzPts val="2800"/>
              <a:buFont typeface="Calibri"/>
              <a:buNone/>
              <a:defRPr b="1" i="0" sz="2800" u="none" cap="none" strike="noStrike">
                <a:solidFill>
                  <a:srgbClr val="0044FF"/>
                </a:solidFill>
                <a:latin typeface="Arial"/>
                <a:ea typeface="Arial"/>
                <a:cs typeface="Arial"/>
                <a:sym typeface="Arial"/>
              </a:defRPr>
            </a:lvl1pPr>
            <a:lvl2pPr indent="-330200" lvl="1" marL="914400" marR="0" rtl="0" algn="l">
              <a:spcBef>
                <a:spcPts val="500"/>
              </a:spcBef>
              <a:spcAft>
                <a:spcPts val="0"/>
              </a:spcAft>
              <a:buClr>
                <a:srgbClr val="A5A5A5"/>
              </a:buClr>
              <a:buSzPts val="1600"/>
              <a:buFont typeface="Quattrocento Sans"/>
              <a:buChar char="-"/>
              <a:defRPr b="0" i="0" sz="1600" u="none" cap="none" strike="noStrike">
                <a:solidFill>
                  <a:schemeClr val="dk1"/>
                </a:solidFill>
                <a:latin typeface="Arial"/>
                <a:ea typeface="Arial"/>
                <a:cs typeface="Arial"/>
                <a:sym typeface="Arial"/>
              </a:defRPr>
            </a:lvl2pPr>
            <a:lvl3pPr indent="-317500" lvl="2" marL="1371600" marR="0" rtl="0" algn="l">
              <a:spcBef>
                <a:spcPts val="500"/>
              </a:spcBef>
              <a:spcAft>
                <a:spcPts val="0"/>
              </a:spcAft>
              <a:buClr>
                <a:srgbClr val="BFBFBF"/>
              </a:buClr>
              <a:buSzPts val="1400"/>
              <a:buFont typeface="Quattrocento Sans"/>
              <a:buChar char="-"/>
              <a:defRPr b="0" i="0" sz="1400" u="none" cap="none" strike="noStrike">
                <a:solidFill>
                  <a:schemeClr val="dk1"/>
                </a:solidFill>
                <a:latin typeface="Arial"/>
                <a:ea typeface="Arial"/>
                <a:cs typeface="Arial"/>
                <a:sym typeface="Arial"/>
              </a:defRPr>
            </a:lvl3pPr>
            <a:lvl4pPr indent="-304800" lvl="3" marL="1828800" marR="0" rtl="0" algn="l">
              <a:spcBef>
                <a:spcPts val="24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4pPr>
            <a:lvl5pPr indent="-304800" lvl="4" marL="2286000" marR="0" rtl="0" algn="l">
              <a:spcBef>
                <a:spcPts val="24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pic>
        <p:nvPicPr>
          <p:cNvPr id="63" name="Google Shape;63;p24"/>
          <p:cNvPicPr preferRelativeResize="0"/>
          <p:nvPr/>
        </p:nvPicPr>
        <p:blipFill rotWithShape="1">
          <a:blip r:embed="rId2">
            <a:alphaModFix/>
          </a:blip>
          <a:srcRect b="0" l="0" r="0" t="0"/>
          <a:stretch/>
        </p:blipFill>
        <p:spPr>
          <a:xfrm>
            <a:off x="8371367" y="231150"/>
            <a:ext cx="521808" cy="217149"/>
          </a:xfrm>
          <a:prstGeom prst="rect">
            <a:avLst/>
          </a:prstGeom>
          <a:noFill/>
          <a:ln>
            <a:noFill/>
          </a:ln>
        </p:spPr>
      </p:pic>
      <p:sp>
        <p:nvSpPr>
          <p:cNvPr id="64" name="Google Shape;64;p24"/>
          <p:cNvSpPr txBox="1"/>
          <p:nvPr/>
        </p:nvSpPr>
        <p:spPr>
          <a:xfrm>
            <a:off x="7725513" y="4890053"/>
            <a:ext cx="1219200" cy="185720"/>
          </a:xfrm>
          <a:prstGeom prst="rect">
            <a:avLst/>
          </a:prstGeom>
          <a:noFill/>
          <a:ln>
            <a:noFill/>
          </a:ln>
        </p:spPr>
        <p:txBody>
          <a:bodyPr anchorCtr="0" anchor="ctr" bIns="45700" lIns="0" spcFirstLastPara="1" rIns="91425" wrap="square" tIns="45700">
            <a:noAutofit/>
          </a:bodyPr>
          <a:lstStyle/>
          <a:p>
            <a:pPr indent="0" lvl="0" marL="0" marR="0" rtl="0" algn="r">
              <a:lnSpc>
                <a:spcPct val="100000"/>
              </a:lnSpc>
              <a:spcBef>
                <a:spcPts val="0"/>
              </a:spcBef>
              <a:spcAft>
                <a:spcPts val="0"/>
              </a:spcAft>
              <a:buClr>
                <a:srgbClr val="888888"/>
              </a:buClr>
              <a:buSzPts val="550"/>
              <a:buFont typeface="Arial"/>
              <a:buNone/>
            </a:pPr>
            <a:r>
              <a:rPr b="0" lang="en-US" sz="550">
                <a:solidFill>
                  <a:srgbClr val="888888"/>
                </a:solidFill>
                <a:latin typeface="Arial"/>
                <a:ea typeface="Arial"/>
                <a:cs typeface="Arial"/>
                <a:sym typeface="Arial"/>
              </a:rPr>
              <a:t>Page </a:t>
            </a:r>
            <a:fld id="{00000000-1234-1234-1234-123412341234}" type="slidenum">
              <a:rPr b="0" lang="en-US" sz="550">
                <a:solidFill>
                  <a:srgbClr val="888888"/>
                </a:solidFill>
                <a:latin typeface="Arial"/>
                <a:ea typeface="Arial"/>
                <a:cs typeface="Arial"/>
                <a:sym typeface="Arial"/>
              </a:rPr>
              <a:t>‹#›</a:t>
            </a:fld>
            <a:endParaRPr b="0" sz="550">
              <a:solidFill>
                <a:srgbClr val="888888"/>
              </a:solidFill>
              <a:latin typeface="Arial"/>
              <a:ea typeface="Arial"/>
              <a:cs typeface="Arial"/>
              <a:sym typeface="Arial"/>
            </a:endParaRPr>
          </a:p>
        </p:txBody>
      </p:sp>
      <p:sp>
        <p:nvSpPr>
          <p:cNvPr id="65" name="Google Shape;65;p24"/>
          <p:cNvSpPr txBox="1"/>
          <p:nvPr/>
        </p:nvSpPr>
        <p:spPr>
          <a:xfrm>
            <a:off x="250825" y="4890053"/>
            <a:ext cx="1219200" cy="185720"/>
          </a:xfrm>
          <a:prstGeom prst="rect">
            <a:avLst/>
          </a:prstGeom>
          <a:noFill/>
          <a:ln>
            <a:noFill/>
          </a:ln>
        </p:spPr>
        <p:txBody>
          <a:bodyPr anchorCtr="0" anchor="ctr" bIns="45700" lIns="0" spcFirstLastPara="1" rIns="91425" wrap="square" tIns="45700">
            <a:noAutofit/>
          </a:bodyPr>
          <a:lstStyle/>
          <a:p>
            <a:pPr indent="0" lvl="0" marL="0" marR="0" rtl="0" algn="l">
              <a:lnSpc>
                <a:spcPct val="100000"/>
              </a:lnSpc>
              <a:spcBef>
                <a:spcPts val="0"/>
              </a:spcBef>
              <a:spcAft>
                <a:spcPts val="0"/>
              </a:spcAft>
              <a:buClr>
                <a:srgbClr val="888888"/>
              </a:buClr>
              <a:buSzPts val="550"/>
              <a:buFont typeface="Arial"/>
              <a:buNone/>
            </a:pPr>
            <a:r>
              <a:rPr b="0" lang="en-US" sz="550">
                <a:solidFill>
                  <a:srgbClr val="888888"/>
                </a:solidFill>
                <a:latin typeface="Arial"/>
                <a:ea typeface="Arial"/>
                <a:cs typeface="Arial"/>
                <a:sym typeface="Arial"/>
              </a:rPr>
              <a:t>IEA 2024. CC BY 4.0. </a:t>
            </a:r>
            <a:endParaRPr b="0" sz="550">
              <a:solidFill>
                <a:srgbClr val="888888"/>
              </a:solidFill>
              <a:latin typeface="Arial"/>
              <a:ea typeface="Arial"/>
              <a:cs typeface="Arial"/>
              <a:sym typeface="Arial"/>
            </a:endParaRPr>
          </a:p>
        </p:txBody>
      </p:sp>
    </p:spTree>
  </p:cSld>
  <p:clrMapOvr>
    <a:masterClrMapping/>
  </p:clrMapOvr>
  <p:extLst>
    <p:ext uri="{DCECCB84-F9BA-43D5-87BE-67443E8EF086}">
      <p15:sldGuideLst>
        <p15:guide id="1" pos="158">
          <p15:clr>
            <a:srgbClr val="FBAE40"/>
          </p15:clr>
        </p15:guide>
        <p15:guide id="2" pos="5397">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imple transitions slide v2" showMasterSp="0">
  <p:cSld name="Simple transitions slide v2">
    <p:spTree>
      <p:nvGrpSpPr>
        <p:cNvPr id="66" name="Shape 66"/>
        <p:cNvGrpSpPr/>
        <p:nvPr/>
      </p:nvGrpSpPr>
      <p:grpSpPr>
        <a:xfrm>
          <a:off x="0" y="0"/>
          <a:ext cx="0" cy="0"/>
          <a:chOff x="0" y="0"/>
          <a:chExt cx="0" cy="0"/>
        </a:xfrm>
      </p:grpSpPr>
      <p:sp>
        <p:nvSpPr>
          <p:cNvPr id="67" name="Google Shape;67;p25"/>
          <p:cNvSpPr/>
          <p:nvPr/>
        </p:nvSpPr>
        <p:spPr>
          <a:xfrm>
            <a:off x="0" y="0"/>
            <a:ext cx="9144000" cy="5143500"/>
          </a:xfrm>
          <a:prstGeom prst="rect">
            <a:avLst/>
          </a:prstGeom>
          <a:solidFill>
            <a:srgbClr val="0044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chemeClr val="lt1"/>
              </a:solidFill>
              <a:latin typeface="Quattrocento Sans"/>
              <a:ea typeface="Quattrocento Sans"/>
              <a:cs typeface="Quattrocento Sans"/>
              <a:sym typeface="Quattrocento Sans"/>
            </a:endParaRPr>
          </a:p>
        </p:txBody>
      </p:sp>
      <p:sp>
        <p:nvSpPr>
          <p:cNvPr id="68" name="Google Shape;68;p25"/>
          <p:cNvSpPr txBox="1"/>
          <p:nvPr>
            <p:ph idx="1" type="body"/>
          </p:nvPr>
        </p:nvSpPr>
        <p:spPr>
          <a:xfrm>
            <a:off x="250825" y="448299"/>
            <a:ext cx="8642350" cy="4379969"/>
          </a:xfrm>
          <a:prstGeom prst="rect">
            <a:avLst/>
          </a:prstGeom>
          <a:noFill/>
          <a:ln>
            <a:noFill/>
          </a:ln>
        </p:spPr>
        <p:txBody>
          <a:bodyPr anchorCtr="0" anchor="ctr" bIns="0" lIns="0" spcFirstLastPara="1" rIns="0" wrap="square" tIns="0">
            <a:noAutofit/>
          </a:bodyPr>
          <a:lstStyle>
            <a:lvl1pPr indent="-228600" lvl="0" marL="457200" marR="0" rtl="0" algn="ctr">
              <a:lnSpc>
                <a:spcPct val="100000"/>
              </a:lnSpc>
              <a:spcBef>
                <a:spcPts val="0"/>
              </a:spcBef>
              <a:spcAft>
                <a:spcPts val="0"/>
              </a:spcAft>
              <a:buClr>
                <a:srgbClr val="A5A5A5"/>
              </a:buClr>
              <a:buSzPts val="2800"/>
              <a:buFont typeface="Calibri"/>
              <a:buNone/>
              <a:defRPr b="1" i="0" sz="2800" u="none" cap="none" strike="noStrike">
                <a:solidFill>
                  <a:schemeClr val="lt1"/>
                </a:solidFill>
                <a:latin typeface="Arial"/>
                <a:ea typeface="Arial"/>
                <a:cs typeface="Arial"/>
                <a:sym typeface="Arial"/>
              </a:defRPr>
            </a:lvl1pPr>
            <a:lvl2pPr indent="-330200" lvl="1" marL="914400" marR="0" rtl="0" algn="l">
              <a:spcBef>
                <a:spcPts val="500"/>
              </a:spcBef>
              <a:spcAft>
                <a:spcPts val="0"/>
              </a:spcAft>
              <a:buClr>
                <a:srgbClr val="A5A5A5"/>
              </a:buClr>
              <a:buSzPts val="1600"/>
              <a:buFont typeface="Quattrocento Sans"/>
              <a:buChar char="-"/>
              <a:defRPr b="0" i="0" sz="1600" u="none" cap="none" strike="noStrike">
                <a:solidFill>
                  <a:schemeClr val="dk1"/>
                </a:solidFill>
                <a:latin typeface="Arial"/>
                <a:ea typeface="Arial"/>
                <a:cs typeface="Arial"/>
                <a:sym typeface="Arial"/>
              </a:defRPr>
            </a:lvl2pPr>
            <a:lvl3pPr indent="-317500" lvl="2" marL="1371600" marR="0" rtl="0" algn="l">
              <a:spcBef>
                <a:spcPts val="500"/>
              </a:spcBef>
              <a:spcAft>
                <a:spcPts val="0"/>
              </a:spcAft>
              <a:buClr>
                <a:srgbClr val="BFBFBF"/>
              </a:buClr>
              <a:buSzPts val="1400"/>
              <a:buFont typeface="Quattrocento Sans"/>
              <a:buChar char="-"/>
              <a:defRPr b="0" i="0" sz="1400" u="none" cap="none" strike="noStrike">
                <a:solidFill>
                  <a:schemeClr val="dk1"/>
                </a:solidFill>
                <a:latin typeface="Arial"/>
                <a:ea typeface="Arial"/>
                <a:cs typeface="Arial"/>
                <a:sym typeface="Arial"/>
              </a:defRPr>
            </a:lvl3pPr>
            <a:lvl4pPr indent="-304800" lvl="3" marL="1828800" marR="0" rtl="0" algn="l">
              <a:spcBef>
                <a:spcPts val="24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4pPr>
            <a:lvl5pPr indent="-304800" lvl="4" marL="2286000" marR="0" rtl="0" algn="l">
              <a:spcBef>
                <a:spcPts val="24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pic>
        <p:nvPicPr>
          <p:cNvPr id="69" name="Google Shape;69;p25"/>
          <p:cNvPicPr preferRelativeResize="0"/>
          <p:nvPr/>
        </p:nvPicPr>
        <p:blipFill rotWithShape="1">
          <a:blip r:embed="rId2">
            <a:alphaModFix/>
          </a:blip>
          <a:srcRect b="0" l="0" r="0" t="0"/>
          <a:stretch/>
        </p:blipFill>
        <p:spPr>
          <a:xfrm>
            <a:off x="8371175" y="231001"/>
            <a:ext cx="522000" cy="217298"/>
          </a:xfrm>
          <a:prstGeom prst="rect">
            <a:avLst/>
          </a:prstGeom>
          <a:noFill/>
          <a:ln>
            <a:noFill/>
          </a:ln>
        </p:spPr>
      </p:pic>
      <p:sp>
        <p:nvSpPr>
          <p:cNvPr id="70" name="Google Shape;70;p25"/>
          <p:cNvSpPr txBox="1"/>
          <p:nvPr/>
        </p:nvSpPr>
        <p:spPr>
          <a:xfrm>
            <a:off x="7725513" y="4890053"/>
            <a:ext cx="1219200" cy="185720"/>
          </a:xfrm>
          <a:prstGeom prst="rect">
            <a:avLst/>
          </a:prstGeom>
          <a:noFill/>
          <a:ln>
            <a:noFill/>
          </a:ln>
        </p:spPr>
        <p:txBody>
          <a:bodyPr anchorCtr="0" anchor="ctr" bIns="45700" lIns="0" spcFirstLastPara="1" rIns="91425" wrap="square" tIns="45700">
            <a:noAutofit/>
          </a:bodyPr>
          <a:lstStyle/>
          <a:p>
            <a:pPr indent="0" lvl="0" marL="0" marR="0" rtl="0" algn="r">
              <a:lnSpc>
                <a:spcPct val="100000"/>
              </a:lnSpc>
              <a:spcBef>
                <a:spcPts val="0"/>
              </a:spcBef>
              <a:spcAft>
                <a:spcPts val="0"/>
              </a:spcAft>
              <a:buClr>
                <a:schemeClr val="lt1"/>
              </a:buClr>
              <a:buSzPts val="550"/>
              <a:buFont typeface="Arial"/>
              <a:buNone/>
            </a:pPr>
            <a:r>
              <a:rPr b="0" lang="en-US" sz="550">
                <a:solidFill>
                  <a:schemeClr val="lt1"/>
                </a:solidFill>
                <a:latin typeface="Arial"/>
                <a:ea typeface="Arial"/>
                <a:cs typeface="Arial"/>
                <a:sym typeface="Arial"/>
              </a:rPr>
              <a:t>Page </a:t>
            </a:r>
            <a:fld id="{00000000-1234-1234-1234-123412341234}" type="slidenum">
              <a:rPr b="0" lang="en-US" sz="550">
                <a:solidFill>
                  <a:schemeClr val="lt1"/>
                </a:solidFill>
                <a:latin typeface="Arial"/>
                <a:ea typeface="Arial"/>
                <a:cs typeface="Arial"/>
                <a:sym typeface="Arial"/>
              </a:rPr>
              <a:t>‹#›</a:t>
            </a:fld>
            <a:endParaRPr b="0" sz="550">
              <a:solidFill>
                <a:schemeClr val="lt1"/>
              </a:solidFill>
              <a:latin typeface="Arial"/>
              <a:ea typeface="Arial"/>
              <a:cs typeface="Arial"/>
              <a:sym typeface="Arial"/>
            </a:endParaRPr>
          </a:p>
        </p:txBody>
      </p:sp>
      <p:sp>
        <p:nvSpPr>
          <p:cNvPr id="71" name="Google Shape;71;p25"/>
          <p:cNvSpPr txBox="1"/>
          <p:nvPr/>
        </p:nvSpPr>
        <p:spPr>
          <a:xfrm>
            <a:off x="250825" y="4890053"/>
            <a:ext cx="1219200" cy="185720"/>
          </a:xfrm>
          <a:prstGeom prst="rect">
            <a:avLst/>
          </a:prstGeom>
          <a:noFill/>
          <a:ln>
            <a:noFill/>
          </a:ln>
        </p:spPr>
        <p:txBody>
          <a:bodyPr anchorCtr="0" anchor="ctr" bIns="45700" lIns="0" spcFirstLastPara="1" rIns="91425" wrap="square" tIns="45700">
            <a:noAutofit/>
          </a:bodyPr>
          <a:lstStyle/>
          <a:p>
            <a:pPr indent="0" lvl="0" marL="0" marR="0" rtl="0" algn="l">
              <a:lnSpc>
                <a:spcPct val="100000"/>
              </a:lnSpc>
              <a:spcBef>
                <a:spcPts val="0"/>
              </a:spcBef>
              <a:spcAft>
                <a:spcPts val="0"/>
              </a:spcAft>
              <a:buClr>
                <a:schemeClr val="lt1"/>
              </a:buClr>
              <a:buSzPts val="550"/>
              <a:buFont typeface="Arial"/>
              <a:buNone/>
            </a:pPr>
            <a:r>
              <a:rPr b="0" lang="en-US" sz="550">
                <a:solidFill>
                  <a:schemeClr val="lt1"/>
                </a:solidFill>
                <a:latin typeface="Arial"/>
                <a:ea typeface="Arial"/>
                <a:cs typeface="Arial"/>
                <a:sym typeface="Arial"/>
              </a:rPr>
              <a:t>IEA 2024. CC BY 4.0. </a:t>
            </a:r>
            <a:endParaRPr b="0" sz="550">
              <a:solidFill>
                <a:schemeClr val="lt1"/>
              </a:solidFill>
              <a:latin typeface="Arial"/>
              <a:ea typeface="Arial"/>
              <a:cs typeface="Arial"/>
              <a:sym typeface="Arial"/>
            </a:endParaRPr>
          </a:p>
        </p:txBody>
      </p:sp>
    </p:spTree>
  </p:cSld>
  <p:clrMapOvr>
    <a:masterClrMapping/>
  </p:clrMapOvr>
  <p:extLst>
    <p:ext uri="{DCECCB84-F9BA-43D5-87BE-67443E8EF086}">
      <p15:sldGuideLst>
        <p15:guide id="1" pos="158">
          <p15:clr>
            <a:srgbClr val="FBAE40"/>
          </p15:clr>
        </p15:guide>
        <p15:guide id="2" pos="5397">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Event Holding Slide" showMasterSp="0">
  <p:cSld name="1_Event Holding Slide">
    <p:spTree>
      <p:nvGrpSpPr>
        <p:cNvPr id="72" name="Shape 72"/>
        <p:cNvGrpSpPr/>
        <p:nvPr/>
      </p:nvGrpSpPr>
      <p:grpSpPr>
        <a:xfrm>
          <a:off x="0" y="0"/>
          <a:ext cx="0" cy="0"/>
          <a:chOff x="0" y="0"/>
          <a:chExt cx="0" cy="0"/>
        </a:xfrm>
      </p:grpSpPr>
      <p:pic>
        <p:nvPicPr>
          <p:cNvPr id="73" name="Google Shape;73;p26"/>
          <p:cNvPicPr preferRelativeResize="0"/>
          <p:nvPr/>
        </p:nvPicPr>
        <p:blipFill rotWithShape="1">
          <a:blip r:embed="rId2">
            <a:alphaModFix/>
          </a:blip>
          <a:srcRect b="0" l="0" r="0" t="0"/>
          <a:stretch/>
        </p:blipFill>
        <p:spPr>
          <a:xfrm>
            <a:off x="0" y="866"/>
            <a:ext cx="9144000" cy="5142634"/>
          </a:xfrm>
          <a:prstGeom prst="rect">
            <a:avLst/>
          </a:prstGeom>
          <a:noFill/>
          <a:ln>
            <a:noFill/>
          </a:ln>
        </p:spPr>
      </p:pic>
      <p:sp>
        <p:nvSpPr>
          <p:cNvPr id="74" name="Google Shape;74;p26"/>
          <p:cNvSpPr txBox="1"/>
          <p:nvPr>
            <p:ph idx="1" type="body"/>
          </p:nvPr>
        </p:nvSpPr>
        <p:spPr>
          <a:xfrm>
            <a:off x="250826" y="2326924"/>
            <a:ext cx="7308923" cy="519694"/>
          </a:xfrm>
          <a:prstGeom prst="rect">
            <a:avLst/>
          </a:prstGeom>
          <a:noFill/>
          <a:ln>
            <a:noFill/>
          </a:ln>
        </p:spPr>
        <p:txBody>
          <a:bodyPr anchorCtr="0" anchor="b" bIns="45700" lIns="0" spcFirstLastPara="1" rIns="91425" wrap="square" tIns="45700">
            <a:noAutofit/>
          </a:bodyPr>
          <a:lstStyle>
            <a:lvl1pPr indent="-228600" lvl="0" marL="457200" marR="0" rtl="0" algn="l">
              <a:lnSpc>
                <a:spcPct val="100000"/>
              </a:lnSpc>
              <a:spcBef>
                <a:spcPts val="0"/>
              </a:spcBef>
              <a:spcAft>
                <a:spcPts val="0"/>
              </a:spcAft>
              <a:buClr>
                <a:srgbClr val="A5A5A5"/>
              </a:buClr>
              <a:buSzPts val="2800"/>
              <a:buFont typeface="Calibri"/>
              <a:buNone/>
              <a:defRPr b="1" i="0" sz="2800" u="none" cap="none" strike="noStrike">
                <a:solidFill>
                  <a:schemeClr val="dk1"/>
                </a:solidFill>
                <a:latin typeface="Arial"/>
                <a:ea typeface="Arial"/>
                <a:cs typeface="Arial"/>
                <a:sym typeface="Arial"/>
              </a:defRPr>
            </a:lvl1pPr>
            <a:lvl2pPr indent="-330200" lvl="1" marL="914400" marR="0" rtl="0" algn="l">
              <a:spcBef>
                <a:spcPts val="500"/>
              </a:spcBef>
              <a:spcAft>
                <a:spcPts val="0"/>
              </a:spcAft>
              <a:buClr>
                <a:srgbClr val="A5A5A5"/>
              </a:buClr>
              <a:buSzPts val="1600"/>
              <a:buFont typeface="Quattrocento Sans"/>
              <a:buChar char="-"/>
              <a:defRPr b="0" i="0" sz="1600" u="none" cap="none" strike="noStrike">
                <a:solidFill>
                  <a:schemeClr val="dk1"/>
                </a:solidFill>
                <a:latin typeface="Arial"/>
                <a:ea typeface="Arial"/>
                <a:cs typeface="Arial"/>
                <a:sym typeface="Arial"/>
              </a:defRPr>
            </a:lvl2pPr>
            <a:lvl3pPr indent="-317500" lvl="2" marL="1371600" marR="0" rtl="0" algn="l">
              <a:spcBef>
                <a:spcPts val="500"/>
              </a:spcBef>
              <a:spcAft>
                <a:spcPts val="0"/>
              </a:spcAft>
              <a:buClr>
                <a:srgbClr val="BFBFBF"/>
              </a:buClr>
              <a:buSzPts val="1400"/>
              <a:buFont typeface="Quattrocento Sans"/>
              <a:buChar char="-"/>
              <a:defRPr b="0" i="0" sz="1400" u="none" cap="none" strike="noStrike">
                <a:solidFill>
                  <a:schemeClr val="dk1"/>
                </a:solidFill>
                <a:latin typeface="Arial"/>
                <a:ea typeface="Arial"/>
                <a:cs typeface="Arial"/>
                <a:sym typeface="Arial"/>
              </a:defRPr>
            </a:lvl3pPr>
            <a:lvl4pPr indent="-304800" lvl="3" marL="1828800" marR="0" rtl="0" algn="l">
              <a:spcBef>
                <a:spcPts val="24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4pPr>
            <a:lvl5pPr indent="-304800" lvl="4" marL="2286000" marR="0" rtl="0" algn="l">
              <a:spcBef>
                <a:spcPts val="24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75" name="Google Shape;75;p26"/>
          <p:cNvSpPr txBox="1"/>
          <p:nvPr>
            <p:ph idx="2" type="body"/>
          </p:nvPr>
        </p:nvSpPr>
        <p:spPr>
          <a:xfrm>
            <a:off x="250826" y="2897418"/>
            <a:ext cx="7308923" cy="306684"/>
          </a:xfrm>
          <a:prstGeom prst="rect">
            <a:avLst/>
          </a:prstGeom>
          <a:noFill/>
          <a:ln>
            <a:noFill/>
          </a:ln>
        </p:spPr>
        <p:txBody>
          <a:bodyPr anchorCtr="0" anchor="t" bIns="45700" lIns="0" spcFirstLastPara="1" rIns="91425" wrap="square" tIns="45700">
            <a:noAutofit/>
          </a:bodyPr>
          <a:lstStyle>
            <a:lvl1pPr indent="-228600" lvl="0" marL="457200" marR="0" rtl="0" algn="l">
              <a:lnSpc>
                <a:spcPct val="100000"/>
              </a:lnSpc>
              <a:spcBef>
                <a:spcPts val="2200"/>
              </a:spcBef>
              <a:spcAft>
                <a:spcPts val="0"/>
              </a:spcAft>
              <a:buClr>
                <a:srgbClr val="A5A5A5"/>
              </a:buClr>
              <a:buSzPts val="1400"/>
              <a:buFont typeface="Calibri"/>
              <a:buNone/>
              <a:defRPr b="0" i="0" sz="1400" u="none" cap="none" strike="noStrike">
                <a:solidFill>
                  <a:srgbClr val="7F7F7F"/>
                </a:solidFill>
                <a:latin typeface="Arial"/>
                <a:ea typeface="Arial"/>
                <a:cs typeface="Arial"/>
                <a:sym typeface="Arial"/>
              </a:defRPr>
            </a:lvl1pPr>
            <a:lvl2pPr indent="-330200" lvl="1" marL="914400" marR="0" rtl="0" algn="l">
              <a:spcBef>
                <a:spcPts val="500"/>
              </a:spcBef>
              <a:spcAft>
                <a:spcPts val="0"/>
              </a:spcAft>
              <a:buClr>
                <a:srgbClr val="A5A5A5"/>
              </a:buClr>
              <a:buSzPts val="1600"/>
              <a:buFont typeface="Quattrocento Sans"/>
              <a:buChar char="-"/>
              <a:defRPr b="0" i="0" sz="1600" u="none" cap="none" strike="noStrike">
                <a:solidFill>
                  <a:schemeClr val="dk1"/>
                </a:solidFill>
                <a:latin typeface="Arial"/>
                <a:ea typeface="Arial"/>
                <a:cs typeface="Arial"/>
                <a:sym typeface="Arial"/>
              </a:defRPr>
            </a:lvl2pPr>
            <a:lvl3pPr indent="-317500" lvl="2" marL="1371600" marR="0" rtl="0" algn="l">
              <a:spcBef>
                <a:spcPts val="500"/>
              </a:spcBef>
              <a:spcAft>
                <a:spcPts val="0"/>
              </a:spcAft>
              <a:buClr>
                <a:srgbClr val="BFBFBF"/>
              </a:buClr>
              <a:buSzPts val="1400"/>
              <a:buFont typeface="Quattrocento Sans"/>
              <a:buChar char="-"/>
              <a:defRPr b="0" i="0" sz="1400" u="none" cap="none" strike="noStrike">
                <a:solidFill>
                  <a:schemeClr val="dk1"/>
                </a:solidFill>
                <a:latin typeface="Arial"/>
                <a:ea typeface="Arial"/>
                <a:cs typeface="Arial"/>
                <a:sym typeface="Arial"/>
              </a:defRPr>
            </a:lvl3pPr>
            <a:lvl4pPr indent="-304800" lvl="3" marL="1828800" marR="0" rtl="0" algn="l">
              <a:spcBef>
                <a:spcPts val="24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4pPr>
            <a:lvl5pPr indent="-304800" lvl="4" marL="2286000" marR="0" rtl="0" algn="l">
              <a:spcBef>
                <a:spcPts val="24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pic>
        <p:nvPicPr>
          <p:cNvPr id="76" name="Google Shape;76;p26"/>
          <p:cNvPicPr preferRelativeResize="0"/>
          <p:nvPr/>
        </p:nvPicPr>
        <p:blipFill rotWithShape="1">
          <a:blip r:embed="rId3">
            <a:alphaModFix/>
          </a:blip>
          <a:srcRect b="0" l="0" r="0" t="0"/>
          <a:stretch/>
        </p:blipFill>
        <p:spPr>
          <a:xfrm>
            <a:off x="250825" y="1542199"/>
            <a:ext cx="1521268" cy="633074"/>
          </a:xfrm>
          <a:prstGeom prst="rect">
            <a:avLst/>
          </a:prstGeom>
          <a:noFill/>
          <a:ln>
            <a:noFill/>
          </a:ln>
        </p:spPr>
      </p:pic>
    </p:spTree>
  </p:cSld>
  <p:clrMapOvr>
    <a:masterClrMapping/>
  </p:clrMapOvr>
  <p:extLst>
    <p:ext uri="{DCECCB84-F9BA-43D5-87BE-67443E8EF086}">
      <p15:sldGuideLst>
        <p15:guide id="1" pos="158">
          <p15:clr>
            <a:srgbClr val="FBAE40"/>
          </p15:clr>
        </p15:guide>
        <p15:guide id="2" orient="horz" pos="826">
          <p15:clr>
            <a:srgbClr val="FBAE40"/>
          </p15:clr>
        </p15:guide>
        <p15:guide id="3" pos="5602">
          <p15:clr>
            <a:srgbClr val="FBAE40"/>
          </p15:clr>
        </p15:guide>
        <p15:guide id="4" pos="5397">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itle Slide" showMasterSp="0">
  <p:cSld name="1_Title Slide">
    <p:spTree>
      <p:nvGrpSpPr>
        <p:cNvPr id="77" name="Shape 77"/>
        <p:cNvGrpSpPr/>
        <p:nvPr/>
      </p:nvGrpSpPr>
      <p:grpSpPr>
        <a:xfrm>
          <a:off x="0" y="0"/>
          <a:ext cx="0" cy="0"/>
          <a:chOff x="0" y="0"/>
          <a:chExt cx="0" cy="0"/>
        </a:xfrm>
      </p:grpSpPr>
      <p:sp>
        <p:nvSpPr>
          <p:cNvPr id="78" name="Google Shape;78;p27"/>
          <p:cNvSpPr txBox="1"/>
          <p:nvPr>
            <p:ph idx="1" type="body"/>
          </p:nvPr>
        </p:nvSpPr>
        <p:spPr>
          <a:xfrm>
            <a:off x="250825" y="2326924"/>
            <a:ext cx="8316913" cy="519694"/>
          </a:xfrm>
          <a:prstGeom prst="rect">
            <a:avLst/>
          </a:prstGeom>
          <a:noFill/>
          <a:ln>
            <a:noFill/>
          </a:ln>
        </p:spPr>
        <p:txBody>
          <a:bodyPr anchorCtr="0" anchor="b" bIns="45700" lIns="0" spcFirstLastPara="1" rIns="91425" wrap="square" tIns="45700">
            <a:noAutofit/>
          </a:bodyPr>
          <a:lstStyle>
            <a:lvl1pPr indent="-228600" lvl="0" marL="457200" marR="0" rtl="0" algn="l">
              <a:lnSpc>
                <a:spcPct val="100000"/>
              </a:lnSpc>
              <a:spcBef>
                <a:spcPts val="0"/>
              </a:spcBef>
              <a:spcAft>
                <a:spcPts val="0"/>
              </a:spcAft>
              <a:buClr>
                <a:srgbClr val="A5A5A5"/>
              </a:buClr>
              <a:buSzPts val="2800"/>
              <a:buFont typeface="Calibri"/>
              <a:buNone/>
              <a:defRPr b="1" i="0" sz="2800" u="none" cap="none" strike="noStrike">
                <a:solidFill>
                  <a:schemeClr val="dk1"/>
                </a:solidFill>
                <a:latin typeface="Arial"/>
                <a:ea typeface="Arial"/>
                <a:cs typeface="Arial"/>
                <a:sym typeface="Arial"/>
              </a:defRPr>
            </a:lvl1pPr>
            <a:lvl2pPr indent="-330200" lvl="1" marL="914400" marR="0" rtl="0" algn="l">
              <a:spcBef>
                <a:spcPts val="500"/>
              </a:spcBef>
              <a:spcAft>
                <a:spcPts val="0"/>
              </a:spcAft>
              <a:buClr>
                <a:srgbClr val="A5A5A5"/>
              </a:buClr>
              <a:buSzPts val="1600"/>
              <a:buFont typeface="Quattrocento Sans"/>
              <a:buChar char="-"/>
              <a:defRPr b="0" i="0" sz="1600" u="none" cap="none" strike="noStrike">
                <a:solidFill>
                  <a:schemeClr val="dk1"/>
                </a:solidFill>
                <a:latin typeface="Arial"/>
                <a:ea typeface="Arial"/>
                <a:cs typeface="Arial"/>
                <a:sym typeface="Arial"/>
              </a:defRPr>
            </a:lvl2pPr>
            <a:lvl3pPr indent="-317500" lvl="2" marL="1371600" marR="0" rtl="0" algn="l">
              <a:spcBef>
                <a:spcPts val="500"/>
              </a:spcBef>
              <a:spcAft>
                <a:spcPts val="0"/>
              </a:spcAft>
              <a:buClr>
                <a:srgbClr val="BFBFBF"/>
              </a:buClr>
              <a:buSzPts val="1400"/>
              <a:buFont typeface="Quattrocento Sans"/>
              <a:buChar char="-"/>
              <a:defRPr b="0" i="0" sz="1400" u="none" cap="none" strike="noStrike">
                <a:solidFill>
                  <a:schemeClr val="dk1"/>
                </a:solidFill>
                <a:latin typeface="Arial"/>
                <a:ea typeface="Arial"/>
                <a:cs typeface="Arial"/>
                <a:sym typeface="Arial"/>
              </a:defRPr>
            </a:lvl3pPr>
            <a:lvl4pPr indent="-304800" lvl="3" marL="1828800" marR="0" rtl="0" algn="l">
              <a:spcBef>
                <a:spcPts val="24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4pPr>
            <a:lvl5pPr indent="-304800" lvl="4" marL="2286000" marR="0" rtl="0" algn="l">
              <a:spcBef>
                <a:spcPts val="24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79" name="Google Shape;79;p27"/>
          <p:cNvSpPr txBox="1"/>
          <p:nvPr>
            <p:ph idx="2" type="body"/>
          </p:nvPr>
        </p:nvSpPr>
        <p:spPr>
          <a:xfrm>
            <a:off x="250826" y="2857662"/>
            <a:ext cx="8316912" cy="306684"/>
          </a:xfrm>
          <a:prstGeom prst="rect">
            <a:avLst/>
          </a:prstGeom>
          <a:noFill/>
          <a:ln>
            <a:noFill/>
          </a:ln>
        </p:spPr>
        <p:txBody>
          <a:bodyPr anchorCtr="0" anchor="t" bIns="45700" lIns="0" spcFirstLastPara="1" rIns="91425" wrap="square" tIns="45700">
            <a:noAutofit/>
          </a:bodyPr>
          <a:lstStyle>
            <a:lvl1pPr indent="-228600" lvl="0" marL="457200" marR="0" rtl="0" algn="l">
              <a:lnSpc>
                <a:spcPct val="100000"/>
              </a:lnSpc>
              <a:spcBef>
                <a:spcPts val="2200"/>
              </a:spcBef>
              <a:spcAft>
                <a:spcPts val="0"/>
              </a:spcAft>
              <a:buClr>
                <a:srgbClr val="A5A5A5"/>
              </a:buClr>
              <a:buSzPts val="1400"/>
              <a:buFont typeface="Calibri"/>
              <a:buNone/>
              <a:defRPr b="0" i="0" sz="1400" u="none" cap="none" strike="noStrike">
                <a:solidFill>
                  <a:srgbClr val="7F7F7F"/>
                </a:solidFill>
                <a:latin typeface="Arial"/>
                <a:ea typeface="Arial"/>
                <a:cs typeface="Arial"/>
                <a:sym typeface="Arial"/>
              </a:defRPr>
            </a:lvl1pPr>
            <a:lvl2pPr indent="-330200" lvl="1" marL="914400" marR="0" rtl="0" algn="l">
              <a:spcBef>
                <a:spcPts val="500"/>
              </a:spcBef>
              <a:spcAft>
                <a:spcPts val="0"/>
              </a:spcAft>
              <a:buClr>
                <a:srgbClr val="A5A5A5"/>
              </a:buClr>
              <a:buSzPts val="1600"/>
              <a:buFont typeface="Quattrocento Sans"/>
              <a:buChar char="-"/>
              <a:defRPr b="0" i="0" sz="1600" u="none" cap="none" strike="noStrike">
                <a:solidFill>
                  <a:schemeClr val="dk1"/>
                </a:solidFill>
                <a:latin typeface="Arial"/>
                <a:ea typeface="Arial"/>
                <a:cs typeface="Arial"/>
                <a:sym typeface="Arial"/>
              </a:defRPr>
            </a:lvl2pPr>
            <a:lvl3pPr indent="-317500" lvl="2" marL="1371600" marR="0" rtl="0" algn="l">
              <a:spcBef>
                <a:spcPts val="500"/>
              </a:spcBef>
              <a:spcAft>
                <a:spcPts val="0"/>
              </a:spcAft>
              <a:buClr>
                <a:srgbClr val="BFBFBF"/>
              </a:buClr>
              <a:buSzPts val="1400"/>
              <a:buFont typeface="Quattrocento Sans"/>
              <a:buChar char="-"/>
              <a:defRPr b="0" i="0" sz="1400" u="none" cap="none" strike="noStrike">
                <a:solidFill>
                  <a:schemeClr val="dk1"/>
                </a:solidFill>
                <a:latin typeface="Arial"/>
                <a:ea typeface="Arial"/>
                <a:cs typeface="Arial"/>
                <a:sym typeface="Arial"/>
              </a:defRPr>
            </a:lvl3pPr>
            <a:lvl4pPr indent="-304800" lvl="3" marL="1828800" marR="0" rtl="0" algn="l">
              <a:spcBef>
                <a:spcPts val="24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4pPr>
            <a:lvl5pPr indent="-304800" lvl="4" marL="2286000" marR="0" rtl="0" algn="l">
              <a:spcBef>
                <a:spcPts val="24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pic>
        <p:nvPicPr>
          <p:cNvPr id="80" name="Google Shape;80;p27"/>
          <p:cNvPicPr preferRelativeResize="0"/>
          <p:nvPr/>
        </p:nvPicPr>
        <p:blipFill rotWithShape="1">
          <a:blip r:embed="rId2">
            <a:alphaModFix/>
          </a:blip>
          <a:srcRect b="0" l="0" r="0" t="0"/>
          <a:stretch/>
        </p:blipFill>
        <p:spPr>
          <a:xfrm rot="-5400000">
            <a:off x="8243583" y="734937"/>
            <a:ext cx="917611" cy="269300"/>
          </a:xfrm>
          <a:prstGeom prst="rect">
            <a:avLst/>
          </a:prstGeom>
          <a:noFill/>
          <a:ln>
            <a:noFill/>
          </a:ln>
        </p:spPr>
      </p:pic>
      <p:sp>
        <p:nvSpPr>
          <p:cNvPr id="81" name="Google Shape;81;p27"/>
          <p:cNvSpPr txBox="1"/>
          <p:nvPr>
            <p:ph idx="3" type="body"/>
          </p:nvPr>
        </p:nvSpPr>
        <p:spPr>
          <a:xfrm>
            <a:off x="250826" y="3160965"/>
            <a:ext cx="8316912" cy="306684"/>
          </a:xfrm>
          <a:prstGeom prst="rect">
            <a:avLst/>
          </a:prstGeom>
          <a:noFill/>
          <a:ln>
            <a:noFill/>
          </a:ln>
        </p:spPr>
        <p:txBody>
          <a:bodyPr anchorCtr="0" anchor="t" bIns="45700" lIns="0" spcFirstLastPara="1" rIns="91425" wrap="square" tIns="45700">
            <a:noAutofit/>
          </a:bodyPr>
          <a:lstStyle>
            <a:lvl1pPr indent="-228600" lvl="0" marL="457200" marR="0" rtl="0" algn="l">
              <a:lnSpc>
                <a:spcPct val="100000"/>
              </a:lnSpc>
              <a:spcBef>
                <a:spcPts val="2200"/>
              </a:spcBef>
              <a:spcAft>
                <a:spcPts val="0"/>
              </a:spcAft>
              <a:buClr>
                <a:srgbClr val="A5A5A5"/>
              </a:buClr>
              <a:buSzPts val="1400"/>
              <a:buFont typeface="Calibri"/>
              <a:buNone/>
              <a:defRPr b="0" i="0" sz="1400" u="none" cap="none" strike="noStrike">
                <a:solidFill>
                  <a:srgbClr val="7F7F7F"/>
                </a:solidFill>
                <a:latin typeface="Arial"/>
                <a:ea typeface="Arial"/>
                <a:cs typeface="Arial"/>
                <a:sym typeface="Arial"/>
              </a:defRPr>
            </a:lvl1pPr>
            <a:lvl2pPr indent="-330200" lvl="1" marL="914400" marR="0" rtl="0" algn="l">
              <a:spcBef>
                <a:spcPts val="500"/>
              </a:spcBef>
              <a:spcAft>
                <a:spcPts val="0"/>
              </a:spcAft>
              <a:buClr>
                <a:srgbClr val="A5A5A5"/>
              </a:buClr>
              <a:buSzPts val="1600"/>
              <a:buFont typeface="Quattrocento Sans"/>
              <a:buChar char="-"/>
              <a:defRPr b="0" i="0" sz="1600" u="none" cap="none" strike="noStrike">
                <a:solidFill>
                  <a:schemeClr val="dk1"/>
                </a:solidFill>
                <a:latin typeface="Arial"/>
                <a:ea typeface="Arial"/>
                <a:cs typeface="Arial"/>
                <a:sym typeface="Arial"/>
              </a:defRPr>
            </a:lvl2pPr>
            <a:lvl3pPr indent="-317500" lvl="2" marL="1371600" marR="0" rtl="0" algn="l">
              <a:spcBef>
                <a:spcPts val="500"/>
              </a:spcBef>
              <a:spcAft>
                <a:spcPts val="0"/>
              </a:spcAft>
              <a:buClr>
                <a:srgbClr val="BFBFBF"/>
              </a:buClr>
              <a:buSzPts val="1400"/>
              <a:buFont typeface="Quattrocento Sans"/>
              <a:buChar char="-"/>
              <a:defRPr b="0" i="0" sz="1400" u="none" cap="none" strike="noStrike">
                <a:solidFill>
                  <a:schemeClr val="dk1"/>
                </a:solidFill>
                <a:latin typeface="Arial"/>
                <a:ea typeface="Arial"/>
                <a:cs typeface="Arial"/>
                <a:sym typeface="Arial"/>
              </a:defRPr>
            </a:lvl3pPr>
            <a:lvl4pPr indent="-304800" lvl="3" marL="1828800" marR="0" rtl="0" algn="l">
              <a:spcBef>
                <a:spcPts val="24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4pPr>
            <a:lvl5pPr indent="-304800" lvl="4" marL="2286000" marR="0" rtl="0" algn="l">
              <a:spcBef>
                <a:spcPts val="24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pic>
        <p:nvPicPr>
          <p:cNvPr id="82" name="Google Shape;82;p27"/>
          <p:cNvPicPr preferRelativeResize="0"/>
          <p:nvPr/>
        </p:nvPicPr>
        <p:blipFill rotWithShape="1">
          <a:blip r:embed="rId3">
            <a:alphaModFix/>
          </a:blip>
          <a:srcRect b="0" l="0" r="0" t="0"/>
          <a:stretch/>
        </p:blipFill>
        <p:spPr>
          <a:xfrm>
            <a:off x="250825" y="1542199"/>
            <a:ext cx="1521268" cy="633074"/>
          </a:xfrm>
          <a:prstGeom prst="rect">
            <a:avLst/>
          </a:prstGeom>
          <a:noFill/>
          <a:ln>
            <a:noFill/>
          </a:ln>
        </p:spPr>
      </p:pic>
      <p:sp>
        <p:nvSpPr>
          <p:cNvPr id="83" name="Google Shape;83;p27"/>
          <p:cNvSpPr txBox="1"/>
          <p:nvPr/>
        </p:nvSpPr>
        <p:spPr>
          <a:xfrm>
            <a:off x="7725513" y="4890053"/>
            <a:ext cx="1219200" cy="185720"/>
          </a:xfrm>
          <a:prstGeom prst="rect">
            <a:avLst/>
          </a:prstGeom>
          <a:noFill/>
          <a:ln>
            <a:noFill/>
          </a:ln>
        </p:spPr>
        <p:txBody>
          <a:bodyPr anchorCtr="0" anchor="ctr" bIns="45700" lIns="0" spcFirstLastPara="1" rIns="91425" wrap="square" tIns="45700">
            <a:noAutofit/>
          </a:bodyPr>
          <a:lstStyle/>
          <a:p>
            <a:pPr indent="0" lvl="0" marL="0" marR="0" rtl="0" algn="r">
              <a:lnSpc>
                <a:spcPct val="100000"/>
              </a:lnSpc>
              <a:spcBef>
                <a:spcPts val="0"/>
              </a:spcBef>
              <a:spcAft>
                <a:spcPts val="0"/>
              </a:spcAft>
              <a:buClr>
                <a:srgbClr val="888888"/>
              </a:buClr>
              <a:buSzPts val="550"/>
              <a:buFont typeface="Arial"/>
              <a:buNone/>
            </a:pPr>
            <a:r>
              <a:rPr b="0" lang="en-US" sz="550">
                <a:solidFill>
                  <a:srgbClr val="888888"/>
                </a:solidFill>
                <a:latin typeface="Arial"/>
                <a:ea typeface="Arial"/>
                <a:cs typeface="Arial"/>
                <a:sym typeface="Arial"/>
              </a:rPr>
              <a:t>Page </a:t>
            </a:r>
            <a:fld id="{00000000-1234-1234-1234-123412341234}" type="slidenum">
              <a:rPr b="0" lang="en-US" sz="550">
                <a:solidFill>
                  <a:srgbClr val="888888"/>
                </a:solidFill>
                <a:latin typeface="Arial"/>
                <a:ea typeface="Arial"/>
                <a:cs typeface="Arial"/>
                <a:sym typeface="Arial"/>
              </a:rPr>
              <a:t>‹#›</a:t>
            </a:fld>
            <a:endParaRPr b="0" sz="550">
              <a:solidFill>
                <a:srgbClr val="888888"/>
              </a:solidFill>
              <a:latin typeface="Arial"/>
              <a:ea typeface="Arial"/>
              <a:cs typeface="Arial"/>
              <a:sym typeface="Arial"/>
            </a:endParaRPr>
          </a:p>
        </p:txBody>
      </p:sp>
    </p:spTree>
  </p:cSld>
  <p:clrMapOvr>
    <a:masterClrMapping/>
  </p:clrMapOvr>
  <p:extLst>
    <p:ext uri="{DCECCB84-F9BA-43D5-87BE-67443E8EF086}">
      <p15:sldGuideLst>
        <p15:guide id="1" pos="158">
          <p15:clr>
            <a:srgbClr val="FBAE40"/>
          </p15:clr>
        </p15:guide>
        <p15:guide id="2" orient="horz" pos="826">
          <p15:clr>
            <a:srgbClr val="FBAE40"/>
          </p15:clr>
        </p15:guide>
        <p15:guide id="3" pos="5602">
          <p15:clr>
            <a:srgbClr val="FBAE40"/>
          </p15:clr>
        </p15:guide>
        <p15:guide id="4" pos="5397">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itle, Graph and Key Point">
  <p:cSld name="1_Title, Graph and Key Point">
    <p:spTree>
      <p:nvGrpSpPr>
        <p:cNvPr id="84" name="Shape 84"/>
        <p:cNvGrpSpPr/>
        <p:nvPr/>
      </p:nvGrpSpPr>
      <p:grpSpPr>
        <a:xfrm>
          <a:off x="0" y="0"/>
          <a:ext cx="0" cy="0"/>
          <a:chOff x="0" y="0"/>
          <a:chExt cx="0" cy="0"/>
        </a:xfrm>
      </p:grpSpPr>
      <p:sp>
        <p:nvSpPr>
          <p:cNvPr id="85" name="Google Shape;85;p28"/>
          <p:cNvSpPr txBox="1"/>
          <p:nvPr>
            <p:ph idx="1" type="body"/>
          </p:nvPr>
        </p:nvSpPr>
        <p:spPr>
          <a:xfrm>
            <a:off x="250825" y="163489"/>
            <a:ext cx="7993289" cy="392239"/>
          </a:xfrm>
          <a:prstGeom prst="rect">
            <a:avLst/>
          </a:prstGeom>
          <a:noFill/>
          <a:ln>
            <a:noFill/>
          </a:ln>
        </p:spPr>
        <p:txBody>
          <a:bodyPr anchorCtr="0" anchor="t" bIns="0" lIns="0" spcFirstLastPara="1" rIns="0" wrap="square" tIns="0">
            <a:noAutofit/>
          </a:bodyPr>
          <a:lstStyle>
            <a:lvl1pPr indent="-228600" lvl="0" marL="457200" marR="0" rtl="0" algn="l">
              <a:spcBef>
                <a:spcPts val="0"/>
              </a:spcBef>
              <a:spcAft>
                <a:spcPts val="0"/>
              </a:spcAft>
              <a:buClr>
                <a:srgbClr val="A5A5A5"/>
              </a:buClr>
              <a:buSzPts val="1900"/>
              <a:buFont typeface="Calibri"/>
              <a:buNone/>
              <a:defRPr b="1" i="0" sz="1900" u="none" cap="none" strike="noStrike">
                <a:solidFill>
                  <a:schemeClr val="dk1"/>
                </a:solidFill>
                <a:latin typeface="Arial"/>
                <a:ea typeface="Arial"/>
                <a:cs typeface="Arial"/>
                <a:sym typeface="Arial"/>
              </a:defRPr>
            </a:lvl1pPr>
            <a:lvl2pPr indent="-330200" lvl="1" marL="914400" marR="0" rtl="0" algn="l">
              <a:spcBef>
                <a:spcPts val="500"/>
              </a:spcBef>
              <a:spcAft>
                <a:spcPts val="0"/>
              </a:spcAft>
              <a:buClr>
                <a:srgbClr val="A5A5A5"/>
              </a:buClr>
              <a:buSzPts val="1600"/>
              <a:buFont typeface="Quattrocento Sans"/>
              <a:buChar char="-"/>
              <a:defRPr b="0" i="0" sz="1600" u="none" cap="none" strike="noStrike">
                <a:solidFill>
                  <a:schemeClr val="dk1"/>
                </a:solidFill>
                <a:latin typeface="Arial"/>
                <a:ea typeface="Arial"/>
                <a:cs typeface="Arial"/>
                <a:sym typeface="Arial"/>
              </a:defRPr>
            </a:lvl2pPr>
            <a:lvl3pPr indent="-317500" lvl="2" marL="1371600" marR="0" rtl="0" algn="l">
              <a:spcBef>
                <a:spcPts val="500"/>
              </a:spcBef>
              <a:spcAft>
                <a:spcPts val="0"/>
              </a:spcAft>
              <a:buClr>
                <a:srgbClr val="BFBFBF"/>
              </a:buClr>
              <a:buSzPts val="1400"/>
              <a:buFont typeface="Quattrocento Sans"/>
              <a:buChar char="-"/>
              <a:defRPr b="0" i="0" sz="1400" u="none" cap="none" strike="noStrike">
                <a:solidFill>
                  <a:schemeClr val="dk1"/>
                </a:solidFill>
                <a:latin typeface="Arial"/>
                <a:ea typeface="Arial"/>
                <a:cs typeface="Arial"/>
                <a:sym typeface="Arial"/>
              </a:defRPr>
            </a:lvl3pPr>
            <a:lvl4pPr indent="-304800" lvl="3" marL="1828800" marR="0" rtl="0" algn="l">
              <a:spcBef>
                <a:spcPts val="24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4pPr>
            <a:lvl5pPr indent="-304800" lvl="4" marL="2286000" marR="0" rtl="0" algn="l">
              <a:spcBef>
                <a:spcPts val="24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86" name="Google Shape;86;p28"/>
          <p:cNvSpPr txBox="1"/>
          <p:nvPr>
            <p:ph idx="2" type="body"/>
          </p:nvPr>
        </p:nvSpPr>
        <p:spPr>
          <a:xfrm>
            <a:off x="250825" y="4379883"/>
            <a:ext cx="8642350" cy="434767"/>
          </a:xfrm>
          <a:prstGeom prst="rect">
            <a:avLst/>
          </a:prstGeom>
          <a:noFill/>
          <a:ln>
            <a:noFill/>
          </a:ln>
        </p:spPr>
        <p:txBody>
          <a:bodyPr anchorCtr="0" anchor="ctr" bIns="72000" lIns="0" spcFirstLastPara="1" rIns="91425" wrap="square" tIns="0">
            <a:noAutofit/>
          </a:bodyPr>
          <a:lstStyle>
            <a:lvl1pPr indent="-228600" lvl="0" marL="457200" marR="0" rtl="0" algn="ctr">
              <a:spcBef>
                <a:spcPts val="0"/>
              </a:spcBef>
              <a:spcAft>
                <a:spcPts val="0"/>
              </a:spcAft>
              <a:buClr>
                <a:srgbClr val="A5A5A5"/>
              </a:buClr>
              <a:buSzPts val="1200"/>
              <a:buFont typeface="Calibri"/>
              <a:buNone/>
              <a:defRPr b="1" i="0" sz="1200" u="none" cap="none" strike="noStrike">
                <a:solidFill>
                  <a:schemeClr val="dk1"/>
                </a:solidFill>
                <a:latin typeface="Arial"/>
                <a:ea typeface="Arial"/>
                <a:cs typeface="Arial"/>
                <a:sym typeface="Arial"/>
              </a:defRPr>
            </a:lvl1pPr>
            <a:lvl2pPr indent="-330200" lvl="1" marL="914400" marR="0" rtl="0" algn="l">
              <a:spcBef>
                <a:spcPts val="500"/>
              </a:spcBef>
              <a:spcAft>
                <a:spcPts val="0"/>
              </a:spcAft>
              <a:buClr>
                <a:srgbClr val="A5A5A5"/>
              </a:buClr>
              <a:buSzPts val="1600"/>
              <a:buFont typeface="Quattrocento Sans"/>
              <a:buChar char="-"/>
              <a:defRPr b="0" i="0" sz="1600" u="none" cap="none" strike="noStrike">
                <a:solidFill>
                  <a:schemeClr val="dk1"/>
                </a:solidFill>
                <a:latin typeface="Arial"/>
                <a:ea typeface="Arial"/>
                <a:cs typeface="Arial"/>
                <a:sym typeface="Arial"/>
              </a:defRPr>
            </a:lvl2pPr>
            <a:lvl3pPr indent="-317500" lvl="2" marL="1371600" marR="0" rtl="0" algn="l">
              <a:spcBef>
                <a:spcPts val="500"/>
              </a:spcBef>
              <a:spcAft>
                <a:spcPts val="0"/>
              </a:spcAft>
              <a:buClr>
                <a:srgbClr val="BFBFBF"/>
              </a:buClr>
              <a:buSzPts val="1400"/>
              <a:buFont typeface="Quattrocento Sans"/>
              <a:buChar char="-"/>
              <a:defRPr b="0" i="0" sz="1400" u="none" cap="none" strike="noStrike">
                <a:solidFill>
                  <a:schemeClr val="dk1"/>
                </a:solidFill>
                <a:latin typeface="Arial"/>
                <a:ea typeface="Arial"/>
                <a:cs typeface="Arial"/>
                <a:sym typeface="Arial"/>
              </a:defRPr>
            </a:lvl3pPr>
            <a:lvl4pPr indent="-304800" lvl="3" marL="1828800" marR="0" rtl="0" algn="l">
              <a:spcBef>
                <a:spcPts val="24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4pPr>
            <a:lvl5pPr indent="-304800" lvl="4" marL="2286000" marR="0" rtl="0" algn="l">
              <a:spcBef>
                <a:spcPts val="24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87" name="Google Shape;87;p28"/>
          <p:cNvSpPr txBox="1"/>
          <p:nvPr>
            <p:ph idx="3" type="body"/>
          </p:nvPr>
        </p:nvSpPr>
        <p:spPr>
          <a:xfrm>
            <a:off x="250825" y="669475"/>
            <a:ext cx="8642350" cy="284370"/>
          </a:xfrm>
          <a:prstGeom prst="rect">
            <a:avLst/>
          </a:prstGeom>
          <a:noFill/>
          <a:ln>
            <a:noFill/>
          </a:ln>
        </p:spPr>
        <p:txBody>
          <a:bodyPr anchorCtr="0" anchor="t" bIns="45700" lIns="0" spcFirstLastPara="1" rIns="91425" wrap="square" tIns="45700">
            <a:noAutofit/>
          </a:bodyPr>
          <a:lstStyle>
            <a:lvl1pPr indent="-228600" lvl="0" marL="457200" marR="0" rtl="0" algn="ctr">
              <a:spcBef>
                <a:spcPts val="0"/>
              </a:spcBef>
              <a:spcAft>
                <a:spcPts val="0"/>
              </a:spcAft>
              <a:buClr>
                <a:srgbClr val="A5A5A5"/>
              </a:buClr>
              <a:buSzPts val="1200"/>
              <a:buFont typeface="Calibri"/>
              <a:buNone/>
              <a:defRPr b="0" i="0" sz="1200" u="none" cap="none" strike="noStrike">
                <a:solidFill>
                  <a:schemeClr val="dk1"/>
                </a:solidFill>
                <a:latin typeface="Arial"/>
                <a:ea typeface="Arial"/>
                <a:cs typeface="Arial"/>
                <a:sym typeface="Arial"/>
              </a:defRPr>
            </a:lvl1pPr>
            <a:lvl2pPr indent="-330200" lvl="1" marL="914400" marR="0" rtl="0" algn="l">
              <a:spcBef>
                <a:spcPts val="500"/>
              </a:spcBef>
              <a:spcAft>
                <a:spcPts val="0"/>
              </a:spcAft>
              <a:buClr>
                <a:srgbClr val="A5A5A5"/>
              </a:buClr>
              <a:buSzPts val="1600"/>
              <a:buFont typeface="Quattrocento Sans"/>
              <a:buChar char="-"/>
              <a:defRPr b="0" i="0" sz="1600" u="none" cap="none" strike="noStrike">
                <a:solidFill>
                  <a:schemeClr val="dk1"/>
                </a:solidFill>
                <a:latin typeface="Arial"/>
                <a:ea typeface="Arial"/>
                <a:cs typeface="Arial"/>
                <a:sym typeface="Arial"/>
              </a:defRPr>
            </a:lvl2pPr>
            <a:lvl3pPr indent="-317500" lvl="2" marL="1371600" marR="0" rtl="0" algn="l">
              <a:spcBef>
                <a:spcPts val="500"/>
              </a:spcBef>
              <a:spcAft>
                <a:spcPts val="0"/>
              </a:spcAft>
              <a:buClr>
                <a:srgbClr val="BFBFBF"/>
              </a:buClr>
              <a:buSzPts val="1400"/>
              <a:buFont typeface="Quattrocento Sans"/>
              <a:buChar char="-"/>
              <a:defRPr b="0" i="0" sz="1400" u="none" cap="none" strike="noStrike">
                <a:solidFill>
                  <a:schemeClr val="dk1"/>
                </a:solidFill>
                <a:latin typeface="Arial"/>
                <a:ea typeface="Arial"/>
                <a:cs typeface="Arial"/>
                <a:sym typeface="Arial"/>
              </a:defRPr>
            </a:lvl3pPr>
            <a:lvl4pPr indent="-304800" lvl="3" marL="1828800" marR="0" rtl="0" algn="l">
              <a:spcBef>
                <a:spcPts val="24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4pPr>
            <a:lvl5pPr indent="-304800" lvl="4" marL="2286000" marR="0" rtl="0" algn="l">
              <a:spcBef>
                <a:spcPts val="24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88" name="Google Shape;88;p28"/>
          <p:cNvSpPr/>
          <p:nvPr/>
        </p:nvSpPr>
        <p:spPr>
          <a:xfrm>
            <a:off x="250825" y="576000"/>
            <a:ext cx="8642350" cy="4277552"/>
          </a:xfrm>
          <a:prstGeom prst="rect">
            <a:avLst/>
          </a:prstGeom>
          <a:noFill/>
          <a:ln cap="flat" cmpd="sng" w="9525">
            <a:solidFill>
              <a:srgbClr val="D8D8D8"/>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chemeClr val="lt1"/>
              </a:solidFill>
              <a:latin typeface="Quattrocento Sans"/>
              <a:ea typeface="Quattrocento Sans"/>
              <a:cs typeface="Quattrocento Sans"/>
              <a:sym typeface="Quattrocento Sans"/>
            </a:endParaRPr>
          </a:p>
        </p:txBody>
      </p:sp>
      <p:pic>
        <p:nvPicPr>
          <p:cNvPr id="89" name="Google Shape;89;p28"/>
          <p:cNvPicPr preferRelativeResize="0"/>
          <p:nvPr/>
        </p:nvPicPr>
        <p:blipFill rotWithShape="1">
          <a:blip r:embed="rId2">
            <a:alphaModFix/>
          </a:blip>
          <a:srcRect b="0" l="0" r="0" t="0"/>
          <a:stretch/>
        </p:blipFill>
        <p:spPr>
          <a:xfrm>
            <a:off x="8371367" y="231150"/>
            <a:ext cx="521808" cy="217149"/>
          </a:xfrm>
          <a:prstGeom prst="rect">
            <a:avLst/>
          </a:prstGeom>
          <a:noFill/>
          <a:ln>
            <a:noFill/>
          </a:ln>
        </p:spPr>
      </p:pic>
      <p:sp>
        <p:nvSpPr>
          <p:cNvPr id="90" name="Google Shape;90;p28"/>
          <p:cNvSpPr/>
          <p:nvPr/>
        </p:nvSpPr>
        <p:spPr>
          <a:xfrm>
            <a:off x="3362917" y="4840464"/>
            <a:ext cx="2418166" cy="25200"/>
          </a:xfrm>
          <a:prstGeom prst="rect">
            <a:avLst/>
          </a:prstGeom>
          <a:solidFill>
            <a:srgbClr val="0044FF"/>
          </a:solidFill>
          <a:ln cap="flat" cmpd="sng" w="9525">
            <a:solidFill>
              <a:srgbClr val="0044FF"/>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chemeClr val="lt1"/>
              </a:solidFill>
              <a:latin typeface="Quattrocento Sans"/>
              <a:ea typeface="Quattrocento Sans"/>
              <a:cs typeface="Quattrocento Sans"/>
              <a:sym typeface="Quattrocento Sans"/>
            </a:endParaRPr>
          </a:p>
        </p:txBody>
      </p:sp>
    </p:spTree>
  </p:cSld>
  <p:clrMapOvr>
    <a:masterClrMapping/>
  </p:clrMapOvr>
  <p:extLst>
    <p:ext uri="{DCECCB84-F9BA-43D5-87BE-67443E8EF086}">
      <p15:sldGuideLst>
        <p15:guide id="1" pos="158">
          <p15:clr>
            <a:srgbClr val="FBAE40"/>
          </p15:clr>
        </p15:guide>
        <p15:guide id="2" pos="5602">
          <p15:clr>
            <a:srgbClr val="FBAE40"/>
          </p15:clr>
        </p15:guide>
        <p15:guide id="3" orient="horz" pos="100">
          <p15:clr>
            <a:srgbClr val="FBAE40"/>
          </p15:clr>
        </p15:guide>
        <p15:guide id="4" pos="5397">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itle, Graph and No Key Point">
  <p:cSld name="1_Title, Graph and No Key Point">
    <p:spTree>
      <p:nvGrpSpPr>
        <p:cNvPr id="91" name="Shape 91"/>
        <p:cNvGrpSpPr/>
        <p:nvPr/>
      </p:nvGrpSpPr>
      <p:grpSpPr>
        <a:xfrm>
          <a:off x="0" y="0"/>
          <a:ext cx="0" cy="0"/>
          <a:chOff x="0" y="0"/>
          <a:chExt cx="0" cy="0"/>
        </a:xfrm>
      </p:grpSpPr>
      <p:sp>
        <p:nvSpPr>
          <p:cNvPr id="92" name="Google Shape;92;p29"/>
          <p:cNvSpPr txBox="1"/>
          <p:nvPr>
            <p:ph idx="1" type="body"/>
          </p:nvPr>
        </p:nvSpPr>
        <p:spPr>
          <a:xfrm>
            <a:off x="250825" y="163489"/>
            <a:ext cx="7993289" cy="392239"/>
          </a:xfrm>
          <a:prstGeom prst="rect">
            <a:avLst/>
          </a:prstGeom>
          <a:noFill/>
          <a:ln>
            <a:noFill/>
          </a:ln>
        </p:spPr>
        <p:txBody>
          <a:bodyPr anchorCtr="0" anchor="t" bIns="0" lIns="0" spcFirstLastPara="1" rIns="0" wrap="square" tIns="0">
            <a:noAutofit/>
          </a:bodyPr>
          <a:lstStyle>
            <a:lvl1pPr indent="-228600" lvl="0" marL="457200" marR="0" rtl="0" algn="l">
              <a:spcBef>
                <a:spcPts val="0"/>
              </a:spcBef>
              <a:spcAft>
                <a:spcPts val="0"/>
              </a:spcAft>
              <a:buClr>
                <a:srgbClr val="A5A5A5"/>
              </a:buClr>
              <a:buSzPts val="1900"/>
              <a:buFont typeface="Calibri"/>
              <a:buNone/>
              <a:defRPr b="1" i="0" sz="1900" u="none" cap="none" strike="noStrike">
                <a:solidFill>
                  <a:schemeClr val="dk1"/>
                </a:solidFill>
                <a:latin typeface="Arial"/>
                <a:ea typeface="Arial"/>
                <a:cs typeface="Arial"/>
                <a:sym typeface="Arial"/>
              </a:defRPr>
            </a:lvl1pPr>
            <a:lvl2pPr indent="-330200" lvl="1" marL="914400" marR="0" rtl="0" algn="l">
              <a:spcBef>
                <a:spcPts val="500"/>
              </a:spcBef>
              <a:spcAft>
                <a:spcPts val="0"/>
              </a:spcAft>
              <a:buClr>
                <a:srgbClr val="A5A5A5"/>
              </a:buClr>
              <a:buSzPts val="1600"/>
              <a:buFont typeface="Quattrocento Sans"/>
              <a:buChar char="-"/>
              <a:defRPr b="0" i="0" sz="1600" u="none" cap="none" strike="noStrike">
                <a:solidFill>
                  <a:schemeClr val="dk1"/>
                </a:solidFill>
                <a:latin typeface="Arial"/>
                <a:ea typeface="Arial"/>
                <a:cs typeface="Arial"/>
                <a:sym typeface="Arial"/>
              </a:defRPr>
            </a:lvl2pPr>
            <a:lvl3pPr indent="-317500" lvl="2" marL="1371600" marR="0" rtl="0" algn="l">
              <a:spcBef>
                <a:spcPts val="500"/>
              </a:spcBef>
              <a:spcAft>
                <a:spcPts val="0"/>
              </a:spcAft>
              <a:buClr>
                <a:srgbClr val="BFBFBF"/>
              </a:buClr>
              <a:buSzPts val="1400"/>
              <a:buFont typeface="Quattrocento Sans"/>
              <a:buChar char="-"/>
              <a:defRPr b="0" i="0" sz="1400" u="none" cap="none" strike="noStrike">
                <a:solidFill>
                  <a:schemeClr val="dk1"/>
                </a:solidFill>
                <a:latin typeface="Arial"/>
                <a:ea typeface="Arial"/>
                <a:cs typeface="Arial"/>
                <a:sym typeface="Arial"/>
              </a:defRPr>
            </a:lvl3pPr>
            <a:lvl4pPr indent="-304800" lvl="3" marL="1828800" marR="0" rtl="0" algn="l">
              <a:spcBef>
                <a:spcPts val="24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4pPr>
            <a:lvl5pPr indent="-304800" lvl="4" marL="2286000" marR="0" rtl="0" algn="l">
              <a:spcBef>
                <a:spcPts val="24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93" name="Google Shape;93;p29"/>
          <p:cNvSpPr txBox="1"/>
          <p:nvPr>
            <p:ph idx="2" type="body"/>
          </p:nvPr>
        </p:nvSpPr>
        <p:spPr>
          <a:xfrm>
            <a:off x="250825" y="669475"/>
            <a:ext cx="8642350" cy="284370"/>
          </a:xfrm>
          <a:prstGeom prst="rect">
            <a:avLst/>
          </a:prstGeom>
          <a:noFill/>
          <a:ln>
            <a:noFill/>
          </a:ln>
        </p:spPr>
        <p:txBody>
          <a:bodyPr anchorCtr="0" anchor="t" bIns="45700" lIns="0" spcFirstLastPara="1" rIns="91425" wrap="square" tIns="45700">
            <a:noAutofit/>
          </a:bodyPr>
          <a:lstStyle>
            <a:lvl1pPr indent="-228600" lvl="0" marL="457200" marR="0" rtl="0" algn="ctr">
              <a:spcBef>
                <a:spcPts val="0"/>
              </a:spcBef>
              <a:spcAft>
                <a:spcPts val="0"/>
              </a:spcAft>
              <a:buClr>
                <a:srgbClr val="A5A5A5"/>
              </a:buClr>
              <a:buSzPts val="1200"/>
              <a:buFont typeface="Calibri"/>
              <a:buNone/>
              <a:defRPr b="0" i="0" sz="1200" u="none" cap="none" strike="noStrike">
                <a:solidFill>
                  <a:schemeClr val="dk1"/>
                </a:solidFill>
                <a:latin typeface="Arial"/>
                <a:ea typeface="Arial"/>
                <a:cs typeface="Arial"/>
                <a:sym typeface="Arial"/>
              </a:defRPr>
            </a:lvl1pPr>
            <a:lvl2pPr indent="-330200" lvl="1" marL="914400" marR="0" rtl="0" algn="l">
              <a:spcBef>
                <a:spcPts val="500"/>
              </a:spcBef>
              <a:spcAft>
                <a:spcPts val="0"/>
              </a:spcAft>
              <a:buClr>
                <a:srgbClr val="A5A5A5"/>
              </a:buClr>
              <a:buSzPts val="1600"/>
              <a:buFont typeface="Quattrocento Sans"/>
              <a:buChar char="-"/>
              <a:defRPr b="0" i="0" sz="1600" u="none" cap="none" strike="noStrike">
                <a:solidFill>
                  <a:schemeClr val="dk1"/>
                </a:solidFill>
                <a:latin typeface="Arial"/>
                <a:ea typeface="Arial"/>
                <a:cs typeface="Arial"/>
                <a:sym typeface="Arial"/>
              </a:defRPr>
            </a:lvl2pPr>
            <a:lvl3pPr indent="-317500" lvl="2" marL="1371600" marR="0" rtl="0" algn="l">
              <a:spcBef>
                <a:spcPts val="500"/>
              </a:spcBef>
              <a:spcAft>
                <a:spcPts val="0"/>
              </a:spcAft>
              <a:buClr>
                <a:srgbClr val="BFBFBF"/>
              </a:buClr>
              <a:buSzPts val="1400"/>
              <a:buFont typeface="Quattrocento Sans"/>
              <a:buChar char="-"/>
              <a:defRPr b="0" i="0" sz="1400" u="none" cap="none" strike="noStrike">
                <a:solidFill>
                  <a:schemeClr val="dk1"/>
                </a:solidFill>
                <a:latin typeface="Arial"/>
                <a:ea typeface="Arial"/>
                <a:cs typeface="Arial"/>
                <a:sym typeface="Arial"/>
              </a:defRPr>
            </a:lvl3pPr>
            <a:lvl4pPr indent="-304800" lvl="3" marL="1828800" marR="0" rtl="0" algn="l">
              <a:spcBef>
                <a:spcPts val="24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4pPr>
            <a:lvl5pPr indent="-304800" lvl="4" marL="2286000" marR="0" rtl="0" algn="l">
              <a:spcBef>
                <a:spcPts val="24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94" name="Google Shape;94;p29"/>
          <p:cNvSpPr/>
          <p:nvPr/>
        </p:nvSpPr>
        <p:spPr>
          <a:xfrm>
            <a:off x="250825" y="576000"/>
            <a:ext cx="8642350" cy="4262236"/>
          </a:xfrm>
          <a:prstGeom prst="rect">
            <a:avLst/>
          </a:prstGeom>
          <a:noFill/>
          <a:ln cap="flat" cmpd="sng" w="9525">
            <a:solidFill>
              <a:srgbClr val="D8D8D8"/>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chemeClr val="lt1"/>
              </a:solidFill>
              <a:latin typeface="Quattrocento Sans"/>
              <a:ea typeface="Quattrocento Sans"/>
              <a:cs typeface="Quattrocento Sans"/>
              <a:sym typeface="Quattrocento Sans"/>
            </a:endParaRPr>
          </a:p>
        </p:txBody>
      </p:sp>
      <p:pic>
        <p:nvPicPr>
          <p:cNvPr id="95" name="Google Shape;95;p29"/>
          <p:cNvPicPr preferRelativeResize="0"/>
          <p:nvPr/>
        </p:nvPicPr>
        <p:blipFill rotWithShape="1">
          <a:blip r:embed="rId2">
            <a:alphaModFix/>
          </a:blip>
          <a:srcRect b="0" l="0" r="0" t="0"/>
          <a:stretch/>
        </p:blipFill>
        <p:spPr>
          <a:xfrm>
            <a:off x="8371367" y="231150"/>
            <a:ext cx="521808" cy="217149"/>
          </a:xfrm>
          <a:prstGeom prst="rect">
            <a:avLst/>
          </a:prstGeom>
          <a:noFill/>
          <a:ln>
            <a:noFill/>
          </a:ln>
        </p:spPr>
      </p:pic>
    </p:spTree>
  </p:cSld>
  <p:clrMapOvr>
    <a:masterClrMapping/>
  </p:clrMapOvr>
  <p:extLst>
    <p:ext uri="{DCECCB84-F9BA-43D5-87BE-67443E8EF086}">
      <p15:sldGuideLst>
        <p15:guide id="1" pos="158">
          <p15:clr>
            <a:srgbClr val="FBAE40"/>
          </p15:clr>
        </p15:guide>
        <p15:guide id="2" pos="5602">
          <p15:clr>
            <a:srgbClr val="FBAE40"/>
          </p15:clr>
        </p15:guide>
        <p15:guide id="3" orient="horz" pos="100">
          <p15:clr>
            <a:srgbClr val="FBAE40"/>
          </p15:clr>
        </p15:guide>
        <p15:guide id="4" pos="5397">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itle and text (1 column)">
  <p:cSld name="1_Title and text (1 column)">
    <p:spTree>
      <p:nvGrpSpPr>
        <p:cNvPr id="96" name="Shape 96"/>
        <p:cNvGrpSpPr/>
        <p:nvPr/>
      </p:nvGrpSpPr>
      <p:grpSpPr>
        <a:xfrm>
          <a:off x="0" y="0"/>
          <a:ext cx="0" cy="0"/>
          <a:chOff x="0" y="0"/>
          <a:chExt cx="0" cy="0"/>
        </a:xfrm>
      </p:grpSpPr>
      <p:sp>
        <p:nvSpPr>
          <p:cNvPr id="97" name="Google Shape;97;p30"/>
          <p:cNvSpPr txBox="1"/>
          <p:nvPr>
            <p:ph idx="1" type="body"/>
          </p:nvPr>
        </p:nvSpPr>
        <p:spPr>
          <a:xfrm>
            <a:off x="250825" y="164878"/>
            <a:ext cx="7993290" cy="434767"/>
          </a:xfrm>
          <a:prstGeom prst="rect">
            <a:avLst/>
          </a:prstGeom>
          <a:noFill/>
          <a:ln>
            <a:noFill/>
          </a:ln>
        </p:spPr>
        <p:txBody>
          <a:bodyPr anchorCtr="0" anchor="t" bIns="0" lIns="0" spcFirstLastPara="1" rIns="0" wrap="square" tIns="0">
            <a:noAutofit/>
          </a:bodyPr>
          <a:lstStyle>
            <a:lvl1pPr indent="-228600" lvl="0" marL="457200" marR="0" rtl="0" algn="l">
              <a:spcBef>
                <a:spcPts val="2200"/>
              </a:spcBef>
              <a:spcAft>
                <a:spcPts val="0"/>
              </a:spcAft>
              <a:buClr>
                <a:srgbClr val="A5A5A5"/>
              </a:buClr>
              <a:buSzPts val="1900"/>
              <a:buFont typeface="Calibri"/>
              <a:buNone/>
              <a:defRPr b="1" i="0" sz="1900" u="none" cap="none" strike="noStrike">
                <a:solidFill>
                  <a:schemeClr val="dk1"/>
                </a:solidFill>
                <a:latin typeface="Arial"/>
                <a:ea typeface="Arial"/>
                <a:cs typeface="Arial"/>
                <a:sym typeface="Arial"/>
              </a:defRPr>
            </a:lvl1pPr>
            <a:lvl2pPr indent="-330200" lvl="1" marL="914400" marR="0" rtl="0" algn="l">
              <a:spcBef>
                <a:spcPts val="500"/>
              </a:spcBef>
              <a:spcAft>
                <a:spcPts val="0"/>
              </a:spcAft>
              <a:buClr>
                <a:srgbClr val="A5A5A5"/>
              </a:buClr>
              <a:buSzPts val="1600"/>
              <a:buFont typeface="Quattrocento Sans"/>
              <a:buChar char="-"/>
              <a:defRPr b="0" i="0" sz="1600" u="none" cap="none" strike="noStrike">
                <a:solidFill>
                  <a:schemeClr val="dk1"/>
                </a:solidFill>
                <a:latin typeface="Arial"/>
                <a:ea typeface="Arial"/>
                <a:cs typeface="Arial"/>
                <a:sym typeface="Arial"/>
              </a:defRPr>
            </a:lvl2pPr>
            <a:lvl3pPr indent="-317500" lvl="2" marL="1371600" marR="0" rtl="0" algn="l">
              <a:spcBef>
                <a:spcPts val="500"/>
              </a:spcBef>
              <a:spcAft>
                <a:spcPts val="0"/>
              </a:spcAft>
              <a:buClr>
                <a:srgbClr val="BFBFBF"/>
              </a:buClr>
              <a:buSzPts val="1400"/>
              <a:buFont typeface="Quattrocento Sans"/>
              <a:buChar char="-"/>
              <a:defRPr b="0" i="0" sz="1400" u="none" cap="none" strike="noStrike">
                <a:solidFill>
                  <a:schemeClr val="dk1"/>
                </a:solidFill>
                <a:latin typeface="Arial"/>
                <a:ea typeface="Arial"/>
                <a:cs typeface="Arial"/>
                <a:sym typeface="Arial"/>
              </a:defRPr>
            </a:lvl3pPr>
            <a:lvl4pPr indent="-304800" lvl="3" marL="1828800" marR="0" rtl="0" algn="l">
              <a:spcBef>
                <a:spcPts val="24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4pPr>
            <a:lvl5pPr indent="-304800" lvl="4" marL="2286000" marR="0" rtl="0" algn="l">
              <a:spcBef>
                <a:spcPts val="24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98" name="Google Shape;98;p30"/>
          <p:cNvSpPr txBox="1"/>
          <p:nvPr>
            <p:ph idx="2" type="body"/>
          </p:nvPr>
        </p:nvSpPr>
        <p:spPr>
          <a:xfrm>
            <a:off x="250825" y="787179"/>
            <a:ext cx="7993290" cy="3976207"/>
          </a:xfrm>
          <a:prstGeom prst="rect">
            <a:avLst/>
          </a:prstGeom>
          <a:noFill/>
          <a:ln>
            <a:noFill/>
          </a:ln>
        </p:spPr>
        <p:txBody>
          <a:bodyPr anchorCtr="0" anchor="t" bIns="45700" lIns="0" spcFirstLastPara="1" rIns="91425" wrap="square" tIns="45700">
            <a:noAutofit/>
          </a:bodyPr>
          <a:lstStyle>
            <a:lvl1pPr indent="-317500" lvl="0" marL="457200" marR="0" rtl="0" algn="l">
              <a:spcBef>
                <a:spcPts val="1500"/>
              </a:spcBef>
              <a:spcAft>
                <a:spcPts val="0"/>
              </a:spcAft>
              <a:buClr>
                <a:schemeClr val="dk1"/>
              </a:buClr>
              <a:buSzPts val="1400"/>
              <a:buFont typeface="Arial"/>
              <a:buChar char="•"/>
              <a:defRPr b="0" i="0" sz="1400" u="none" cap="none" strike="noStrike">
                <a:solidFill>
                  <a:schemeClr val="dk1"/>
                </a:solidFill>
                <a:latin typeface="Arial"/>
                <a:ea typeface="Arial"/>
                <a:cs typeface="Arial"/>
                <a:sym typeface="Arial"/>
              </a:defRPr>
            </a:lvl1pPr>
            <a:lvl2pPr indent="-317500" lvl="1" marL="914400" marR="0" rtl="0" algn="l">
              <a:spcBef>
                <a:spcPts val="500"/>
              </a:spcBef>
              <a:spcAft>
                <a:spcPts val="0"/>
              </a:spcAft>
              <a:buClr>
                <a:schemeClr val="dk1"/>
              </a:buClr>
              <a:buSzPts val="1400"/>
              <a:buFont typeface="Quattrocento Sans"/>
              <a:buChar char="-"/>
              <a:defRPr b="0" i="0" sz="1400" u="none" cap="none" strike="noStrike">
                <a:solidFill>
                  <a:schemeClr val="dk1"/>
                </a:solidFill>
                <a:latin typeface="Arial"/>
                <a:ea typeface="Arial"/>
                <a:cs typeface="Arial"/>
                <a:sym typeface="Arial"/>
              </a:defRPr>
            </a:lvl2pPr>
            <a:lvl3pPr indent="-317500" lvl="2" marL="1371600" marR="0" rtl="0" algn="l">
              <a:spcBef>
                <a:spcPts val="500"/>
              </a:spcBef>
              <a:spcAft>
                <a:spcPts val="0"/>
              </a:spcAft>
              <a:buClr>
                <a:schemeClr val="dk1"/>
              </a:buClr>
              <a:buSzPts val="1400"/>
              <a:buFont typeface="Quattrocento Sans"/>
              <a:buChar char="-"/>
              <a:defRPr b="0" i="0" sz="1400" u="none" cap="none" strike="noStrike">
                <a:solidFill>
                  <a:schemeClr val="dk1"/>
                </a:solidFill>
                <a:latin typeface="Arial"/>
                <a:ea typeface="Arial"/>
                <a:cs typeface="Arial"/>
                <a:sym typeface="Arial"/>
              </a:defRPr>
            </a:lvl3pPr>
            <a:lvl4pPr indent="-304800" lvl="3" marL="1828800" marR="0" rtl="0" algn="l">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4pPr>
            <a:lvl5pPr indent="-304800" lvl="4" marL="2286000" marR="0" rtl="0" algn="l">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cxnSp>
        <p:nvCxnSpPr>
          <p:cNvPr id="99" name="Google Shape;99;p30"/>
          <p:cNvCxnSpPr/>
          <p:nvPr/>
        </p:nvCxnSpPr>
        <p:spPr>
          <a:xfrm flipH="1" rot="10800000">
            <a:off x="250825" y="576000"/>
            <a:ext cx="8642350" cy="9022"/>
          </a:xfrm>
          <a:prstGeom prst="straightConnector1">
            <a:avLst/>
          </a:prstGeom>
          <a:noFill/>
          <a:ln cap="flat" cmpd="sng" w="9525">
            <a:solidFill>
              <a:srgbClr val="D8D8D8"/>
            </a:solidFill>
            <a:prstDash val="solid"/>
            <a:round/>
            <a:headEnd len="sm" w="sm" type="none"/>
            <a:tailEnd len="sm" w="sm" type="none"/>
          </a:ln>
        </p:spPr>
      </p:cxnSp>
      <p:pic>
        <p:nvPicPr>
          <p:cNvPr id="100" name="Google Shape;100;p30"/>
          <p:cNvPicPr preferRelativeResize="0"/>
          <p:nvPr/>
        </p:nvPicPr>
        <p:blipFill rotWithShape="1">
          <a:blip r:embed="rId2">
            <a:alphaModFix/>
          </a:blip>
          <a:srcRect b="0" l="0" r="0" t="0"/>
          <a:stretch/>
        </p:blipFill>
        <p:spPr>
          <a:xfrm>
            <a:off x="8371367" y="231150"/>
            <a:ext cx="521808" cy="217149"/>
          </a:xfrm>
          <a:prstGeom prst="rect">
            <a:avLst/>
          </a:prstGeom>
          <a:noFill/>
          <a:ln>
            <a:noFill/>
          </a:ln>
        </p:spPr>
      </p:pic>
    </p:spTree>
  </p:cSld>
  <p:clrMapOvr>
    <a:masterClrMapping/>
  </p:clrMapOvr>
  <p:extLst>
    <p:ext uri="{DCECCB84-F9BA-43D5-87BE-67443E8EF086}">
      <p15:sldGuideLst>
        <p15:guide id="1" orient="horz" pos="100">
          <p15:clr>
            <a:srgbClr val="FBAE40"/>
          </p15:clr>
        </p15:guide>
        <p15:guide id="2" pos="158">
          <p15:clr>
            <a:srgbClr val="FBAE40"/>
          </p15:clr>
        </p15:guide>
        <p15:guide id="3" orient="horz" pos="214">
          <p15:clr>
            <a:srgbClr val="FBAE40"/>
          </p15:clr>
        </p15:guide>
        <p15:guide id="4" pos="5602">
          <p15:clr>
            <a:srgbClr val="FBAE40"/>
          </p15:clr>
        </p15:guide>
        <p15:guide id="5" pos="5397">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itle and text (two columns)">
  <p:cSld name="1_Title and text (two columns)">
    <p:spTree>
      <p:nvGrpSpPr>
        <p:cNvPr id="101" name="Shape 101"/>
        <p:cNvGrpSpPr/>
        <p:nvPr/>
      </p:nvGrpSpPr>
      <p:grpSpPr>
        <a:xfrm>
          <a:off x="0" y="0"/>
          <a:ext cx="0" cy="0"/>
          <a:chOff x="0" y="0"/>
          <a:chExt cx="0" cy="0"/>
        </a:xfrm>
      </p:grpSpPr>
      <p:sp>
        <p:nvSpPr>
          <p:cNvPr id="102" name="Google Shape;102;p31"/>
          <p:cNvSpPr txBox="1"/>
          <p:nvPr>
            <p:ph idx="1" type="body"/>
          </p:nvPr>
        </p:nvSpPr>
        <p:spPr>
          <a:xfrm>
            <a:off x="250825" y="164878"/>
            <a:ext cx="7993289" cy="434767"/>
          </a:xfrm>
          <a:prstGeom prst="rect">
            <a:avLst/>
          </a:prstGeom>
          <a:noFill/>
          <a:ln>
            <a:noFill/>
          </a:ln>
        </p:spPr>
        <p:txBody>
          <a:bodyPr anchorCtr="0" anchor="t" bIns="0" lIns="0" spcFirstLastPara="1" rIns="0" wrap="square" tIns="0">
            <a:noAutofit/>
          </a:bodyPr>
          <a:lstStyle>
            <a:lvl1pPr indent="-228600" lvl="0" marL="457200" marR="0" rtl="0" algn="l">
              <a:spcBef>
                <a:spcPts val="2200"/>
              </a:spcBef>
              <a:spcAft>
                <a:spcPts val="0"/>
              </a:spcAft>
              <a:buClr>
                <a:srgbClr val="A5A5A5"/>
              </a:buClr>
              <a:buSzPts val="1900"/>
              <a:buFont typeface="Calibri"/>
              <a:buNone/>
              <a:defRPr b="1" i="0" sz="1900" u="none" cap="none" strike="noStrike">
                <a:solidFill>
                  <a:schemeClr val="dk1"/>
                </a:solidFill>
                <a:latin typeface="Arial"/>
                <a:ea typeface="Arial"/>
                <a:cs typeface="Arial"/>
                <a:sym typeface="Arial"/>
              </a:defRPr>
            </a:lvl1pPr>
            <a:lvl2pPr indent="-330200" lvl="1" marL="914400" marR="0" rtl="0" algn="l">
              <a:spcBef>
                <a:spcPts val="500"/>
              </a:spcBef>
              <a:spcAft>
                <a:spcPts val="0"/>
              </a:spcAft>
              <a:buClr>
                <a:srgbClr val="A5A5A5"/>
              </a:buClr>
              <a:buSzPts val="1600"/>
              <a:buFont typeface="Quattrocento Sans"/>
              <a:buChar char="-"/>
              <a:defRPr b="0" i="0" sz="1600" u="none" cap="none" strike="noStrike">
                <a:solidFill>
                  <a:schemeClr val="dk1"/>
                </a:solidFill>
                <a:latin typeface="Arial"/>
                <a:ea typeface="Arial"/>
                <a:cs typeface="Arial"/>
                <a:sym typeface="Arial"/>
              </a:defRPr>
            </a:lvl2pPr>
            <a:lvl3pPr indent="-317500" lvl="2" marL="1371600" marR="0" rtl="0" algn="l">
              <a:spcBef>
                <a:spcPts val="500"/>
              </a:spcBef>
              <a:spcAft>
                <a:spcPts val="0"/>
              </a:spcAft>
              <a:buClr>
                <a:srgbClr val="BFBFBF"/>
              </a:buClr>
              <a:buSzPts val="1400"/>
              <a:buFont typeface="Quattrocento Sans"/>
              <a:buChar char="-"/>
              <a:defRPr b="0" i="0" sz="1400" u="none" cap="none" strike="noStrike">
                <a:solidFill>
                  <a:schemeClr val="dk1"/>
                </a:solidFill>
                <a:latin typeface="Arial"/>
                <a:ea typeface="Arial"/>
                <a:cs typeface="Arial"/>
                <a:sym typeface="Arial"/>
              </a:defRPr>
            </a:lvl3pPr>
            <a:lvl4pPr indent="-304800" lvl="3" marL="1828800" marR="0" rtl="0" algn="l">
              <a:spcBef>
                <a:spcPts val="24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4pPr>
            <a:lvl5pPr indent="-304800" lvl="4" marL="2286000" marR="0" rtl="0" algn="l">
              <a:spcBef>
                <a:spcPts val="24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cxnSp>
        <p:nvCxnSpPr>
          <p:cNvPr id="103" name="Google Shape;103;p31"/>
          <p:cNvCxnSpPr/>
          <p:nvPr/>
        </p:nvCxnSpPr>
        <p:spPr>
          <a:xfrm flipH="1" rot="10800000">
            <a:off x="250825" y="576000"/>
            <a:ext cx="8642350" cy="9022"/>
          </a:xfrm>
          <a:prstGeom prst="straightConnector1">
            <a:avLst/>
          </a:prstGeom>
          <a:noFill/>
          <a:ln cap="flat" cmpd="sng" w="9525">
            <a:solidFill>
              <a:srgbClr val="D8D8D8"/>
            </a:solidFill>
            <a:prstDash val="solid"/>
            <a:round/>
            <a:headEnd len="sm" w="sm" type="none"/>
            <a:tailEnd len="sm" w="sm" type="none"/>
          </a:ln>
        </p:spPr>
      </p:cxnSp>
      <p:pic>
        <p:nvPicPr>
          <p:cNvPr id="104" name="Google Shape;104;p31"/>
          <p:cNvPicPr preferRelativeResize="0"/>
          <p:nvPr/>
        </p:nvPicPr>
        <p:blipFill rotWithShape="1">
          <a:blip r:embed="rId2">
            <a:alphaModFix/>
          </a:blip>
          <a:srcRect b="0" l="0" r="0" t="0"/>
          <a:stretch/>
        </p:blipFill>
        <p:spPr>
          <a:xfrm>
            <a:off x="8371367" y="231150"/>
            <a:ext cx="521808" cy="217149"/>
          </a:xfrm>
          <a:prstGeom prst="rect">
            <a:avLst/>
          </a:prstGeom>
          <a:noFill/>
          <a:ln>
            <a:noFill/>
          </a:ln>
        </p:spPr>
      </p:pic>
      <p:sp>
        <p:nvSpPr>
          <p:cNvPr id="105" name="Google Shape;105;p31"/>
          <p:cNvSpPr txBox="1"/>
          <p:nvPr>
            <p:ph idx="2" type="body"/>
          </p:nvPr>
        </p:nvSpPr>
        <p:spPr>
          <a:xfrm>
            <a:off x="250825" y="787179"/>
            <a:ext cx="8642350" cy="3976207"/>
          </a:xfrm>
          <a:prstGeom prst="rect">
            <a:avLst/>
          </a:prstGeom>
          <a:noFill/>
          <a:ln>
            <a:noFill/>
          </a:ln>
        </p:spPr>
        <p:txBody>
          <a:bodyPr anchorCtr="0" anchor="t" bIns="45700" lIns="0" spcFirstLastPara="1" rIns="91425" wrap="square" tIns="45700">
            <a:noAutofit/>
          </a:bodyPr>
          <a:lstStyle>
            <a:lvl1pPr indent="-317500" lvl="0" marL="457200" marR="0" rtl="0" algn="l">
              <a:spcBef>
                <a:spcPts val="1500"/>
              </a:spcBef>
              <a:spcAft>
                <a:spcPts val="0"/>
              </a:spcAft>
              <a:buClr>
                <a:schemeClr val="dk1"/>
              </a:buClr>
              <a:buSzPts val="1400"/>
              <a:buFont typeface="Arial"/>
              <a:buChar char="•"/>
              <a:defRPr b="0" i="0" sz="1400" u="none" cap="none" strike="noStrike">
                <a:solidFill>
                  <a:schemeClr val="dk1"/>
                </a:solidFill>
                <a:latin typeface="Arial"/>
                <a:ea typeface="Arial"/>
                <a:cs typeface="Arial"/>
                <a:sym typeface="Arial"/>
              </a:defRPr>
            </a:lvl1pPr>
            <a:lvl2pPr indent="-317500" lvl="1" marL="914400" marR="0" rtl="0" algn="l">
              <a:spcBef>
                <a:spcPts val="500"/>
              </a:spcBef>
              <a:spcAft>
                <a:spcPts val="0"/>
              </a:spcAft>
              <a:buClr>
                <a:schemeClr val="dk1"/>
              </a:buClr>
              <a:buSzPts val="1400"/>
              <a:buFont typeface="Quattrocento Sans"/>
              <a:buChar char="-"/>
              <a:defRPr b="0" i="0" sz="1400" u="none" cap="none" strike="noStrike">
                <a:solidFill>
                  <a:schemeClr val="dk1"/>
                </a:solidFill>
                <a:latin typeface="Arial"/>
                <a:ea typeface="Arial"/>
                <a:cs typeface="Arial"/>
                <a:sym typeface="Arial"/>
              </a:defRPr>
            </a:lvl2pPr>
            <a:lvl3pPr indent="-317500" lvl="2" marL="1371600" marR="0" rtl="0" algn="l">
              <a:spcBef>
                <a:spcPts val="500"/>
              </a:spcBef>
              <a:spcAft>
                <a:spcPts val="0"/>
              </a:spcAft>
              <a:buClr>
                <a:schemeClr val="dk1"/>
              </a:buClr>
              <a:buSzPts val="1400"/>
              <a:buFont typeface="Quattrocento Sans"/>
              <a:buChar char="-"/>
              <a:defRPr b="0" i="0" sz="1400" u="none" cap="none" strike="noStrike">
                <a:solidFill>
                  <a:schemeClr val="dk1"/>
                </a:solidFill>
                <a:latin typeface="Arial"/>
                <a:ea typeface="Arial"/>
                <a:cs typeface="Arial"/>
                <a:sym typeface="Arial"/>
              </a:defRPr>
            </a:lvl3pPr>
            <a:lvl4pPr indent="-304800" lvl="3" marL="1828800" marR="0" rtl="0" algn="l">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4pPr>
            <a:lvl5pPr indent="-304800" lvl="4" marL="2286000" marR="0" rtl="0" algn="l">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Tree>
  </p:cSld>
  <p:clrMapOvr>
    <a:masterClrMapping/>
  </p:clrMapOvr>
  <p:extLst>
    <p:ext uri="{DCECCB84-F9BA-43D5-87BE-67443E8EF086}">
      <p15:sldGuideLst>
        <p15:guide id="1" orient="horz" pos="100">
          <p15:clr>
            <a:srgbClr val="FBAE40"/>
          </p15:clr>
        </p15:guide>
        <p15:guide id="2" pos="158">
          <p15:clr>
            <a:srgbClr val="FBAE40"/>
          </p15:clr>
        </p15:guide>
        <p15:guide id="3" orient="horz" pos="214">
          <p15:clr>
            <a:srgbClr val="FBAE40"/>
          </p15:clr>
        </p15:guide>
        <p15:guide id="4" pos="5602">
          <p15:clr>
            <a:srgbClr val="FBAE40"/>
          </p15:clr>
        </p15:guide>
        <p15:guide id="5" pos="5397">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Key Point, no graph">
  <p:cSld name="1_Key Point, no graph">
    <p:spTree>
      <p:nvGrpSpPr>
        <p:cNvPr id="106" name="Shape 106"/>
        <p:cNvGrpSpPr/>
        <p:nvPr/>
      </p:nvGrpSpPr>
      <p:grpSpPr>
        <a:xfrm>
          <a:off x="0" y="0"/>
          <a:ext cx="0" cy="0"/>
          <a:chOff x="0" y="0"/>
          <a:chExt cx="0" cy="0"/>
        </a:xfrm>
      </p:grpSpPr>
      <p:sp>
        <p:nvSpPr>
          <p:cNvPr id="107" name="Google Shape;107;p32"/>
          <p:cNvSpPr txBox="1"/>
          <p:nvPr>
            <p:ph idx="1" type="body"/>
          </p:nvPr>
        </p:nvSpPr>
        <p:spPr>
          <a:xfrm>
            <a:off x="250825" y="490837"/>
            <a:ext cx="8642350" cy="4272549"/>
          </a:xfrm>
          <a:prstGeom prst="rect">
            <a:avLst/>
          </a:prstGeom>
          <a:noFill/>
          <a:ln>
            <a:noFill/>
          </a:ln>
        </p:spPr>
        <p:txBody>
          <a:bodyPr anchorCtr="0" anchor="ctr" bIns="45700" lIns="360000" spcFirstLastPara="1" rIns="360000" wrap="square" tIns="45700">
            <a:noAutofit/>
          </a:bodyPr>
          <a:lstStyle>
            <a:lvl1pPr indent="-228600" lvl="0" marL="457200" marR="0" rtl="0" algn="ctr">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1pPr>
            <a:lvl2pPr indent="-317500" lvl="1" marL="914400" marR="0" rtl="0" algn="ctr">
              <a:spcBef>
                <a:spcPts val="400"/>
              </a:spcBef>
              <a:spcAft>
                <a:spcPts val="0"/>
              </a:spcAft>
              <a:buClr>
                <a:schemeClr val="dk1"/>
              </a:buClr>
              <a:buSzPts val="1400"/>
              <a:buFont typeface="Quattrocento Sans"/>
              <a:buChar char="-"/>
              <a:defRPr b="0" i="0" sz="1400" u="none" cap="none" strike="noStrike">
                <a:solidFill>
                  <a:schemeClr val="dk1"/>
                </a:solidFill>
                <a:latin typeface="Arial"/>
                <a:ea typeface="Arial"/>
                <a:cs typeface="Arial"/>
                <a:sym typeface="Arial"/>
              </a:defRPr>
            </a:lvl2pPr>
            <a:lvl3pPr indent="-317500" lvl="2" marL="1371600" marR="0" rtl="0" algn="ctr">
              <a:spcBef>
                <a:spcPts val="400"/>
              </a:spcBef>
              <a:spcAft>
                <a:spcPts val="0"/>
              </a:spcAft>
              <a:buClr>
                <a:schemeClr val="dk1"/>
              </a:buClr>
              <a:buSzPts val="1400"/>
              <a:buFont typeface="Quattrocento Sans"/>
              <a:buChar char="-"/>
              <a:defRPr b="0" i="0" sz="1400" u="none" cap="none" strike="noStrike">
                <a:solidFill>
                  <a:schemeClr val="dk1"/>
                </a:solidFill>
                <a:latin typeface="Arial"/>
                <a:ea typeface="Arial"/>
                <a:cs typeface="Arial"/>
                <a:sym typeface="Arial"/>
              </a:defRPr>
            </a:lvl3pPr>
            <a:lvl4pPr indent="-304800" lvl="3" marL="1828800" marR="0" rtl="0" algn="ctr">
              <a:spcBef>
                <a:spcPts val="4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4pPr>
            <a:lvl5pPr indent="-304800" lvl="4" marL="2286000" marR="0" rtl="0" algn="ctr">
              <a:spcBef>
                <a:spcPts val="4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pic>
        <p:nvPicPr>
          <p:cNvPr id="108" name="Google Shape;108;p32"/>
          <p:cNvPicPr preferRelativeResize="0"/>
          <p:nvPr/>
        </p:nvPicPr>
        <p:blipFill rotWithShape="1">
          <a:blip r:embed="rId2">
            <a:alphaModFix/>
          </a:blip>
          <a:srcRect b="0" l="0" r="0" t="0"/>
          <a:stretch/>
        </p:blipFill>
        <p:spPr>
          <a:xfrm>
            <a:off x="8371367" y="231150"/>
            <a:ext cx="521808" cy="217149"/>
          </a:xfrm>
          <a:prstGeom prst="rect">
            <a:avLst/>
          </a:prstGeom>
          <a:noFill/>
          <a:ln>
            <a:noFill/>
          </a:ln>
        </p:spPr>
      </p:pic>
    </p:spTree>
  </p:cSld>
  <p:clrMapOvr>
    <a:masterClrMapping/>
  </p:clrMapOvr>
  <p:extLst>
    <p:ext uri="{DCECCB84-F9BA-43D5-87BE-67443E8EF086}">
      <p15:sldGuideLst>
        <p15:guide id="1" orient="horz" pos="100">
          <p15:clr>
            <a:srgbClr val="FBAE40"/>
          </p15:clr>
        </p15:guide>
        <p15:guide id="2" pos="158">
          <p15:clr>
            <a:srgbClr val="FBAE40"/>
          </p15:clr>
        </p15:guide>
        <p15:guide id="3" orient="horz" pos="1620">
          <p15:clr>
            <a:srgbClr val="FBAE40"/>
          </p15:clr>
        </p15:guide>
        <p15:guide id="4" pos="5602">
          <p15:clr>
            <a:srgbClr val="FBAE40"/>
          </p15:clr>
        </p15:guide>
        <p15:guide id="5" pos="5397">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Graph and Key Point">
  <p:cSld name="Title, Graph and Key Point">
    <p:spTree>
      <p:nvGrpSpPr>
        <p:cNvPr id="19" name="Shape 19"/>
        <p:cNvGrpSpPr/>
        <p:nvPr/>
      </p:nvGrpSpPr>
      <p:grpSpPr>
        <a:xfrm>
          <a:off x="0" y="0"/>
          <a:ext cx="0" cy="0"/>
          <a:chOff x="0" y="0"/>
          <a:chExt cx="0" cy="0"/>
        </a:xfrm>
      </p:grpSpPr>
      <p:sp>
        <p:nvSpPr>
          <p:cNvPr id="20" name="Google Shape;20;p15"/>
          <p:cNvSpPr txBox="1"/>
          <p:nvPr>
            <p:ph idx="1" type="body"/>
          </p:nvPr>
        </p:nvSpPr>
        <p:spPr>
          <a:xfrm>
            <a:off x="250825" y="163489"/>
            <a:ext cx="7993289" cy="392239"/>
          </a:xfrm>
          <a:prstGeom prst="rect">
            <a:avLst/>
          </a:prstGeom>
          <a:noFill/>
          <a:ln>
            <a:noFill/>
          </a:ln>
        </p:spPr>
        <p:txBody>
          <a:bodyPr anchorCtr="0" anchor="t" bIns="0" lIns="0" spcFirstLastPara="1" rIns="0" wrap="square" tIns="0">
            <a:noAutofit/>
          </a:bodyPr>
          <a:lstStyle>
            <a:lvl1pPr indent="-228600" lvl="0" marL="457200" marR="0" rtl="0" algn="l">
              <a:spcBef>
                <a:spcPts val="0"/>
              </a:spcBef>
              <a:spcAft>
                <a:spcPts val="0"/>
              </a:spcAft>
              <a:buClr>
                <a:srgbClr val="A5A5A5"/>
              </a:buClr>
              <a:buSzPts val="1900"/>
              <a:buFont typeface="Calibri"/>
              <a:buNone/>
              <a:defRPr b="1" i="0" sz="1900" u="none" cap="none" strike="noStrike">
                <a:solidFill>
                  <a:schemeClr val="dk1"/>
                </a:solidFill>
                <a:latin typeface="Arial"/>
                <a:ea typeface="Arial"/>
                <a:cs typeface="Arial"/>
                <a:sym typeface="Arial"/>
              </a:defRPr>
            </a:lvl1pPr>
            <a:lvl2pPr indent="-330200" lvl="1" marL="914400" marR="0" rtl="0" algn="l">
              <a:spcBef>
                <a:spcPts val="500"/>
              </a:spcBef>
              <a:spcAft>
                <a:spcPts val="0"/>
              </a:spcAft>
              <a:buClr>
                <a:srgbClr val="A5A5A5"/>
              </a:buClr>
              <a:buSzPts val="1600"/>
              <a:buFont typeface="Quattrocento Sans"/>
              <a:buChar char="-"/>
              <a:defRPr b="0" i="0" sz="1600" u="none" cap="none" strike="noStrike">
                <a:solidFill>
                  <a:schemeClr val="dk1"/>
                </a:solidFill>
                <a:latin typeface="Arial"/>
                <a:ea typeface="Arial"/>
                <a:cs typeface="Arial"/>
                <a:sym typeface="Arial"/>
              </a:defRPr>
            </a:lvl2pPr>
            <a:lvl3pPr indent="-317500" lvl="2" marL="1371600" marR="0" rtl="0" algn="l">
              <a:spcBef>
                <a:spcPts val="500"/>
              </a:spcBef>
              <a:spcAft>
                <a:spcPts val="0"/>
              </a:spcAft>
              <a:buClr>
                <a:srgbClr val="BFBFBF"/>
              </a:buClr>
              <a:buSzPts val="1400"/>
              <a:buFont typeface="Quattrocento Sans"/>
              <a:buChar char="-"/>
              <a:defRPr b="0" i="0" sz="1400" u="none" cap="none" strike="noStrike">
                <a:solidFill>
                  <a:schemeClr val="dk1"/>
                </a:solidFill>
                <a:latin typeface="Arial"/>
                <a:ea typeface="Arial"/>
                <a:cs typeface="Arial"/>
                <a:sym typeface="Arial"/>
              </a:defRPr>
            </a:lvl3pPr>
            <a:lvl4pPr indent="-304800" lvl="3" marL="1828800" marR="0" rtl="0" algn="l">
              <a:spcBef>
                <a:spcPts val="24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4pPr>
            <a:lvl5pPr indent="-304800" lvl="4" marL="2286000" marR="0" rtl="0" algn="l">
              <a:spcBef>
                <a:spcPts val="24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21" name="Google Shape;21;p15"/>
          <p:cNvSpPr txBox="1"/>
          <p:nvPr>
            <p:ph idx="2" type="body"/>
          </p:nvPr>
        </p:nvSpPr>
        <p:spPr>
          <a:xfrm>
            <a:off x="250825" y="4379883"/>
            <a:ext cx="8642350" cy="434767"/>
          </a:xfrm>
          <a:prstGeom prst="rect">
            <a:avLst/>
          </a:prstGeom>
          <a:noFill/>
          <a:ln>
            <a:noFill/>
          </a:ln>
        </p:spPr>
        <p:txBody>
          <a:bodyPr anchorCtr="0" anchor="ctr" bIns="72000" lIns="0" spcFirstLastPara="1" rIns="91425" wrap="square" tIns="0">
            <a:noAutofit/>
          </a:bodyPr>
          <a:lstStyle>
            <a:lvl1pPr indent="-228600" lvl="0" marL="457200" marR="0" rtl="0" algn="ctr">
              <a:spcBef>
                <a:spcPts val="0"/>
              </a:spcBef>
              <a:spcAft>
                <a:spcPts val="0"/>
              </a:spcAft>
              <a:buClr>
                <a:srgbClr val="A5A5A5"/>
              </a:buClr>
              <a:buSzPts val="1200"/>
              <a:buFont typeface="Calibri"/>
              <a:buNone/>
              <a:defRPr b="1" i="0" sz="1200" u="none" cap="none" strike="noStrike">
                <a:solidFill>
                  <a:schemeClr val="dk1"/>
                </a:solidFill>
                <a:latin typeface="Arial"/>
                <a:ea typeface="Arial"/>
                <a:cs typeface="Arial"/>
                <a:sym typeface="Arial"/>
              </a:defRPr>
            </a:lvl1pPr>
            <a:lvl2pPr indent="-330200" lvl="1" marL="914400" marR="0" rtl="0" algn="l">
              <a:spcBef>
                <a:spcPts val="500"/>
              </a:spcBef>
              <a:spcAft>
                <a:spcPts val="0"/>
              </a:spcAft>
              <a:buClr>
                <a:srgbClr val="A5A5A5"/>
              </a:buClr>
              <a:buSzPts val="1600"/>
              <a:buFont typeface="Quattrocento Sans"/>
              <a:buChar char="-"/>
              <a:defRPr b="0" i="0" sz="1600" u="none" cap="none" strike="noStrike">
                <a:solidFill>
                  <a:schemeClr val="dk1"/>
                </a:solidFill>
                <a:latin typeface="Arial"/>
                <a:ea typeface="Arial"/>
                <a:cs typeface="Arial"/>
                <a:sym typeface="Arial"/>
              </a:defRPr>
            </a:lvl2pPr>
            <a:lvl3pPr indent="-317500" lvl="2" marL="1371600" marR="0" rtl="0" algn="l">
              <a:spcBef>
                <a:spcPts val="500"/>
              </a:spcBef>
              <a:spcAft>
                <a:spcPts val="0"/>
              </a:spcAft>
              <a:buClr>
                <a:srgbClr val="BFBFBF"/>
              </a:buClr>
              <a:buSzPts val="1400"/>
              <a:buFont typeface="Quattrocento Sans"/>
              <a:buChar char="-"/>
              <a:defRPr b="0" i="0" sz="1400" u="none" cap="none" strike="noStrike">
                <a:solidFill>
                  <a:schemeClr val="dk1"/>
                </a:solidFill>
                <a:latin typeface="Arial"/>
                <a:ea typeface="Arial"/>
                <a:cs typeface="Arial"/>
                <a:sym typeface="Arial"/>
              </a:defRPr>
            </a:lvl3pPr>
            <a:lvl4pPr indent="-304800" lvl="3" marL="1828800" marR="0" rtl="0" algn="l">
              <a:spcBef>
                <a:spcPts val="24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4pPr>
            <a:lvl5pPr indent="-304800" lvl="4" marL="2286000" marR="0" rtl="0" algn="l">
              <a:spcBef>
                <a:spcPts val="24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22" name="Google Shape;22;p15"/>
          <p:cNvSpPr txBox="1"/>
          <p:nvPr>
            <p:ph idx="3" type="body"/>
          </p:nvPr>
        </p:nvSpPr>
        <p:spPr>
          <a:xfrm>
            <a:off x="250825" y="669475"/>
            <a:ext cx="8642350" cy="284370"/>
          </a:xfrm>
          <a:prstGeom prst="rect">
            <a:avLst/>
          </a:prstGeom>
          <a:noFill/>
          <a:ln>
            <a:noFill/>
          </a:ln>
        </p:spPr>
        <p:txBody>
          <a:bodyPr anchorCtr="0" anchor="t" bIns="45700" lIns="0" spcFirstLastPara="1" rIns="91425" wrap="square" tIns="45700">
            <a:noAutofit/>
          </a:bodyPr>
          <a:lstStyle>
            <a:lvl1pPr indent="-228600" lvl="0" marL="457200" marR="0" rtl="0" algn="ctr">
              <a:spcBef>
                <a:spcPts val="0"/>
              </a:spcBef>
              <a:spcAft>
                <a:spcPts val="0"/>
              </a:spcAft>
              <a:buClr>
                <a:srgbClr val="A5A5A5"/>
              </a:buClr>
              <a:buSzPts val="1200"/>
              <a:buFont typeface="Calibri"/>
              <a:buNone/>
              <a:defRPr b="0" i="0" sz="1200" u="none" cap="none" strike="noStrike">
                <a:solidFill>
                  <a:schemeClr val="dk1"/>
                </a:solidFill>
                <a:latin typeface="Arial"/>
                <a:ea typeface="Arial"/>
                <a:cs typeface="Arial"/>
                <a:sym typeface="Arial"/>
              </a:defRPr>
            </a:lvl1pPr>
            <a:lvl2pPr indent="-330200" lvl="1" marL="914400" marR="0" rtl="0" algn="l">
              <a:spcBef>
                <a:spcPts val="500"/>
              </a:spcBef>
              <a:spcAft>
                <a:spcPts val="0"/>
              </a:spcAft>
              <a:buClr>
                <a:srgbClr val="A5A5A5"/>
              </a:buClr>
              <a:buSzPts val="1600"/>
              <a:buFont typeface="Quattrocento Sans"/>
              <a:buChar char="-"/>
              <a:defRPr b="0" i="0" sz="1600" u="none" cap="none" strike="noStrike">
                <a:solidFill>
                  <a:schemeClr val="dk1"/>
                </a:solidFill>
                <a:latin typeface="Arial"/>
                <a:ea typeface="Arial"/>
                <a:cs typeface="Arial"/>
                <a:sym typeface="Arial"/>
              </a:defRPr>
            </a:lvl2pPr>
            <a:lvl3pPr indent="-317500" lvl="2" marL="1371600" marR="0" rtl="0" algn="l">
              <a:spcBef>
                <a:spcPts val="500"/>
              </a:spcBef>
              <a:spcAft>
                <a:spcPts val="0"/>
              </a:spcAft>
              <a:buClr>
                <a:srgbClr val="BFBFBF"/>
              </a:buClr>
              <a:buSzPts val="1400"/>
              <a:buFont typeface="Quattrocento Sans"/>
              <a:buChar char="-"/>
              <a:defRPr b="0" i="0" sz="1400" u="none" cap="none" strike="noStrike">
                <a:solidFill>
                  <a:schemeClr val="dk1"/>
                </a:solidFill>
                <a:latin typeface="Arial"/>
                <a:ea typeface="Arial"/>
                <a:cs typeface="Arial"/>
                <a:sym typeface="Arial"/>
              </a:defRPr>
            </a:lvl3pPr>
            <a:lvl4pPr indent="-304800" lvl="3" marL="1828800" marR="0" rtl="0" algn="l">
              <a:spcBef>
                <a:spcPts val="24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4pPr>
            <a:lvl5pPr indent="-304800" lvl="4" marL="2286000" marR="0" rtl="0" algn="l">
              <a:spcBef>
                <a:spcPts val="24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23" name="Google Shape;23;p15"/>
          <p:cNvSpPr/>
          <p:nvPr/>
        </p:nvSpPr>
        <p:spPr>
          <a:xfrm>
            <a:off x="250825" y="576000"/>
            <a:ext cx="8642350" cy="4277552"/>
          </a:xfrm>
          <a:prstGeom prst="rect">
            <a:avLst/>
          </a:prstGeom>
          <a:noFill/>
          <a:ln cap="flat" cmpd="sng" w="9525">
            <a:solidFill>
              <a:srgbClr val="D8D8D8"/>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200" u="none" cap="none" strike="noStrike">
              <a:solidFill>
                <a:schemeClr val="lt1"/>
              </a:solidFill>
              <a:latin typeface="Quattrocento Sans"/>
              <a:ea typeface="Quattrocento Sans"/>
              <a:cs typeface="Quattrocento Sans"/>
              <a:sym typeface="Quattrocento Sans"/>
            </a:endParaRPr>
          </a:p>
        </p:txBody>
      </p:sp>
      <p:pic>
        <p:nvPicPr>
          <p:cNvPr id="24" name="Google Shape;24;p15"/>
          <p:cNvPicPr preferRelativeResize="0"/>
          <p:nvPr/>
        </p:nvPicPr>
        <p:blipFill rotWithShape="1">
          <a:blip r:embed="rId2">
            <a:alphaModFix/>
          </a:blip>
          <a:srcRect b="0" l="0" r="0" t="0"/>
          <a:stretch/>
        </p:blipFill>
        <p:spPr>
          <a:xfrm>
            <a:off x="8371367" y="231150"/>
            <a:ext cx="521808" cy="217149"/>
          </a:xfrm>
          <a:prstGeom prst="rect">
            <a:avLst/>
          </a:prstGeom>
          <a:noFill/>
          <a:ln>
            <a:noFill/>
          </a:ln>
        </p:spPr>
      </p:pic>
      <p:sp>
        <p:nvSpPr>
          <p:cNvPr id="25" name="Google Shape;25;p15"/>
          <p:cNvSpPr/>
          <p:nvPr/>
        </p:nvSpPr>
        <p:spPr>
          <a:xfrm>
            <a:off x="3362917" y="4840464"/>
            <a:ext cx="2418166" cy="25200"/>
          </a:xfrm>
          <a:prstGeom prst="rect">
            <a:avLst/>
          </a:prstGeom>
          <a:solidFill>
            <a:srgbClr val="0044FF"/>
          </a:solidFill>
          <a:ln cap="flat" cmpd="sng" w="9525">
            <a:solidFill>
              <a:srgbClr val="0044FF"/>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200" u="none" cap="none" strike="noStrike">
              <a:solidFill>
                <a:schemeClr val="lt1"/>
              </a:solidFill>
              <a:latin typeface="Quattrocento Sans"/>
              <a:ea typeface="Quattrocento Sans"/>
              <a:cs typeface="Quattrocento Sans"/>
              <a:sym typeface="Quattrocento Sans"/>
            </a:endParaRPr>
          </a:p>
        </p:txBody>
      </p:sp>
    </p:spTree>
  </p:cSld>
  <p:clrMapOvr>
    <a:masterClrMapping/>
  </p:clrMapOvr>
  <p:extLst>
    <p:ext uri="{DCECCB84-F9BA-43D5-87BE-67443E8EF086}">
      <p15:sldGuideLst>
        <p15:guide id="1" pos="158">
          <p15:clr>
            <a:srgbClr val="FBAE40"/>
          </p15:clr>
        </p15:guide>
        <p15:guide id="2" pos="5602">
          <p15:clr>
            <a:srgbClr val="FBAE40"/>
          </p15:clr>
        </p15:guide>
        <p15:guide id="3" orient="horz" pos="100">
          <p15:clr>
            <a:srgbClr val="FBAE40"/>
          </p15:clr>
        </p15:guide>
        <p15:guide id="4" pos="5397">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ransition slide" showMasterSp="0">
  <p:cSld name="1_Transition slide">
    <p:spTree>
      <p:nvGrpSpPr>
        <p:cNvPr id="109" name="Shape 109"/>
        <p:cNvGrpSpPr/>
        <p:nvPr/>
      </p:nvGrpSpPr>
      <p:grpSpPr>
        <a:xfrm>
          <a:off x="0" y="0"/>
          <a:ext cx="0" cy="0"/>
          <a:chOff x="0" y="0"/>
          <a:chExt cx="0" cy="0"/>
        </a:xfrm>
      </p:grpSpPr>
      <p:sp>
        <p:nvSpPr>
          <p:cNvPr id="110" name="Google Shape;110;p33"/>
          <p:cNvSpPr txBox="1"/>
          <p:nvPr>
            <p:ph idx="1" type="body"/>
          </p:nvPr>
        </p:nvSpPr>
        <p:spPr>
          <a:xfrm>
            <a:off x="250825" y="1804726"/>
            <a:ext cx="8316913" cy="519694"/>
          </a:xfrm>
          <a:prstGeom prst="rect">
            <a:avLst/>
          </a:prstGeom>
          <a:noFill/>
          <a:ln>
            <a:noFill/>
          </a:ln>
        </p:spPr>
        <p:txBody>
          <a:bodyPr anchorCtr="0" anchor="b" bIns="45700" lIns="0" spcFirstLastPara="1" rIns="91425" wrap="square" tIns="45700">
            <a:noAutofit/>
          </a:bodyPr>
          <a:lstStyle>
            <a:lvl1pPr indent="-228600" lvl="0" marL="457200" marR="0" rtl="0" algn="l">
              <a:lnSpc>
                <a:spcPct val="100000"/>
              </a:lnSpc>
              <a:spcBef>
                <a:spcPts val="0"/>
              </a:spcBef>
              <a:spcAft>
                <a:spcPts val="0"/>
              </a:spcAft>
              <a:buClr>
                <a:srgbClr val="A5A5A5"/>
              </a:buClr>
              <a:buSzPts val="2800"/>
              <a:buFont typeface="Calibri"/>
              <a:buNone/>
              <a:defRPr b="1" i="0" sz="2800" u="none" cap="none" strike="noStrike">
                <a:solidFill>
                  <a:schemeClr val="dk1"/>
                </a:solidFill>
                <a:latin typeface="Arial"/>
                <a:ea typeface="Arial"/>
                <a:cs typeface="Arial"/>
                <a:sym typeface="Arial"/>
              </a:defRPr>
            </a:lvl1pPr>
            <a:lvl2pPr indent="-330200" lvl="1" marL="914400" marR="0" rtl="0" algn="l">
              <a:spcBef>
                <a:spcPts val="500"/>
              </a:spcBef>
              <a:spcAft>
                <a:spcPts val="0"/>
              </a:spcAft>
              <a:buClr>
                <a:srgbClr val="A5A5A5"/>
              </a:buClr>
              <a:buSzPts val="1600"/>
              <a:buFont typeface="Quattrocento Sans"/>
              <a:buChar char="-"/>
              <a:defRPr b="0" i="0" sz="1600" u="none" cap="none" strike="noStrike">
                <a:solidFill>
                  <a:schemeClr val="dk1"/>
                </a:solidFill>
                <a:latin typeface="Arial"/>
                <a:ea typeface="Arial"/>
                <a:cs typeface="Arial"/>
                <a:sym typeface="Arial"/>
              </a:defRPr>
            </a:lvl2pPr>
            <a:lvl3pPr indent="-317500" lvl="2" marL="1371600" marR="0" rtl="0" algn="l">
              <a:spcBef>
                <a:spcPts val="500"/>
              </a:spcBef>
              <a:spcAft>
                <a:spcPts val="0"/>
              </a:spcAft>
              <a:buClr>
                <a:srgbClr val="BFBFBF"/>
              </a:buClr>
              <a:buSzPts val="1400"/>
              <a:buFont typeface="Quattrocento Sans"/>
              <a:buChar char="-"/>
              <a:defRPr b="0" i="0" sz="1400" u="none" cap="none" strike="noStrike">
                <a:solidFill>
                  <a:schemeClr val="dk1"/>
                </a:solidFill>
                <a:latin typeface="Arial"/>
                <a:ea typeface="Arial"/>
                <a:cs typeface="Arial"/>
                <a:sym typeface="Arial"/>
              </a:defRPr>
            </a:lvl3pPr>
            <a:lvl4pPr indent="-304800" lvl="3" marL="1828800" marR="0" rtl="0" algn="l">
              <a:spcBef>
                <a:spcPts val="24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4pPr>
            <a:lvl5pPr indent="-304800" lvl="4" marL="2286000" marR="0" rtl="0" algn="l">
              <a:spcBef>
                <a:spcPts val="24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111" name="Google Shape;111;p33"/>
          <p:cNvSpPr txBox="1"/>
          <p:nvPr>
            <p:ph idx="2" type="body"/>
          </p:nvPr>
        </p:nvSpPr>
        <p:spPr>
          <a:xfrm>
            <a:off x="250825" y="2339080"/>
            <a:ext cx="8316913" cy="293284"/>
          </a:xfrm>
          <a:prstGeom prst="rect">
            <a:avLst/>
          </a:prstGeom>
          <a:noFill/>
          <a:ln>
            <a:noFill/>
          </a:ln>
        </p:spPr>
        <p:txBody>
          <a:bodyPr anchorCtr="0" anchor="t" bIns="45700" lIns="0" spcFirstLastPara="1" rIns="91425" wrap="square" tIns="45700">
            <a:noAutofit/>
          </a:bodyPr>
          <a:lstStyle>
            <a:lvl1pPr indent="-228600" lvl="0" marL="457200" marR="0" rtl="0" algn="l">
              <a:lnSpc>
                <a:spcPct val="100000"/>
              </a:lnSpc>
              <a:spcBef>
                <a:spcPts val="1000"/>
              </a:spcBef>
              <a:spcAft>
                <a:spcPts val="0"/>
              </a:spcAft>
              <a:buClr>
                <a:srgbClr val="A5A5A5"/>
              </a:buClr>
              <a:buSzPts val="1400"/>
              <a:buFont typeface="Calibri"/>
              <a:buNone/>
              <a:defRPr b="0" i="0" sz="1400" u="none" cap="none" strike="noStrike">
                <a:solidFill>
                  <a:srgbClr val="7F7F7F"/>
                </a:solidFill>
                <a:latin typeface="Arial"/>
                <a:ea typeface="Arial"/>
                <a:cs typeface="Arial"/>
                <a:sym typeface="Arial"/>
              </a:defRPr>
            </a:lvl1pPr>
            <a:lvl2pPr indent="-330200" lvl="1" marL="914400" marR="0" rtl="0" algn="l">
              <a:spcBef>
                <a:spcPts val="500"/>
              </a:spcBef>
              <a:spcAft>
                <a:spcPts val="0"/>
              </a:spcAft>
              <a:buClr>
                <a:srgbClr val="A5A5A5"/>
              </a:buClr>
              <a:buSzPts val="1600"/>
              <a:buFont typeface="Quattrocento Sans"/>
              <a:buChar char="-"/>
              <a:defRPr b="0" i="0" sz="1600" u="none" cap="none" strike="noStrike">
                <a:solidFill>
                  <a:schemeClr val="dk1"/>
                </a:solidFill>
                <a:latin typeface="Arial"/>
                <a:ea typeface="Arial"/>
                <a:cs typeface="Arial"/>
                <a:sym typeface="Arial"/>
              </a:defRPr>
            </a:lvl2pPr>
            <a:lvl3pPr indent="-317500" lvl="2" marL="1371600" marR="0" rtl="0" algn="l">
              <a:spcBef>
                <a:spcPts val="500"/>
              </a:spcBef>
              <a:spcAft>
                <a:spcPts val="0"/>
              </a:spcAft>
              <a:buClr>
                <a:srgbClr val="BFBFBF"/>
              </a:buClr>
              <a:buSzPts val="1400"/>
              <a:buFont typeface="Quattrocento Sans"/>
              <a:buChar char="-"/>
              <a:defRPr b="0" i="0" sz="1400" u="none" cap="none" strike="noStrike">
                <a:solidFill>
                  <a:schemeClr val="dk1"/>
                </a:solidFill>
                <a:latin typeface="Arial"/>
                <a:ea typeface="Arial"/>
                <a:cs typeface="Arial"/>
                <a:sym typeface="Arial"/>
              </a:defRPr>
            </a:lvl3pPr>
            <a:lvl4pPr indent="-304800" lvl="3" marL="1828800" marR="0" rtl="0" algn="l">
              <a:spcBef>
                <a:spcPts val="24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4pPr>
            <a:lvl5pPr indent="-304800" lvl="4" marL="2286000" marR="0" rtl="0" algn="l">
              <a:spcBef>
                <a:spcPts val="24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112" name="Google Shape;112;p33"/>
          <p:cNvSpPr txBox="1"/>
          <p:nvPr>
            <p:ph idx="3" type="body"/>
          </p:nvPr>
        </p:nvSpPr>
        <p:spPr>
          <a:xfrm>
            <a:off x="253596" y="2646651"/>
            <a:ext cx="8316913" cy="293284"/>
          </a:xfrm>
          <a:prstGeom prst="rect">
            <a:avLst/>
          </a:prstGeom>
          <a:noFill/>
          <a:ln>
            <a:noFill/>
          </a:ln>
        </p:spPr>
        <p:txBody>
          <a:bodyPr anchorCtr="0" anchor="t" bIns="45700" lIns="0" spcFirstLastPara="1" rIns="91425" wrap="square" tIns="45700">
            <a:noAutofit/>
          </a:bodyPr>
          <a:lstStyle>
            <a:lvl1pPr indent="-228600" lvl="0" marL="457200" marR="0" rtl="0" algn="l">
              <a:lnSpc>
                <a:spcPct val="100000"/>
              </a:lnSpc>
              <a:spcBef>
                <a:spcPts val="1000"/>
              </a:spcBef>
              <a:spcAft>
                <a:spcPts val="0"/>
              </a:spcAft>
              <a:buClr>
                <a:srgbClr val="A5A5A5"/>
              </a:buClr>
              <a:buSzPts val="1400"/>
              <a:buFont typeface="Calibri"/>
              <a:buNone/>
              <a:defRPr b="0" i="0" sz="1400" u="none" cap="none" strike="noStrike">
                <a:solidFill>
                  <a:srgbClr val="7F7F7F"/>
                </a:solidFill>
                <a:latin typeface="Arial"/>
                <a:ea typeface="Arial"/>
                <a:cs typeface="Arial"/>
                <a:sym typeface="Arial"/>
              </a:defRPr>
            </a:lvl1pPr>
            <a:lvl2pPr indent="-330200" lvl="1" marL="914400" marR="0" rtl="0" algn="l">
              <a:spcBef>
                <a:spcPts val="500"/>
              </a:spcBef>
              <a:spcAft>
                <a:spcPts val="0"/>
              </a:spcAft>
              <a:buClr>
                <a:srgbClr val="A5A5A5"/>
              </a:buClr>
              <a:buSzPts val="1600"/>
              <a:buFont typeface="Quattrocento Sans"/>
              <a:buChar char="-"/>
              <a:defRPr b="0" i="0" sz="1600" u="none" cap="none" strike="noStrike">
                <a:solidFill>
                  <a:schemeClr val="dk1"/>
                </a:solidFill>
                <a:latin typeface="Arial"/>
                <a:ea typeface="Arial"/>
                <a:cs typeface="Arial"/>
                <a:sym typeface="Arial"/>
              </a:defRPr>
            </a:lvl2pPr>
            <a:lvl3pPr indent="-317500" lvl="2" marL="1371600" marR="0" rtl="0" algn="l">
              <a:spcBef>
                <a:spcPts val="500"/>
              </a:spcBef>
              <a:spcAft>
                <a:spcPts val="0"/>
              </a:spcAft>
              <a:buClr>
                <a:srgbClr val="BFBFBF"/>
              </a:buClr>
              <a:buSzPts val="1400"/>
              <a:buFont typeface="Quattrocento Sans"/>
              <a:buChar char="-"/>
              <a:defRPr b="0" i="0" sz="1400" u="none" cap="none" strike="noStrike">
                <a:solidFill>
                  <a:schemeClr val="dk1"/>
                </a:solidFill>
                <a:latin typeface="Arial"/>
                <a:ea typeface="Arial"/>
                <a:cs typeface="Arial"/>
                <a:sym typeface="Arial"/>
              </a:defRPr>
            </a:lvl3pPr>
            <a:lvl4pPr indent="-304800" lvl="3" marL="1828800" marR="0" rtl="0" algn="l">
              <a:spcBef>
                <a:spcPts val="24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4pPr>
            <a:lvl5pPr indent="-304800" lvl="4" marL="2286000" marR="0" rtl="0" algn="l">
              <a:spcBef>
                <a:spcPts val="24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pic>
        <p:nvPicPr>
          <p:cNvPr id="113" name="Google Shape;113;p33"/>
          <p:cNvPicPr preferRelativeResize="0"/>
          <p:nvPr/>
        </p:nvPicPr>
        <p:blipFill rotWithShape="1">
          <a:blip r:embed="rId2">
            <a:alphaModFix/>
          </a:blip>
          <a:srcRect b="0" l="0" r="0" t="0"/>
          <a:stretch/>
        </p:blipFill>
        <p:spPr>
          <a:xfrm>
            <a:off x="8371367" y="231150"/>
            <a:ext cx="521808" cy="217149"/>
          </a:xfrm>
          <a:prstGeom prst="rect">
            <a:avLst/>
          </a:prstGeom>
          <a:noFill/>
          <a:ln>
            <a:noFill/>
          </a:ln>
        </p:spPr>
      </p:pic>
      <p:sp>
        <p:nvSpPr>
          <p:cNvPr id="114" name="Google Shape;114;p33"/>
          <p:cNvSpPr txBox="1"/>
          <p:nvPr/>
        </p:nvSpPr>
        <p:spPr>
          <a:xfrm>
            <a:off x="7725513" y="4890053"/>
            <a:ext cx="1219200" cy="185720"/>
          </a:xfrm>
          <a:prstGeom prst="rect">
            <a:avLst/>
          </a:prstGeom>
          <a:noFill/>
          <a:ln>
            <a:noFill/>
          </a:ln>
        </p:spPr>
        <p:txBody>
          <a:bodyPr anchorCtr="0" anchor="ctr" bIns="45700" lIns="0" spcFirstLastPara="1" rIns="91425" wrap="square" tIns="45700">
            <a:noAutofit/>
          </a:bodyPr>
          <a:lstStyle/>
          <a:p>
            <a:pPr indent="0" lvl="0" marL="0" marR="0" rtl="0" algn="r">
              <a:lnSpc>
                <a:spcPct val="100000"/>
              </a:lnSpc>
              <a:spcBef>
                <a:spcPts val="0"/>
              </a:spcBef>
              <a:spcAft>
                <a:spcPts val="0"/>
              </a:spcAft>
              <a:buClr>
                <a:srgbClr val="888888"/>
              </a:buClr>
              <a:buSzPts val="550"/>
              <a:buFont typeface="Arial"/>
              <a:buNone/>
            </a:pPr>
            <a:r>
              <a:rPr b="0" lang="en-US" sz="550">
                <a:solidFill>
                  <a:srgbClr val="888888"/>
                </a:solidFill>
                <a:latin typeface="Arial"/>
                <a:ea typeface="Arial"/>
                <a:cs typeface="Arial"/>
                <a:sym typeface="Arial"/>
              </a:rPr>
              <a:t>Page </a:t>
            </a:r>
            <a:fld id="{00000000-1234-1234-1234-123412341234}" type="slidenum">
              <a:rPr b="0" lang="en-US" sz="550">
                <a:solidFill>
                  <a:srgbClr val="888888"/>
                </a:solidFill>
                <a:latin typeface="Arial"/>
                <a:ea typeface="Arial"/>
                <a:cs typeface="Arial"/>
                <a:sym typeface="Arial"/>
              </a:rPr>
              <a:t>‹#›</a:t>
            </a:fld>
            <a:endParaRPr b="0" sz="550">
              <a:solidFill>
                <a:srgbClr val="888888"/>
              </a:solidFill>
              <a:latin typeface="Arial"/>
              <a:ea typeface="Arial"/>
              <a:cs typeface="Arial"/>
              <a:sym typeface="Arial"/>
            </a:endParaRPr>
          </a:p>
        </p:txBody>
      </p:sp>
      <p:sp>
        <p:nvSpPr>
          <p:cNvPr id="115" name="Google Shape;115;p33"/>
          <p:cNvSpPr txBox="1"/>
          <p:nvPr/>
        </p:nvSpPr>
        <p:spPr>
          <a:xfrm>
            <a:off x="250825" y="4890053"/>
            <a:ext cx="1219200" cy="185720"/>
          </a:xfrm>
          <a:prstGeom prst="rect">
            <a:avLst/>
          </a:prstGeom>
          <a:noFill/>
          <a:ln>
            <a:noFill/>
          </a:ln>
        </p:spPr>
        <p:txBody>
          <a:bodyPr anchorCtr="0" anchor="ctr" bIns="45700" lIns="0" spcFirstLastPara="1" rIns="91425" wrap="square" tIns="45700">
            <a:noAutofit/>
          </a:bodyPr>
          <a:lstStyle/>
          <a:p>
            <a:pPr indent="0" lvl="0" marL="0" marR="0" rtl="0" algn="l">
              <a:lnSpc>
                <a:spcPct val="100000"/>
              </a:lnSpc>
              <a:spcBef>
                <a:spcPts val="0"/>
              </a:spcBef>
              <a:spcAft>
                <a:spcPts val="0"/>
              </a:spcAft>
              <a:buClr>
                <a:srgbClr val="888888"/>
              </a:buClr>
              <a:buSzPts val="550"/>
              <a:buFont typeface="Arial"/>
              <a:buNone/>
            </a:pPr>
            <a:r>
              <a:rPr b="0" lang="en-US" sz="550">
                <a:solidFill>
                  <a:srgbClr val="888888"/>
                </a:solidFill>
                <a:latin typeface="Arial"/>
                <a:ea typeface="Arial"/>
                <a:cs typeface="Arial"/>
                <a:sym typeface="Arial"/>
              </a:rPr>
              <a:t>IEA 2024. All rights reserved. </a:t>
            </a:r>
            <a:endParaRPr b="0" sz="550">
              <a:solidFill>
                <a:srgbClr val="888888"/>
              </a:solidFill>
              <a:latin typeface="Arial"/>
              <a:ea typeface="Arial"/>
              <a:cs typeface="Arial"/>
              <a:sym typeface="Arial"/>
            </a:endParaRPr>
          </a:p>
        </p:txBody>
      </p:sp>
    </p:spTree>
  </p:cSld>
  <p:clrMapOvr>
    <a:masterClrMapping/>
  </p:clrMapOvr>
  <p:extLst>
    <p:ext uri="{DCECCB84-F9BA-43D5-87BE-67443E8EF086}">
      <p15:sldGuideLst>
        <p15:guide id="1" pos="158">
          <p15:clr>
            <a:srgbClr val="FBAE40"/>
          </p15:clr>
        </p15:guide>
        <p15:guide id="2" pos="5397">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Simple transitions slide v1 " showMasterSp="0">
  <p:cSld name="1_Simple transitions slide v1 ">
    <p:spTree>
      <p:nvGrpSpPr>
        <p:cNvPr id="116" name="Shape 116"/>
        <p:cNvGrpSpPr/>
        <p:nvPr/>
      </p:nvGrpSpPr>
      <p:grpSpPr>
        <a:xfrm>
          <a:off x="0" y="0"/>
          <a:ext cx="0" cy="0"/>
          <a:chOff x="0" y="0"/>
          <a:chExt cx="0" cy="0"/>
        </a:xfrm>
      </p:grpSpPr>
      <p:sp>
        <p:nvSpPr>
          <p:cNvPr id="117" name="Google Shape;117;p34"/>
          <p:cNvSpPr txBox="1"/>
          <p:nvPr>
            <p:ph idx="1" type="body"/>
          </p:nvPr>
        </p:nvSpPr>
        <p:spPr>
          <a:xfrm>
            <a:off x="250825" y="448299"/>
            <a:ext cx="8642350" cy="4379969"/>
          </a:xfrm>
          <a:prstGeom prst="rect">
            <a:avLst/>
          </a:prstGeom>
          <a:noFill/>
          <a:ln>
            <a:noFill/>
          </a:ln>
        </p:spPr>
        <p:txBody>
          <a:bodyPr anchorCtr="0" anchor="ctr" bIns="0" lIns="0" spcFirstLastPara="1" rIns="0" wrap="square" tIns="0">
            <a:noAutofit/>
          </a:bodyPr>
          <a:lstStyle>
            <a:lvl1pPr indent="-228600" lvl="0" marL="457200" marR="0" rtl="0" algn="ctr">
              <a:spcBef>
                <a:spcPts val="0"/>
              </a:spcBef>
              <a:spcAft>
                <a:spcPts val="0"/>
              </a:spcAft>
              <a:buClr>
                <a:srgbClr val="A5A5A5"/>
              </a:buClr>
              <a:buSzPts val="2800"/>
              <a:buFont typeface="Calibri"/>
              <a:buNone/>
              <a:defRPr b="1" i="0" sz="2800" u="none" cap="none" strike="noStrike">
                <a:solidFill>
                  <a:srgbClr val="0044FF"/>
                </a:solidFill>
                <a:latin typeface="Arial"/>
                <a:ea typeface="Arial"/>
                <a:cs typeface="Arial"/>
                <a:sym typeface="Arial"/>
              </a:defRPr>
            </a:lvl1pPr>
            <a:lvl2pPr indent="-330200" lvl="1" marL="914400" marR="0" rtl="0" algn="l">
              <a:spcBef>
                <a:spcPts val="500"/>
              </a:spcBef>
              <a:spcAft>
                <a:spcPts val="0"/>
              </a:spcAft>
              <a:buClr>
                <a:srgbClr val="A5A5A5"/>
              </a:buClr>
              <a:buSzPts val="1600"/>
              <a:buFont typeface="Quattrocento Sans"/>
              <a:buChar char="-"/>
              <a:defRPr b="0" i="0" sz="1600" u="none" cap="none" strike="noStrike">
                <a:solidFill>
                  <a:schemeClr val="dk1"/>
                </a:solidFill>
                <a:latin typeface="Arial"/>
                <a:ea typeface="Arial"/>
                <a:cs typeface="Arial"/>
                <a:sym typeface="Arial"/>
              </a:defRPr>
            </a:lvl2pPr>
            <a:lvl3pPr indent="-317500" lvl="2" marL="1371600" marR="0" rtl="0" algn="l">
              <a:spcBef>
                <a:spcPts val="500"/>
              </a:spcBef>
              <a:spcAft>
                <a:spcPts val="0"/>
              </a:spcAft>
              <a:buClr>
                <a:srgbClr val="BFBFBF"/>
              </a:buClr>
              <a:buSzPts val="1400"/>
              <a:buFont typeface="Quattrocento Sans"/>
              <a:buChar char="-"/>
              <a:defRPr b="0" i="0" sz="1400" u="none" cap="none" strike="noStrike">
                <a:solidFill>
                  <a:schemeClr val="dk1"/>
                </a:solidFill>
                <a:latin typeface="Arial"/>
                <a:ea typeface="Arial"/>
                <a:cs typeface="Arial"/>
                <a:sym typeface="Arial"/>
              </a:defRPr>
            </a:lvl3pPr>
            <a:lvl4pPr indent="-304800" lvl="3" marL="1828800" marR="0" rtl="0" algn="l">
              <a:spcBef>
                <a:spcPts val="24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4pPr>
            <a:lvl5pPr indent="-304800" lvl="4" marL="2286000" marR="0" rtl="0" algn="l">
              <a:spcBef>
                <a:spcPts val="24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pic>
        <p:nvPicPr>
          <p:cNvPr id="118" name="Google Shape;118;p34"/>
          <p:cNvPicPr preferRelativeResize="0"/>
          <p:nvPr/>
        </p:nvPicPr>
        <p:blipFill rotWithShape="1">
          <a:blip r:embed="rId2">
            <a:alphaModFix/>
          </a:blip>
          <a:srcRect b="0" l="0" r="0" t="0"/>
          <a:stretch/>
        </p:blipFill>
        <p:spPr>
          <a:xfrm>
            <a:off x="8371367" y="231150"/>
            <a:ext cx="521808" cy="217149"/>
          </a:xfrm>
          <a:prstGeom prst="rect">
            <a:avLst/>
          </a:prstGeom>
          <a:noFill/>
          <a:ln>
            <a:noFill/>
          </a:ln>
        </p:spPr>
      </p:pic>
      <p:sp>
        <p:nvSpPr>
          <p:cNvPr id="119" name="Google Shape;119;p34"/>
          <p:cNvSpPr txBox="1"/>
          <p:nvPr/>
        </p:nvSpPr>
        <p:spPr>
          <a:xfrm>
            <a:off x="7725513" y="4890053"/>
            <a:ext cx="1219200" cy="185720"/>
          </a:xfrm>
          <a:prstGeom prst="rect">
            <a:avLst/>
          </a:prstGeom>
          <a:noFill/>
          <a:ln>
            <a:noFill/>
          </a:ln>
        </p:spPr>
        <p:txBody>
          <a:bodyPr anchorCtr="0" anchor="ctr" bIns="45700" lIns="0" spcFirstLastPara="1" rIns="91425" wrap="square" tIns="45700">
            <a:noAutofit/>
          </a:bodyPr>
          <a:lstStyle/>
          <a:p>
            <a:pPr indent="0" lvl="0" marL="0" marR="0" rtl="0" algn="r">
              <a:lnSpc>
                <a:spcPct val="100000"/>
              </a:lnSpc>
              <a:spcBef>
                <a:spcPts val="0"/>
              </a:spcBef>
              <a:spcAft>
                <a:spcPts val="0"/>
              </a:spcAft>
              <a:buClr>
                <a:srgbClr val="888888"/>
              </a:buClr>
              <a:buSzPts val="550"/>
              <a:buFont typeface="Arial"/>
              <a:buNone/>
            </a:pPr>
            <a:r>
              <a:rPr b="0" lang="en-US" sz="550">
                <a:solidFill>
                  <a:srgbClr val="888888"/>
                </a:solidFill>
                <a:latin typeface="Arial"/>
                <a:ea typeface="Arial"/>
                <a:cs typeface="Arial"/>
                <a:sym typeface="Arial"/>
              </a:rPr>
              <a:t>Page </a:t>
            </a:r>
            <a:fld id="{00000000-1234-1234-1234-123412341234}" type="slidenum">
              <a:rPr b="0" lang="en-US" sz="550">
                <a:solidFill>
                  <a:srgbClr val="888888"/>
                </a:solidFill>
                <a:latin typeface="Arial"/>
                <a:ea typeface="Arial"/>
                <a:cs typeface="Arial"/>
                <a:sym typeface="Arial"/>
              </a:rPr>
              <a:t>‹#›</a:t>
            </a:fld>
            <a:endParaRPr b="0" sz="550">
              <a:solidFill>
                <a:srgbClr val="888888"/>
              </a:solidFill>
              <a:latin typeface="Arial"/>
              <a:ea typeface="Arial"/>
              <a:cs typeface="Arial"/>
              <a:sym typeface="Arial"/>
            </a:endParaRPr>
          </a:p>
        </p:txBody>
      </p:sp>
      <p:sp>
        <p:nvSpPr>
          <p:cNvPr id="120" name="Google Shape;120;p34"/>
          <p:cNvSpPr txBox="1"/>
          <p:nvPr/>
        </p:nvSpPr>
        <p:spPr>
          <a:xfrm>
            <a:off x="250825" y="4890053"/>
            <a:ext cx="1219200" cy="185720"/>
          </a:xfrm>
          <a:prstGeom prst="rect">
            <a:avLst/>
          </a:prstGeom>
          <a:noFill/>
          <a:ln>
            <a:noFill/>
          </a:ln>
        </p:spPr>
        <p:txBody>
          <a:bodyPr anchorCtr="0" anchor="ctr" bIns="45700" lIns="0" spcFirstLastPara="1" rIns="91425" wrap="square" tIns="45700">
            <a:noAutofit/>
          </a:bodyPr>
          <a:lstStyle/>
          <a:p>
            <a:pPr indent="0" lvl="0" marL="0" marR="0" rtl="0" algn="l">
              <a:lnSpc>
                <a:spcPct val="100000"/>
              </a:lnSpc>
              <a:spcBef>
                <a:spcPts val="0"/>
              </a:spcBef>
              <a:spcAft>
                <a:spcPts val="0"/>
              </a:spcAft>
              <a:buClr>
                <a:srgbClr val="888888"/>
              </a:buClr>
              <a:buSzPts val="550"/>
              <a:buFont typeface="Arial"/>
              <a:buNone/>
            </a:pPr>
            <a:r>
              <a:rPr b="0" lang="en-US" sz="550">
                <a:solidFill>
                  <a:srgbClr val="888888"/>
                </a:solidFill>
                <a:latin typeface="Arial"/>
                <a:ea typeface="Arial"/>
                <a:cs typeface="Arial"/>
                <a:sym typeface="Arial"/>
              </a:rPr>
              <a:t>IEA 2024. All rights reserved. </a:t>
            </a:r>
            <a:endParaRPr b="0" sz="550">
              <a:solidFill>
                <a:srgbClr val="888888"/>
              </a:solidFill>
              <a:latin typeface="Arial"/>
              <a:ea typeface="Arial"/>
              <a:cs typeface="Arial"/>
              <a:sym typeface="Arial"/>
            </a:endParaRPr>
          </a:p>
        </p:txBody>
      </p:sp>
    </p:spTree>
  </p:cSld>
  <p:clrMapOvr>
    <a:masterClrMapping/>
  </p:clrMapOvr>
  <p:extLst>
    <p:ext uri="{DCECCB84-F9BA-43D5-87BE-67443E8EF086}">
      <p15:sldGuideLst>
        <p15:guide id="1" pos="158">
          <p15:clr>
            <a:srgbClr val="FBAE40"/>
          </p15:clr>
        </p15:guide>
        <p15:guide id="2" pos="5397">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Simple transitions slide v2" showMasterSp="0">
  <p:cSld name="1_Simple transitions slide v2">
    <p:spTree>
      <p:nvGrpSpPr>
        <p:cNvPr id="121" name="Shape 121"/>
        <p:cNvGrpSpPr/>
        <p:nvPr/>
      </p:nvGrpSpPr>
      <p:grpSpPr>
        <a:xfrm>
          <a:off x="0" y="0"/>
          <a:ext cx="0" cy="0"/>
          <a:chOff x="0" y="0"/>
          <a:chExt cx="0" cy="0"/>
        </a:xfrm>
      </p:grpSpPr>
      <p:sp>
        <p:nvSpPr>
          <p:cNvPr id="122" name="Google Shape;122;p35"/>
          <p:cNvSpPr/>
          <p:nvPr/>
        </p:nvSpPr>
        <p:spPr>
          <a:xfrm>
            <a:off x="0" y="0"/>
            <a:ext cx="9144000" cy="5143500"/>
          </a:xfrm>
          <a:prstGeom prst="rect">
            <a:avLst/>
          </a:prstGeom>
          <a:solidFill>
            <a:srgbClr val="0044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chemeClr val="lt1"/>
              </a:solidFill>
              <a:latin typeface="Quattrocento Sans"/>
              <a:ea typeface="Quattrocento Sans"/>
              <a:cs typeface="Quattrocento Sans"/>
              <a:sym typeface="Quattrocento Sans"/>
            </a:endParaRPr>
          </a:p>
        </p:txBody>
      </p:sp>
      <p:sp>
        <p:nvSpPr>
          <p:cNvPr id="123" name="Google Shape;123;p35"/>
          <p:cNvSpPr txBox="1"/>
          <p:nvPr>
            <p:ph idx="1" type="body"/>
          </p:nvPr>
        </p:nvSpPr>
        <p:spPr>
          <a:xfrm>
            <a:off x="250825" y="448299"/>
            <a:ext cx="8642350" cy="4379969"/>
          </a:xfrm>
          <a:prstGeom prst="rect">
            <a:avLst/>
          </a:prstGeom>
          <a:noFill/>
          <a:ln>
            <a:noFill/>
          </a:ln>
        </p:spPr>
        <p:txBody>
          <a:bodyPr anchorCtr="0" anchor="ctr" bIns="0" lIns="0" spcFirstLastPara="1" rIns="0" wrap="square" tIns="0">
            <a:noAutofit/>
          </a:bodyPr>
          <a:lstStyle>
            <a:lvl1pPr indent="-228600" lvl="0" marL="457200" marR="0" rtl="0" algn="ctr">
              <a:lnSpc>
                <a:spcPct val="100000"/>
              </a:lnSpc>
              <a:spcBef>
                <a:spcPts val="0"/>
              </a:spcBef>
              <a:spcAft>
                <a:spcPts val="0"/>
              </a:spcAft>
              <a:buClr>
                <a:srgbClr val="A5A5A5"/>
              </a:buClr>
              <a:buSzPts val="2800"/>
              <a:buFont typeface="Calibri"/>
              <a:buNone/>
              <a:defRPr b="1" i="0" sz="2800" u="none" cap="none" strike="noStrike">
                <a:solidFill>
                  <a:schemeClr val="lt1"/>
                </a:solidFill>
                <a:latin typeface="Arial"/>
                <a:ea typeface="Arial"/>
                <a:cs typeface="Arial"/>
                <a:sym typeface="Arial"/>
              </a:defRPr>
            </a:lvl1pPr>
            <a:lvl2pPr indent="-330200" lvl="1" marL="914400" marR="0" rtl="0" algn="l">
              <a:spcBef>
                <a:spcPts val="500"/>
              </a:spcBef>
              <a:spcAft>
                <a:spcPts val="0"/>
              </a:spcAft>
              <a:buClr>
                <a:srgbClr val="A5A5A5"/>
              </a:buClr>
              <a:buSzPts val="1600"/>
              <a:buFont typeface="Quattrocento Sans"/>
              <a:buChar char="-"/>
              <a:defRPr b="0" i="0" sz="1600" u="none" cap="none" strike="noStrike">
                <a:solidFill>
                  <a:schemeClr val="dk1"/>
                </a:solidFill>
                <a:latin typeface="Arial"/>
                <a:ea typeface="Arial"/>
                <a:cs typeface="Arial"/>
                <a:sym typeface="Arial"/>
              </a:defRPr>
            </a:lvl2pPr>
            <a:lvl3pPr indent="-317500" lvl="2" marL="1371600" marR="0" rtl="0" algn="l">
              <a:spcBef>
                <a:spcPts val="500"/>
              </a:spcBef>
              <a:spcAft>
                <a:spcPts val="0"/>
              </a:spcAft>
              <a:buClr>
                <a:srgbClr val="BFBFBF"/>
              </a:buClr>
              <a:buSzPts val="1400"/>
              <a:buFont typeface="Quattrocento Sans"/>
              <a:buChar char="-"/>
              <a:defRPr b="0" i="0" sz="1400" u="none" cap="none" strike="noStrike">
                <a:solidFill>
                  <a:schemeClr val="dk1"/>
                </a:solidFill>
                <a:latin typeface="Arial"/>
                <a:ea typeface="Arial"/>
                <a:cs typeface="Arial"/>
                <a:sym typeface="Arial"/>
              </a:defRPr>
            </a:lvl3pPr>
            <a:lvl4pPr indent="-304800" lvl="3" marL="1828800" marR="0" rtl="0" algn="l">
              <a:spcBef>
                <a:spcPts val="24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4pPr>
            <a:lvl5pPr indent="-304800" lvl="4" marL="2286000" marR="0" rtl="0" algn="l">
              <a:spcBef>
                <a:spcPts val="24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pic>
        <p:nvPicPr>
          <p:cNvPr id="124" name="Google Shape;124;p35"/>
          <p:cNvPicPr preferRelativeResize="0"/>
          <p:nvPr/>
        </p:nvPicPr>
        <p:blipFill rotWithShape="1">
          <a:blip r:embed="rId2">
            <a:alphaModFix/>
          </a:blip>
          <a:srcRect b="0" l="0" r="0" t="0"/>
          <a:stretch/>
        </p:blipFill>
        <p:spPr>
          <a:xfrm>
            <a:off x="8371175" y="231001"/>
            <a:ext cx="522000" cy="217298"/>
          </a:xfrm>
          <a:prstGeom prst="rect">
            <a:avLst/>
          </a:prstGeom>
          <a:noFill/>
          <a:ln>
            <a:noFill/>
          </a:ln>
        </p:spPr>
      </p:pic>
      <p:sp>
        <p:nvSpPr>
          <p:cNvPr id="125" name="Google Shape;125;p35"/>
          <p:cNvSpPr txBox="1"/>
          <p:nvPr/>
        </p:nvSpPr>
        <p:spPr>
          <a:xfrm>
            <a:off x="7725513" y="4890053"/>
            <a:ext cx="1219200" cy="185720"/>
          </a:xfrm>
          <a:prstGeom prst="rect">
            <a:avLst/>
          </a:prstGeom>
          <a:noFill/>
          <a:ln>
            <a:noFill/>
          </a:ln>
        </p:spPr>
        <p:txBody>
          <a:bodyPr anchorCtr="0" anchor="ctr" bIns="45700" lIns="0" spcFirstLastPara="1" rIns="91425" wrap="square" tIns="45700">
            <a:noAutofit/>
          </a:bodyPr>
          <a:lstStyle/>
          <a:p>
            <a:pPr indent="0" lvl="0" marL="0" marR="0" rtl="0" algn="r">
              <a:lnSpc>
                <a:spcPct val="100000"/>
              </a:lnSpc>
              <a:spcBef>
                <a:spcPts val="0"/>
              </a:spcBef>
              <a:spcAft>
                <a:spcPts val="0"/>
              </a:spcAft>
              <a:buClr>
                <a:schemeClr val="lt1"/>
              </a:buClr>
              <a:buSzPts val="550"/>
              <a:buFont typeface="Arial"/>
              <a:buNone/>
            </a:pPr>
            <a:r>
              <a:rPr b="0" lang="en-US" sz="550">
                <a:solidFill>
                  <a:schemeClr val="lt1"/>
                </a:solidFill>
                <a:latin typeface="Arial"/>
                <a:ea typeface="Arial"/>
                <a:cs typeface="Arial"/>
                <a:sym typeface="Arial"/>
              </a:rPr>
              <a:t>Page </a:t>
            </a:r>
            <a:fld id="{00000000-1234-1234-1234-123412341234}" type="slidenum">
              <a:rPr b="0" lang="en-US" sz="550">
                <a:solidFill>
                  <a:schemeClr val="lt1"/>
                </a:solidFill>
                <a:latin typeface="Arial"/>
                <a:ea typeface="Arial"/>
                <a:cs typeface="Arial"/>
                <a:sym typeface="Arial"/>
              </a:rPr>
              <a:t>‹#›</a:t>
            </a:fld>
            <a:endParaRPr b="0" sz="550">
              <a:solidFill>
                <a:schemeClr val="lt1"/>
              </a:solidFill>
              <a:latin typeface="Arial"/>
              <a:ea typeface="Arial"/>
              <a:cs typeface="Arial"/>
              <a:sym typeface="Arial"/>
            </a:endParaRPr>
          </a:p>
        </p:txBody>
      </p:sp>
      <p:sp>
        <p:nvSpPr>
          <p:cNvPr id="126" name="Google Shape;126;p35"/>
          <p:cNvSpPr txBox="1"/>
          <p:nvPr/>
        </p:nvSpPr>
        <p:spPr>
          <a:xfrm>
            <a:off x="250825" y="4890053"/>
            <a:ext cx="1219200" cy="185720"/>
          </a:xfrm>
          <a:prstGeom prst="rect">
            <a:avLst/>
          </a:prstGeom>
          <a:noFill/>
          <a:ln>
            <a:noFill/>
          </a:ln>
        </p:spPr>
        <p:txBody>
          <a:bodyPr anchorCtr="0" anchor="ctr" bIns="45700" lIns="0" spcFirstLastPara="1" rIns="91425" wrap="square" tIns="45700">
            <a:noAutofit/>
          </a:bodyPr>
          <a:lstStyle/>
          <a:p>
            <a:pPr indent="0" lvl="0" marL="0" marR="0" rtl="0" algn="l">
              <a:lnSpc>
                <a:spcPct val="100000"/>
              </a:lnSpc>
              <a:spcBef>
                <a:spcPts val="0"/>
              </a:spcBef>
              <a:spcAft>
                <a:spcPts val="0"/>
              </a:spcAft>
              <a:buClr>
                <a:schemeClr val="lt1"/>
              </a:buClr>
              <a:buSzPts val="550"/>
              <a:buFont typeface="Arial"/>
              <a:buNone/>
            </a:pPr>
            <a:r>
              <a:rPr b="0" lang="en-US" sz="550">
                <a:solidFill>
                  <a:schemeClr val="lt1"/>
                </a:solidFill>
                <a:latin typeface="Arial"/>
                <a:ea typeface="Arial"/>
                <a:cs typeface="Arial"/>
                <a:sym typeface="Arial"/>
              </a:rPr>
              <a:t>IEA 2024. All rights reserved. </a:t>
            </a:r>
            <a:endParaRPr b="0" sz="550">
              <a:solidFill>
                <a:schemeClr val="lt1"/>
              </a:solidFill>
              <a:latin typeface="Arial"/>
              <a:ea typeface="Arial"/>
              <a:cs typeface="Arial"/>
              <a:sym typeface="Arial"/>
            </a:endParaRPr>
          </a:p>
        </p:txBody>
      </p:sp>
    </p:spTree>
  </p:cSld>
  <p:clrMapOvr>
    <a:masterClrMapping/>
  </p:clrMapOvr>
  <p:extLst>
    <p:ext uri="{DCECCB84-F9BA-43D5-87BE-67443E8EF086}">
      <p15:sldGuideLst>
        <p15:guide id="1" pos="158">
          <p15:clr>
            <a:srgbClr val="FBAE40"/>
          </p15:clr>
        </p15:guide>
        <p15:guide id="2" pos="5397">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Final logo slide">
  <p:cSld name="Final logo slide">
    <p:spTree>
      <p:nvGrpSpPr>
        <p:cNvPr id="26" name="Shape 26"/>
        <p:cNvGrpSpPr/>
        <p:nvPr/>
      </p:nvGrpSpPr>
      <p:grpSpPr>
        <a:xfrm>
          <a:off x="0" y="0"/>
          <a:ext cx="0" cy="0"/>
          <a:chOff x="0" y="0"/>
          <a:chExt cx="0" cy="0"/>
        </a:xfrm>
      </p:grpSpPr>
      <p:pic>
        <p:nvPicPr>
          <p:cNvPr id="27" name="Google Shape;27;p16"/>
          <p:cNvPicPr preferRelativeResize="0"/>
          <p:nvPr/>
        </p:nvPicPr>
        <p:blipFill rotWithShape="1">
          <a:blip r:embed="rId2">
            <a:alphaModFix/>
          </a:blip>
          <a:srcRect b="0" l="0" r="0" t="0"/>
          <a:stretch/>
        </p:blipFill>
        <p:spPr>
          <a:xfrm>
            <a:off x="3766381" y="2236492"/>
            <a:ext cx="1611237" cy="670515"/>
          </a:xfrm>
          <a:prstGeom prst="rect">
            <a:avLst/>
          </a:prstGeom>
          <a:noFill/>
          <a:ln>
            <a:noFill/>
          </a:ln>
        </p:spPr>
      </p:pic>
    </p:spTree>
  </p:cSld>
  <p:clrMapOvr>
    <a:masterClrMapping/>
  </p:clrMapOvr>
  <p:extLst>
    <p:ext uri="{DCECCB84-F9BA-43D5-87BE-67443E8EF086}">
      <p15:sldGuideLst>
        <p15:guide id="1" pos="2880">
          <p15:clr>
            <a:srgbClr val="FBAE40"/>
          </p15:clr>
        </p15:guide>
        <p15:guide id="2" orient="horz" pos="162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Event Holding Slide" showMasterSp="0">
  <p:cSld name="Event Holding Slide">
    <p:spTree>
      <p:nvGrpSpPr>
        <p:cNvPr id="28" name="Shape 28"/>
        <p:cNvGrpSpPr/>
        <p:nvPr/>
      </p:nvGrpSpPr>
      <p:grpSpPr>
        <a:xfrm>
          <a:off x="0" y="0"/>
          <a:ext cx="0" cy="0"/>
          <a:chOff x="0" y="0"/>
          <a:chExt cx="0" cy="0"/>
        </a:xfrm>
      </p:grpSpPr>
      <p:pic>
        <p:nvPicPr>
          <p:cNvPr id="29" name="Google Shape;29;p17"/>
          <p:cNvPicPr preferRelativeResize="0"/>
          <p:nvPr/>
        </p:nvPicPr>
        <p:blipFill rotWithShape="1">
          <a:blip r:embed="rId2">
            <a:alphaModFix/>
          </a:blip>
          <a:srcRect b="0" l="0" r="0" t="0"/>
          <a:stretch/>
        </p:blipFill>
        <p:spPr>
          <a:xfrm>
            <a:off x="0" y="866"/>
            <a:ext cx="9144000" cy="5142634"/>
          </a:xfrm>
          <a:prstGeom prst="rect">
            <a:avLst/>
          </a:prstGeom>
          <a:noFill/>
          <a:ln>
            <a:noFill/>
          </a:ln>
        </p:spPr>
      </p:pic>
      <p:sp>
        <p:nvSpPr>
          <p:cNvPr id="30" name="Google Shape;30;p17"/>
          <p:cNvSpPr txBox="1"/>
          <p:nvPr>
            <p:ph idx="1" type="body"/>
          </p:nvPr>
        </p:nvSpPr>
        <p:spPr>
          <a:xfrm>
            <a:off x="250826" y="2326924"/>
            <a:ext cx="7308923" cy="519694"/>
          </a:xfrm>
          <a:prstGeom prst="rect">
            <a:avLst/>
          </a:prstGeom>
          <a:noFill/>
          <a:ln>
            <a:noFill/>
          </a:ln>
        </p:spPr>
        <p:txBody>
          <a:bodyPr anchorCtr="0" anchor="b" bIns="45700" lIns="0" spcFirstLastPara="1" rIns="91425" wrap="square" tIns="45700">
            <a:noAutofit/>
          </a:bodyPr>
          <a:lstStyle>
            <a:lvl1pPr indent="-228600" lvl="0" marL="457200" marR="0" rtl="0" algn="l">
              <a:lnSpc>
                <a:spcPct val="100000"/>
              </a:lnSpc>
              <a:spcBef>
                <a:spcPts val="0"/>
              </a:spcBef>
              <a:spcAft>
                <a:spcPts val="0"/>
              </a:spcAft>
              <a:buClr>
                <a:srgbClr val="A5A5A5"/>
              </a:buClr>
              <a:buSzPts val="2800"/>
              <a:buFont typeface="Calibri"/>
              <a:buNone/>
              <a:defRPr b="1" i="0" sz="2800" u="none" cap="none" strike="noStrike">
                <a:solidFill>
                  <a:schemeClr val="dk1"/>
                </a:solidFill>
                <a:latin typeface="Arial"/>
                <a:ea typeface="Arial"/>
                <a:cs typeface="Arial"/>
                <a:sym typeface="Arial"/>
              </a:defRPr>
            </a:lvl1pPr>
            <a:lvl2pPr indent="-330200" lvl="1" marL="914400" marR="0" rtl="0" algn="l">
              <a:spcBef>
                <a:spcPts val="500"/>
              </a:spcBef>
              <a:spcAft>
                <a:spcPts val="0"/>
              </a:spcAft>
              <a:buClr>
                <a:srgbClr val="A5A5A5"/>
              </a:buClr>
              <a:buSzPts val="1600"/>
              <a:buFont typeface="Quattrocento Sans"/>
              <a:buChar char="-"/>
              <a:defRPr b="0" i="0" sz="1600" u="none" cap="none" strike="noStrike">
                <a:solidFill>
                  <a:schemeClr val="dk1"/>
                </a:solidFill>
                <a:latin typeface="Arial"/>
                <a:ea typeface="Arial"/>
                <a:cs typeface="Arial"/>
                <a:sym typeface="Arial"/>
              </a:defRPr>
            </a:lvl2pPr>
            <a:lvl3pPr indent="-317500" lvl="2" marL="1371600" marR="0" rtl="0" algn="l">
              <a:spcBef>
                <a:spcPts val="500"/>
              </a:spcBef>
              <a:spcAft>
                <a:spcPts val="0"/>
              </a:spcAft>
              <a:buClr>
                <a:srgbClr val="BFBFBF"/>
              </a:buClr>
              <a:buSzPts val="1400"/>
              <a:buFont typeface="Quattrocento Sans"/>
              <a:buChar char="-"/>
              <a:defRPr b="0" i="0" sz="1400" u="none" cap="none" strike="noStrike">
                <a:solidFill>
                  <a:schemeClr val="dk1"/>
                </a:solidFill>
                <a:latin typeface="Arial"/>
                <a:ea typeface="Arial"/>
                <a:cs typeface="Arial"/>
                <a:sym typeface="Arial"/>
              </a:defRPr>
            </a:lvl3pPr>
            <a:lvl4pPr indent="-304800" lvl="3" marL="1828800" marR="0" rtl="0" algn="l">
              <a:spcBef>
                <a:spcPts val="24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4pPr>
            <a:lvl5pPr indent="-304800" lvl="4" marL="2286000" marR="0" rtl="0" algn="l">
              <a:spcBef>
                <a:spcPts val="24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31" name="Google Shape;31;p17"/>
          <p:cNvSpPr txBox="1"/>
          <p:nvPr>
            <p:ph idx="2" type="body"/>
          </p:nvPr>
        </p:nvSpPr>
        <p:spPr>
          <a:xfrm>
            <a:off x="250826" y="2897418"/>
            <a:ext cx="7308923" cy="306684"/>
          </a:xfrm>
          <a:prstGeom prst="rect">
            <a:avLst/>
          </a:prstGeom>
          <a:noFill/>
          <a:ln>
            <a:noFill/>
          </a:ln>
        </p:spPr>
        <p:txBody>
          <a:bodyPr anchorCtr="0" anchor="t" bIns="45700" lIns="0" spcFirstLastPara="1" rIns="91425" wrap="square" tIns="45700">
            <a:noAutofit/>
          </a:bodyPr>
          <a:lstStyle>
            <a:lvl1pPr indent="-228600" lvl="0" marL="457200" marR="0" rtl="0" algn="l">
              <a:lnSpc>
                <a:spcPct val="100000"/>
              </a:lnSpc>
              <a:spcBef>
                <a:spcPts val="2200"/>
              </a:spcBef>
              <a:spcAft>
                <a:spcPts val="0"/>
              </a:spcAft>
              <a:buClr>
                <a:srgbClr val="A5A5A5"/>
              </a:buClr>
              <a:buSzPts val="1400"/>
              <a:buFont typeface="Calibri"/>
              <a:buNone/>
              <a:defRPr b="0" i="0" sz="1400" u="none" cap="none" strike="noStrike">
                <a:solidFill>
                  <a:srgbClr val="7F7F7F"/>
                </a:solidFill>
                <a:latin typeface="Arial"/>
                <a:ea typeface="Arial"/>
                <a:cs typeface="Arial"/>
                <a:sym typeface="Arial"/>
              </a:defRPr>
            </a:lvl1pPr>
            <a:lvl2pPr indent="-330200" lvl="1" marL="914400" marR="0" rtl="0" algn="l">
              <a:spcBef>
                <a:spcPts val="500"/>
              </a:spcBef>
              <a:spcAft>
                <a:spcPts val="0"/>
              </a:spcAft>
              <a:buClr>
                <a:srgbClr val="A5A5A5"/>
              </a:buClr>
              <a:buSzPts val="1600"/>
              <a:buFont typeface="Quattrocento Sans"/>
              <a:buChar char="-"/>
              <a:defRPr b="0" i="0" sz="1600" u="none" cap="none" strike="noStrike">
                <a:solidFill>
                  <a:schemeClr val="dk1"/>
                </a:solidFill>
                <a:latin typeface="Arial"/>
                <a:ea typeface="Arial"/>
                <a:cs typeface="Arial"/>
                <a:sym typeface="Arial"/>
              </a:defRPr>
            </a:lvl2pPr>
            <a:lvl3pPr indent="-317500" lvl="2" marL="1371600" marR="0" rtl="0" algn="l">
              <a:spcBef>
                <a:spcPts val="500"/>
              </a:spcBef>
              <a:spcAft>
                <a:spcPts val="0"/>
              </a:spcAft>
              <a:buClr>
                <a:srgbClr val="BFBFBF"/>
              </a:buClr>
              <a:buSzPts val="1400"/>
              <a:buFont typeface="Quattrocento Sans"/>
              <a:buChar char="-"/>
              <a:defRPr b="0" i="0" sz="1400" u="none" cap="none" strike="noStrike">
                <a:solidFill>
                  <a:schemeClr val="dk1"/>
                </a:solidFill>
                <a:latin typeface="Arial"/>
                <a:ea typeface="Arial"/>
                <a:cs typeface="Arial"/>
                <a:sym typeface="Arial"/>
              </a:defRPr>
            </a:lvl3pPr>
            <a:lvl4pPr indent="-304800" lvl="3" marL="1828800" marR="0" rtl="0" algn="l">
              <a:spcBef>
                <a:spcPts val="24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4pPr>
            <a:lvl5pPr indent="-304800" lvl="4" marL="2286000" marR="0" rtl="0" algn="l">
              <a:spcBef>
                <a:spcPts val="24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pic>
        <p:nvPicPr>
          <p:cNvPr id="32" name="Google Shape;32;p17"/>
          <p:cNvPicPr preferRelativeResize="0"/>
          <p:nvPr/>
        </p:nvPicPr>
        <p:blipFill rotWithShape="1">
          <a:blip r:embed="rId3">
            <a:alphaModFix/>
          </a:blip>
          <a:srcRect b="0" l="0" r="0" t="0"/>
          <a:stretch/>
        </p:blipFill>
        <p:spPr>
          <a:xfrm>
            <a:off x="250825" y="1542199"/>
            <a:ext cx="1521268" cy="633074"/>
          </a:xfrm>
          <a:prstGeom prst="rect">
            <a:avLst/>
          </a:prstGeom>
          <a:noFill/>
          <a:ln>
            <a:noFill/>
          </a:ln>
        </p:spPr>
      </p:pic>
    </p:spTree>
  </p:cSld>
  <p:clrMapOvr>
    <a:masterClrMapping/>
  </p:clrMapOvr>
  <p:extLst>
    <p:ext uri="{DCECCB84-F9BA-43D5-87BE-67443E8EF086}">
      <p15:sldGuideLst>
        <p15:guide id="1" pos="158">
          <p15:clr>
            <a:srgbClr val="FBAE40"/>
          </p15:clr>
        </p15:guide>
        <p15:guide id="2" orient="horz" pos="826">
          <p15:clr>
            <a:srgbClr val="FBAE40"/>
          </p15:clr>
        </p15:guide>
        <p15:guide id="3" pos="5602">
          <p15:clr>
            <a:srgbClr val="FBAE40"/>
          </p15:clr>
        </p15:guide>
        <p15:guide id="4" pos="5397">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Graph and No Key Point">
  <p:cSld name="Title, Graph and No Key Point">
    <p:spTree>
      <p:nvGrpSpPr>
        <p:cNvPr id="33" name="Shape 33"/>
        <p:cNvGrpSpPr/>
        <p:nvPr/>
      </p:nvGrpSpPr>
      <p:grpSpPr>
        <a:xfrm>
          <a:off x="0" y="0"/>
          <a:ext cx="0" cy="0"/>
          <a:chOff x="0" y="0"/>
          <a:chExt cx="0" cy="0"/>
        </a:xfrm>
      </p:grpSpPr>
      <p:sp>
        <p:nvSpPr>
          <p:cNvPr id="34" name="Google Shape;34;p18"/>
          <p:cNvSpPr txBox="1"/>
          <p:nvPr>
            <p:ph idx="1" type="body"/>
          </p:nvPr>
        </p:nvSpPr>
        <p:spPr>
          <a:xfrm>
            <a:off x="250825" y="163489"/>
            <a:ext cx="7993289" cy="392239"/>
          </a:xfrm>
          <a:prstGeom prst="rect">
            <a:avLst/>
          </a:prstGeom>
          <a:noFill/>
          <a:ln>
            <a:noFill/>
          </a:ln>
        </p:spPr>
        <p:txBody>
          <a:bodyPr anchorCtr="0" anchor="t" bIns="0" lIns="0" spcFirstLastPara="1" rIns="0" wrap="square" tIns="0">
            <a:noAutofit/>
          </a:bodyPr>
          <a:lstStyle>
            <a:lvl1pPr indent="-228600" lvl="0" marL="457200" marR="0" rtl="0" algn="l">
              <a:spcBef>
                <a:spcPts val="0"/>
              </a:spcBef>
              <a:spcAft>
                <a:spcPts val="0"/>
              </a:spcAft>
              <a:buClr>
                <a:srgbClr val="A5A5A5"/>
              </a:buClr>
              <a:buSzPts val="1900"/>
              <a:buFont typeface="Calibri"/>
              <a:buNone/>
              <a:defRPr b="1" i="0" sz="1900" u="none" cap="none" strike="noStrike">
                <a:solidFill>
                  <a:schemeClr val="dk1"/>
                </a:solidFill>
                <a:latin typeface="Arial"/>
                <a:ea typeface="Arial"/>
                <a:cs typeface="Arial"/>
                <a:sym typeface="Arial"/>
              </a:defRPr>
            </a:lvl1pPr>
            <a:lvl2pPr indent="-330200" lvl="1" marL="914400" marR="0" rtl="0" algn="l">
              <a:spcBef>
                <a:spcPts val="500"/>
              </a:spcBef>
              <a:spcAft>
                <a:spcPts val="0"/>
              </a:spcAft>
              <a:buClr>
                <a:srgbClr val="A5A5A5"/>
              </a:buClr>
              <a:buSzPts val="1600"/>
              <a:buFont typeface="Quattrocento Sans"/>
              <a:buChar char="-"/>
              <a:defRPr b="0" i="0" sz="1600" u="none" cap="none" strike="noStrike">
                <a:solidFill>
                  <a:schemeClr val="dk1"/>
                </a:solidFill>
                <a:latin typeface="Arial"/>
                <a:ea typeface="Arial"/>
                <a:cs typeface="Arial"/>
                <a:sym typeface="Arial"/>
              </a:defRPr>
            </a:lvl2pPr>
            <a:lvl3pPr indent="-317500" lvl="2" marL="1371600" marR="0" rtl="0" algn="l">
              <a:spcBef>
                <a:spcPts val="500"/>
              </a:spcBef>
              <a:spcAft>
                <a:spcPts val="0"/>
              </a:spcAft>
              <a:buClr>
                <a:srgbClr val="BFBFBF"/>
              </a:buClr>
              <a:buSzPts val="1400"/>
              <a:buFont typeface="Quattrocento Sans"/>
              <a:buChar char="-"/>
              <a:defRPr b="0" i="0" sz="1400" u="none" cap="none" strike="noStrike">
                <a:solidFill>
                  <a:schemeClr val="dk1"/>
                </a:solidFill>
                <a:latin typeface="Arial"/>
                <a:ea typeface="Arial"/>
                <a:cs typeface="Arial"/>
                <a:sym typeface="Arial"/>
              </a:defRPr>
            </a:lvl3pPr>
            <a:lvl4pPr indent="-304800" lvl="3" marL="1828800" marR="0" rtl="0" algn="l">
              <a:spcBef>
                <a:spcPts val="24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4pPr>
            <a:lvl5pPr indent="-304800" lvl="4" marL="2286000" marR="0" rtl="0" algn="l">
              <a:spcBef>
                <a:spcPts val="24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35" name="Google Shape;35;p18"/>
          <p:cNvSpPr txBox="1"/>
          <p:nvPr>
            <p:ph idx="2" type="body"/>
          </p:nvPr>
        </p:nvSpPr>
        <p:spPr>
          <a:xfrm>
            <a:off x="250825" y="669475"/>
            <a:ext cx="8642350" cy="284370"/>
          </a:xfrm>
          <a:prstGeom prst="rect">
            <a:avLst/>
          </a:prstGeom>
          <a:noFill/>
          <a:ln>
            <a:noFill/>
          </a:ln>
        </p:spPr>
        <p:txBody>
          <a:bodyPr anchorCtr="0" anchor="t" bIns="45700" lIns="0" spcFirstLastPara="1" rIns="91425" wrap="square" tIns="45700">
            <a:noAutofit/>
          </a:bodyPr>
          <a:lstStyle>
            <a:lvl1pPr indent="-228600" lvl="0" marL="457200" marR="0" rtl="0" algn="ctr">
              <a:spcBef>
                <a:spcPts val="0"/>
              </a:spcBef>
              <a:spcAft>
                <a:spcPts val="0"/>
              </a:spcAft>
              <a:buClr>
                <a:srgbClr val="A5A5A5"/>
              </a:buClr>
              <a:buSzPts val="1200"/>
              <a:buFont typeface="Calibri"/>
              <a:buNone/>
              <a:defRPr b="0" i="0" sz="1200" u="none" cap="none" strike="noStrike">
                <a:solidFill>
                  <a:schemeClr val="dk1"/>
                </a:solidFill>
                <a:latin typeface="Arial"/>
                <a:ea typeface="Arial"/>
                <a:cs typeface="Arial"/>
                <a:sym typeface="Arial"/>
              </a:defRPr>
            </a:lvl1pPr>
            <a:lvl2pPr indent="-330200" lvl="1" marL="914400" marR="0" rtl="0" algn="l">
              <a:spcBef>
                <a:spcPts val="500"/>
              </a:spcBef>
              <a:spcAft>
                <a:spcPts val="0"/>
              </a:spcAft>
              <a:buClr>
                <a:srgbClr val="A5A5A5"/>
              </a:buClr>
              <a:buSzPts val="1600"/>
              <a:buFont typeface="Quattrocento Sans"/>
              <a:buChar char="-"/>
              <a:defRPr b="0" i="0" sz="1600" u="none" cap="none" strike="noStrike">
                <a:solidFill>
                  <a:schemeClr val="dk1"/>
                </a:solidFill>
                <a:latin typeface="Arial"/>
                <a:ea typeface="Arial"/>
                <a:cs typeface="Arial"/>
                <a:sym typeface="Arial"/>
              </a:defRPr>
            </a:lvl2pPr>
            <a:lvl3pPr indent="-317500" lvl="2" marL="1371600" marR="0" rtl="0" algn="l">
              <a:spcBef>
                <a:spcPts val="500"/>
              </a:spcBef>
              <a:spcAft>
                <a:spcPts val="0"/>
              </a:spcAft>
              <a:buClr>
                <a:srgbClr val="BFBFBF"/>
              </a:buClr>
              <a:buSzPts val="1400"/>
              <a:buFont typeface="Quattrocento Sans"/>
              <a:buChar char="-"/>
              <a:defRPr b="0" i="0" sz="1400" u="none" cap="none" strike="noStrike">
                <a:solidFill>
                  <a:schemeClr val="dk1"/>
                </a:solidFill>
                <a:latin typeface="Arial"/>
                <a:ea typeface="Arial"/>
                <a:cs typeface="Arial"/>
                <a:sym typeface="Arial"/>
              </a:defRPr>
            </a:lvl3pPr>
            <a:lvl4pPr indent="-304800" lvl="3" marL="1828800" marR="0" rtl="0" algn="l">
              <a:spcBef>
                <a:spcPts val="24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4pPr>
            <a:lvl5pPr indent="-304800" lvl="4" marL="2286000" marR="0" rtl="0" algn="l">
              <a:spcBef>
                <a:spcPts val="24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36" name="Google Shape;36;p18"/>
          <p:cNvSpPr/>
          <p:nvPr/>
        </p:nvSpPr>
        <p:spPr>
          <a:xfrm>
            <a:off x="250825" y="576000"/>
            <a:ext cx="8642350" cy="4262236"/>
          </a:xfrm>
          <a:prstGeom prst="rect">
            <a:avLst/>
          </a:prstGeom>
          <a:noFill/>
          <a:ln cap="flat" cmpd="sng" w="9525">
            <a:solidFill>
              <a:srgbClr val="D8D8D8"/>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chemeClr val="lt1"/>
              </a:solidFill>
              <a:latin typeface="Quattrocento Sans"/>
              <a:ea typeface="Quattrocento Sans"/>
              <a:cs typeface="Quattrocento Sans"/>
              <a:sym typeface="Quattrocento Sans"/>
            </a:endParaRPr>
          </a:p>
        </p:txBody>
      </p:sp>
      <p:pic>
        <p:nvPicPr>
          <p:cNvPr id="37" name="Google Shape;37;p18"/>
          <p:cNvPicPr preferRelativeResize="0"/>
          <p:nvPr/>
        </p:nvPicPr>
        <p:blipFill rotWithShape="1">
          <a:blip r:embed="rId2">
            <a:alphaModFix/>
          </a:blip>
          <a:srcRect b="0" l="0" r="0" t="0"/>
          <a:stretch/>
        </p:blipFill>
        <p:spPr>
          <a:xfrm>
            <a:off x="8371367" y="231150"/>
            <a:ext cx="521808" cy="217149"/>
          </a:xfrm>
          <a:prstGeom prst="rect">
            <a:avLst/>
          </a:prstGeom>
          <a:noFill/>
          <a:ln>
            <a:noFill/>
          </a:ln>
        </p:spPr>
      </p:pic>
    </p:spTree>
  </p:cSld>
  <p:clrMapOvr>
    <a:masterClrMapping/>
  </p:clrMapOvr>
  <p:extLst>
    <p:ext uri="{DCECCB84-F9BA-43D5-87BE-67443E8EF086}">
      <p15:sldGuideLst>
        <p15:guide id="1" pos="158">
          <p15:clr>
            <a:srgbClr val="FBAE40"/>
          </p15:clr>
        </p15:guide>
        <p15:guide id="2" pos="5602">
          <p15:clr>
            <a:srgbClr val="FBAE40"/>
          </p15:clr>
        </p15:guide>
        <p15:guide id="3" orient="horz" pos="100">
          <p15:clr>
            <a:srgbClr val="FBAE40"/>
          </p15:clr>
        </p15:guide>
        <p15:guide id="4" pos="5397">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ext (1 column)">
  <p:cSld name="Title and text (1 column)">
    <p:spTree>
      <p:nvGrpSpPr>
        <p:cNvPr id="38" name="Shape 38"/>
        <p:cNvGrpSpPr/>
        <p:nvPr/>
      </p:nvGrpSpPr>
      <p:grpSpPr>
        <a:xfrm>
          <a:off x="0" y="0"/>
          <a:ext cx="0" cy="0"/>
          <a:chOff x="0" y="0"/>
          <a:chExt cx="0" cy="0"/>
        </a:xfrm>
      </p:grpSpPr>
      <p:sp>
        <p:nvSpPr>
          <p:cNvPr id="39" name="Google Shape;39;p19"/>
          <p:cNvSpPr txBox="1"/>
          <p:nvPr>
            <p:ph idx="1" type="body"/>
          </p:nvPr>
        </p:nvSpPr>
        <p:spPr>
          <a:xfrm>
            <a:off x="250825" y="164878"/>
            <a:ext cx="7993290" cy="434767"/>
          </a:xfrm>
          <a:prstGeom prst="rect">
            <a:avLst/>
          </a:prstGeom>
          <a:noFill/>
          <a:ln>
            <a:noFill/>
          </a:ln>
        </p:spPr>
        <p:txBody>
          <a:bodyPr anchorCtr="0" anchor="t" bIns="0" lIns="0" spcFirstLastPara="1" rIns="0" wrap="square" tIns="0">
            <a:noAutofit/>
          </a:bodyPr>
          <a:lstStyle>
            <a:lvl1pPr indent="-228600" lvl="0" marL="457200" marR="0" rtl="0" algn="l">
              <a:spcBef>
                <a:spcPts val="2200"/>
              </a:spcBef>
              <a:spcAft>
                <a:spcPts val="0"/>
              </a:spcAft>
              <a:buClr>
                <a:srgbClr val="A5A5A5"/>
              </a:buClr>
              <a:buSzPts val="1900"/>
              <a:buFont typeface="Calibri"/>
              <a:buNone/>
              <a:defRPr b="1" i="0" sz="1900" u="none" cap="none" strike="noStrike">
                <a:solidFill>
                  <a:schemeClr val="dk1"/>
                </a:solidFill>
                <a:latin typeface="Arial"/>
                <a:ea typeface="Arial"/>
                <a:cs typeface="Arial"/>
                <a:sym typeface="Arial"/>
              </a:defRPr>
            </a:lvl1pPr>
            <a:lvl2pPr indent="-330200" lvl="1" marL="914400" marR="0" rtl="0" algn="l">
              <a:spcBef>
                <a:spcPts val="500"/>
              </a:spcBef>
              <a:spcAft>
                <a:spcPts val="0"/>
              </a:spcAft>
              <a:buClr>
                <a:srgbClr val="A5A5A5"/>
              </a:buClr>
              <a:buSzPts val="1600"/>
              <a:buFont typeface="Quattrocento Sans"/>
              <a:buChar char="-"/>
              <a:defRPr b="0" i="0" sz="1600" u="none" cap="none" strike="noStrike">
                <a:solidFill>
                  <a:schemeClr val="dk1"/>
                </a:solidFill>
                <a:latin typeface="Arial"/>
                <a:ea typeface="Arial"/>
                <a:cs typeface="Arial"/>
                <a:sym typeface="Arial"/>
              </a:defRPr>
            </a:lvl2pPr>
            <a:lvl3pPr indent="-317500" lvl="2" marL="1371600" marR="0" rtl="0" algn="l">
              <a:spcBef>
                <a:spcPts val="500"/>
              </a:spcBef>
              <a:spcAft>
                <a:spcPts val="0"/>
              </a:spcAft>
              <a:buClr>
                <a:srgbClr val="BFBFBF"/>
              </a:buClr>
              <a:buSzPts val="1400"/>
              <a:buFont typeface="Quattrocento Sans"/>
              <a:buChar char="-"/>
              <a:defRPr b="0" i="0" sz="1400" u="none" cap="none" strike="noStrike">
                <a:solidFill>
                  <a:schemeClr val="dk1"/>
                </a:solidFill>
                <a:latin typeface="Arial"/>
                <a:ea typeface="Arial"/>
                <a:cs typeface="Arial"/>
                <a:sym typeface="Arial"/>
              </a:defRPr>
            </a:lvl3pPr>
            <a:lvl4pPr indent="-304800" lvl="3" marL="1828800" marR="0" rtl="0" algn="l">
              <a:spcBef>
                <a:spcPts val="24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4pPr>
            <a:lvl5pPr indent="-304800" lvl="4" marL="2286000" marR="0" rtl="0" algn="l">
              <a:spcBef>
                <a:spcPts val="24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40" name="Google Shape;40;p19"/>
          <p:cNvSpPr txBox="1"/>
          <p:nvPr>
            <p:ph idx="2" type="body"/>
          </p:nvPr>
        </p:nvSpPr>
        <p:spPr>
          <a:xfrm>
            <a:off x="250825" y="787179"/>
            <a:ext cx="7993290" cy="3976207"/>
          </a:xfrm>
          <a:prstGeom prst="rect">
            <a:avLst/>
          </a:prstGeom>
          <a:noFill/>
          <a:ln>
            <a:noFill/>
          </a:ln>
        </p:spPr>
        <p:txBody>
          <a:bodyPr anchorCtr="0" anchor="t" bIns="45700" lIns="0" spcFirstLastPara="1" rIns="91425" wrap="square" tIns="45700">
            <a:noAutofit/>
          </a:bodyPr>
          <a:lstStyle>
            <a:lvl1pPr indent="-317500" lvl="0" marL="457200" marR="0" rtl="0" algn="l">
              <a:spcBef>
                <a:spcPts val="1500"/>
              </a:spcBef>
              <a:spcAft>
                <a:spcPts val="0"/>
              </a:spcAft>
              <a:buClr>
                <a:schemeClr val="dk1"/>
              </a:buClr>
              <a:buSzPts val="1400"/>
              <a:buFont typeface="Arial"/>
              <a:buChar char="•"/>
              <a:defRPr b="0" i="0" sz="1400" u="none" cap="none" strike="noStrike">
                <a:solidFill>
                  <a:schemeClr val="dk1"/>
                </a:solidFill>
                <a:latin typeface="Arial"/>
                <a:ea typeface="Arial"/>
                <a:cs typeface="Arial"/>
                <a:sym typeface="Arial"/>
              </a:defRPr>
            </a:lvl1pPr>
            <a:lvl2pPr indent="-317500" lvl="1" marL="914400" marR="0" rtl="0" algn="l">
              <a:spcBef>
                <a:spcPts val="500"/>
              </a:spcBef>
              <a:spcAft>
                <a:spcPts val="0"/>
              </a:spcAft>
              <a:buClr>
                <a:schemeClr val="dk1"/>
              </a:buClr>
              <a:buSzPts val="1400"/>
              <a:buFont typeface="Quattrocento Sans"/>
              <a:buChar char="-"/>
              <a:defRPr b="0" i="0" sz="1400" u="none" cap="none" strike="noStrike">
                <a:solidFill>
                  <a:schemeClr val="dk1"/>
                </a:solidFill>
                <a:latin typeface="Arial"/>
                <a:ea typeface="Arial"/>
                <a:cs typeface="Arial"/>
                <a:sym typeface="Arial"/>
              </a:defRPr>
            </a:lvl2pPr>
            <a:lvl3pPr indent="-317500" lvl="2" marL="1371600" marR="0" rtl="0" algn="l">
              <a:spcBef>
                <a:spcPts val="500"/>
              </a:spcBef>
              <a:spcAft>
                <a:spcPts val="0"/>
              </a:spcAft>
              <a:buClr>
                <a:schemeClr val="dk1"/>
              </a:buClr>
              <a:buSzPts val="1400"/>
              <a:buFont typeface="Quattrocento Sans"/>
              <a:buChar char="-"/>
              <a:defRPr b="0" i="0" sz="1400" u="none" cap="none" strike="noStrike">
                <a:solidFill>
                  <a:schemeClr val="dk1"/>
                </a:solidFill>
                <a:latin typeface="Arial"/>
                <a:ea typeface="Arial"/>
                <a:cs typeface="Arial"/>
                <a:sym typeface="Arial"/>
              </a:defRPr>
            </a:lvl3pPr>
            <a:lvl4pPr indent="-304800" lvl="3" marL="1828800" marR="0" rtl="0" algn="l">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4pPr>
            <a:lvl5pPr indent="-304800" lvl="4" marL="2286000" marR="0" rtl="0" algn="l">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cxnSp>
        <p:nvCxnSpPr>
          <p:cNvPr id="41" name="Google Shape;41;p19"/>
          <p:cNvCxnSpPr/>
          <p:nvPr/>
        </p:nvCxnSpPr>
        <p:spPr>
          <a:xfrm flipH="1" rot="10800000">
            <a:off x="250825" y="576000"/>
            <a:ext cx="8642350" cy="9022"/>
          </a:xfrm>
          <a:prstGeom prst="straightConnector1">
            <a:avLst/>
          </a:prstGeom>
          <a:noFill/>
          <a:ln cap="flat" cmpd="sng" w="9525">
            <a:solidFill>
              <a:srgbClr val="D8D8D8"/>
            </a:solidFill>
            <a:prstDash val="solid"/>
            <a:round/>
            <a:headEnd len="sm" w="sm" type="none"/>
            <a:tailEnd len="sm" w="sm" type="none"/>
          </a:ln>
        </p:spPr>
      </p:cxnSp>
      <p:pic>
        <p:nvPicPr>
          <p:cNvPr id="42" name="Google Shape;42;p19"/>
          <p:cNvPicPr preferRelativeResize="0"/>
          <p:nvPr/>
        </p:nvPicPr>
        <p:blipFill rotWithShape="1">
          <a:blip r:embed="rId2">
            <a:alphaModFix/>
          </a:blip>
          <a:srcRect b="0" l="0" r="0" t="0"/>
          <a:stretch/>
        </p:blipFill>
        <p:spPr>
          <a:xfrm>
            <a:off x="8371367" y="231150"/>
            <a:ext cx="521808" cy="217149"/>
          </a:xfrm>
          <a:prstGeom prst="rect">
            <a:avLst/>
          </a:prstGeom>
          <a:noFill/>
          <a:ln>
            <a:noFill/>
          </a:ln>
        </p:spPr>
      </p:pic>
    </p:spTree>
  </p:cSld>
  <p:clrMapOvr>
    <a:masterClrMapping/>
  </p:clrMapOvr>
  <p:extLst>
    <p:ext uri="{DCECCB84-F9BA-43D5-87BE-67443E8EF086}">
      <p15:sldGuideLst>
        <p15:guide id="1" orient="horz" pos="100">
          <p15:clr>
            <a:srgbClr val="FBAE40"/>
          </p15:clr>
        </p15:guide>
        <p15:guide id="2" pos="158">
          <p15:clr>
            <a:srgbClr val="FBAE40"/>
          </p15:clr>
        </p15:guide>
        <p15:guide id="3" orient="horz" pos="214">
          <p15:clr>
            <a:srgbClr val="FBAE40"/>
          </p15:clr>
        </p15:guide>
        <p15:guide id="4" pos="5602">
          <p15:clr>
            <a:srgbClr val="FBAE40"/>
          </p15:clr>
        </p15:guide>
        <p15:guide id="5" pos="5397">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ext (two columns)">
  <p:cSld name="Title and text (two columns)">
    <p:spTree>
      <p:nvGrpSpPr>
        <p:cNvPr id="43" name="Shape 43"/>
        <p:cNvGrpSpPr/>
        <p:nvPr/>
      </p:nvGrpSpPr>
      <p:grpSpPr>
        <a:xfrm>
          <a:off x="0" y="0"/>
          <a:ext cx="0" cy="0"/>
          <a:chOff x="0" y="0"/>
          <a:chExt cx="0" cy="0"/>
        </a:xfrm>
      </p:grpSpPr>
      <p:sp>
        <p:nvSpPr>
          <p:cNvPr id="44" name="Google Shape;44;p20"/>
          <p:cNvSpPr txBox="1"/>
          <p:nvPr>
            <p:ph idx="1" type="body"/>
          </p:nvPr>
        </p:nvSpPr>
        <p:spPr>
          <a:xfrm>
            <a:off x="250825" y="164878"/>
            <a:ext cx="7993289" cy="434767"/>
          </a:xfrm>
          <a:prstGeom prst="rect">
            <a:avLst/>
          </a:prstGeom>
          <a:noFill/>
          <a:ln>
            <a:noFill/>
          </a:ln>
        </p:spPr>
        <p:txBody>
          <a:bodyPr anchorCtr="0" anchor="t" bIns="0" lIns="0" spcFirstLastPara="1" rIns="0" wrap="square" tIns="0">
            <a:noAutofit/>
          </a:bodyPr>
          <a:lstStyle>
            <a:lvl1pPr indent="-228600" lvl="0" marL="457200" marR="0" rtl="0" algn="l">
              <a:spcBef>
                <a:spcPts val="2200"/>
              </a:spcBef>
              <a:spcAft>
                <a:spcPts val="0"/>
              </a:spcAft>
              <a:buClr>
                <a:srgbClr val="A5A5A5"/>
              </a:buClr>
              <a:buSzPts val="1900"/>
              <a:buFont typeface="Calibri"/>
              <a:buNone/>
              <a:defRPr b="1" i="0" sz="1900" u="none" cap="none" strike="noStrike">
                <a:solidFill>
                  <a:schemeClr val="dk1"/>
                </a:solidFill>
                <a:latin typeface="Arial"/>
                <a:ea typeface="Arial"/>
                <a:cs typeface="Arial"/>
                <a:sym typeface="Arial"/>
              </a:defRPr>
            </a:lvl1pPr>
            <a:lvl2pPr indent="-330200" lvl="1" marL="914400" marR="0" rtl="0" algn="l">
              <a:spcBef>
                <a:spcPts val="500"/>
              </a:spcBef>
              <a:spcAft>
                <a:spcPts val="0"/>
              </a:spcAft>
              <a:buClr>
                <a:srgbClr val="A5A5A5"/>
              </a:buClr>
              <a:buSzPts val="1600"/>
              <a:buFont typeface="Quattrocento Sans"/>
              <a:buChar char="-"/>
              <a:defRPr b="0" i="0" sz="1600" u="none" cap="none" strike="noStrike">
                <a:solidFill>
                  <a:schemeClr val="dk1"/>
                </a:solidFill>
                <a:latin typeface="Arial"/>
                <a:ea typeface="Arial"/>
                <a:cs typeface="Arial"/>
                <a:sym typeface="Arial"/>
              </a:defRPr>
            </a:lvl2pPr>
            <a:lvl3pPr indent="-317500" lvl="2" marL="1371600" marR="0" rtl="0" algn="l">
              <a:spcBef>
                <a:spcPts val="500"/>
              </a:spcBef>
              <a:spcAft>
                <a:spcPts val="0"/>
              </a:spcAft>
              <a:buClr>
                <a:srgbClr val="BFBFBF"/>
              </a:buClr>
              <a:buSzPts val="1400"/>
              <a:buFont typeface="Quattrocento Sans"/>
              <a:buChar char="-"/>
              <a:defRPr b="0" i="0" sz="1400" u="none" cap="none" strike="noStrike">
                <a:solidFill>
                  <a:schemeClr val="dk1"/>
                </a:solidFill>
                <a:latin typeface="Arial"/>
                <a:ea typeface="Arial"/>
                <a:cs typeface="Arial"/>
                <a:sym typeface="Arial"/>
              </a:defRPr>
            </a:lvl3pPr>
            <a:lvl4pPr indent="-304800" lvl="3" marL="1828800" marR="0" rtl="0" algn="l">
              <a:spcBef>
                <a:spcPts val="24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4pPr>
            <a:lvl5pPr indent="-304800" lvl="4" marL="2286000" marR="0" rtl="0" algn="l">
              <a:spcBef>
                <a:spcPts val="24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cxnSp>
        <p:nvCxnSpPr>
          <p:cNvPr id="45" name="Google Shape;45;p20"/>
          <p:cNvCxnSpPr/>
          <p:nvPr/>
        </p:nvCxnSpPr>
        <p:spPr>
          <a:xfrm flipH="1" rot="10800000">
            <a:off x="250825" y="576000"/>
            <a:ext cx="8642350" cy="9022"/>
          </a:xfrm>
          <a:prstGeom prst="straightConnector1">
            <a:avLst/>
          </a:prstGeom>
          <a:noFill/>
          <a:ln cap="flat" cmpd="sng" w="9525">
            <a:solidFill>
              <a:srgbClr val="D8D8D8"/>
            </a:solidFill>
            <a:prstDash val="solid"/>
            <a:round/>
            <a:headEnd len="sm" w="sm" type="none"/>
            <a:tailEnd len="sm" w="sm" type="none"/>
          </a:ln>
        </p:spPr>
      </p:cxnSp>
      <p:pic>
        <p:nvPicPr>
          <p:cNvPr id="46" name="Google Shape;46;p20"/>
          <p:cNvPicPr preferRelativeResize="0"/>
          <p:nvPr/>
        </p:nvPicPr>
        <p:blipFill rotWithShape="1">
          <a:blip r:embed="rId2">
            <a:alphaModFix/>
          </a:blip>
          <a:srcRect b="0" l="0" r="0" t="0"/>
          <a:stretch/>
        </p:blipFill>
        <p:spPr>
          <a:xfrm>
            <a:off x="8371367" y="231150"/>
            <a:ext cx="521808" cy="217149"/>
          </a:xfrm>
          <a:prstGeom prst="rect">
            <a:avLst/>
          </a:prstGeom>
          <a:noFill/>
          <a:ln>
            <a:noFill/>
          </a:ln>
        </p:spPr>
      </p:pic>
      <p:sp>
        <p:nvSpPr>
          <p:cNvPr id="47" name="Google Shape;47;p20"/>
          <p:cNvSpPr txBox="1"/>
          <p:nvPr>
            <p:ph idx="2" type="body"/>
          </p:nvPr>
        </p:nvSpPr>
        <p:spPr>
          <a:xfrm>
            <a:off x="250825" y="787179"/>
            <a:ext cx="8642350" cy="3976207"/>
          </a:xfrm>
          <a:prstGeom prst="rect">
            <a:avLst/>
          </a:prstGeom>
          <a:noFill/>
          <a:ln>
            <a:noFill/>
          </a:ln>
        </p:spPr>
        <p:txBody>
          <a:bodyPr anchorCtr="0" anchor="t" bIns="45700" lIns="0" spcFirstLastPara="1" rIns="91425" wrap="square" tIns="45700">
            <a:noAutofit/>
          </a:bodyPr>
          <a:lstStyle>
            <a:lvl1pPr indent="-317500" lvl="0" marL="457200" marR="0" rtl="0" algn="l">
              <a:spcBef>
                <a:spcPts val="1500"/>
              </a:spcBef>
              <a:spcAft>
                <a:spcPts val="0"/>
              </a:spcAft>
              <a:buClr>
                <a:schemeClr val="dk1"/>
              </a:buClr>
              <a:buSzPts val="1400"/>
              <a:buFont typeface="Arial"/>
              <a:buChar char="•"/>
              <a:defRPr b="0" i="0" sz="1400" u="none" cap="none" strike="noStrike">
                <a:solidFill>
                  <a:schemeClr val="dk1"/>
                </a:solidFill>
                <a:latin typeface="Arial"/>
                <a:ea typeface="Arial"/>
                <a:cs typeface="Arial"/>
                <a:sym typeface="Arial"/>
              </a:defRPr>
            </a:lvl1pPr>
            <a:lvl2pPr indent="-317500" lvl="1" marL="914400" marR="0" rtl="0" algn="l">
              <a:spcBef>
                <a:spcPts val="500"/>
              </a:spcBef>
              <a:spcAft>
                <a:spcPts val="0"/>
              </a:spcAft>
              <a:buClr>
                <a:schemeClr val="dk1"/>
              </a:buClr>
              <a:buSzPts val="1400"/>
              <a:buFont typeface="Quattrocento Sans"/>
              <a:buChar char="-"/>
              <a:defRPr b="0" i="0" sz="1400" u="none" cap="none" strike="noStrike">
                <a:solidFill>
                  <a:schemeClr val="dk1"/>
                </a:solidFill>
                <a:latin typeface="Arial"/>
                <a:ea typeface="Arial"/>
                <a:cs typeface="Arial"/>
                <a:sym typeface="Arial"/>
              </a:defRPr>
            </a:lvl2pPr>
            <a:lvl3pPr indent="-317500" lvl="2" marL="1371600" marR="0" rtl="0" algn="l">
              <a:spcBef>
                <a:spcPts val="500"/>
              </a:spcBef>
              <a:spcAft>
                <a:spcPts val="0"/>
              </a:spcAft>
              <a:buClr>
                <a:schemeClr val="dk1"/>
              </a:buClr>
              <a:buSzPts val="1400"/>
              <a:buFont typeface="Quattrocento Sans"/>
              <a:buChar char="-"/>
              <a:defRPr b="0" i="0" sz="1400" u="none" cap="none" strike="noStrike">
                <a:solidFill>
                  <a:schemeClr val="dk1"/>
                </a:solidFill>
                <a:latin typeface="Arial"/>
                <a:ea typeface="Arial"/>
                <a:cs typeface="Arial"/>
                <a:sym typeface="Arial"/>
              </a:defRPr>
            </a:lvl3pPr>
            <a:lvl4pPr indent="-304800" lvl="3" marL="1828800" marR="0" rtl="0" algn="l">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4pPr>
            <a:lvl5pPr indent="-304800" lvl="4" marL="2286000" marR="0" rtl="0" algn="l">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Tree>
  </p:cSld>
  <p:clrMapOvr>
    <a:masterClrMapping/>
  </p:clrMapOvr>
  <p:extLst>
    <p:ext uri="{DCECCB84-F9BA-43D5-87BE-67443E8EF086}">
      <p15:sldGuideLst>
        <p15:guide id="1" orient="horz" pos="100">
          <p15:clr>
            <a:srgbClr val="FBAE40"/>
          </p15:clr>
        </p15:guide>
        <p15:guide id="2" pos="158">
          <p15:clr>
            <a:srgbClr val="FBAE40"/>
          </p15:clr>
        </p15:guide>
        <p15:guide id="3" orient="horz" pos="214">
          <p15:clr>
            <a:srgbClr val="FBAE40"/>
          </p15:clr>
        </p15:guide>
        <p15:guide id="4" pos="5602">
          <p15:clr>
            <a:srgbClr val="FBAE40"/>
          </p15:clr>
        </p15:guide>
        <p15:guide id="5" pos="5397">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Key Point, no graph">
  <p:cSld name="Key Point, no graph">
    <p:spTree>
      <p:nvGrpSpPr>
        <p:cNvPr id="48" name="Shape 48"/>
        <p:cNvGrpSpPr/>
        <p:nvPr/>
      </p:nvGrpSpPr>
      <p:grpSpPr>
        <a:xfrm>
          <a:off x="0" y="0"/>
          <a:ext cx="0" cy="0"/>
          <a:chOff x="0" y="0"/>
          <a:chExt cx="0" cy="0"/>
        </a:xfrm>
      </p:grpSpPr>
      <p:sp>
        <p:nvSpPr>
          <p:cNvPr id="49" name="Google Shape;49;p21"/>
          <p:cNvSpPr txBox="1"/>
          <p:nvPr>
            <p:ph idx="1" type="body"/>
          </p:nvPr>
        </p:nvSpPr>
        <p:spPr>
          <a:xfrm>
            <a:off x="250825" y="490837"/>
            <a:ext cx="8642350" cy="4272549"/>
          </a:xfrm>
          <a:prstGeom prst="rect">
            <a:avLst/>
          </a:prstGeom>
          <a:noFill/>
          <a:ln>
            <a:noFill/>
          </a:ln>
        </p:spPr>
        <p:txBody>
          <a:bodyPr anchorCtr="0" anchor="ctr" bIns="45700" lIns="360000" spcFirstLastPara="1" rIns="360000" wrap="square" tIns="45700">
            <a:noAutofit/>
          </a:bodyPr>
          <a:lstStyle>
            <a:lvl1pPr indent="-228600" lvl="0" marL="457200" marR="0" rtl="0" algn="ctr">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1pPr>
            <a:lvl2pPr indent="-317500" lvl="1" marL="914400" marR="0" rtl="0" algn="ctr">
              <a:spcBef>
                <a:spcPts val="400"/>
              </a:spcBef>
              <a:spcAft>
                <a:spcPts val="0"/>
              </a:spcAft>
              <a:buClr>
                <a:schemeClr val="dk1"/>
              </a:buClr>
              <a:buSzPts val="1400"/>
              <a:buFont typeface="Quattrocento Sans"/>
              <a:buChar char="-"/>
              <a:defRPr b="0" i="0" sz="1400" u="none" cap="none" strike="noStrike">
                <a:solidFill>
                  <a:schemeClr val="dk1"/>
                </a:solidFill>
                <a:latin typeface="Arial"/>
                <a:ea typeface="Arial"/>
                <a:cs typeface="Arial"/>
                <a:sym typeface="Arial"/>
              </a:defRPr>
            </a:lvl2pPr>
            <a:lvl3pPr indent="-317500" lvl="2" marL="1371600" marR="0" rtl="0" algn="ctr">
              <a:spcBef>
                <a:spcPts val="400"/>
              </a:spcBef>
              <a:spcAft>
                <a:spcPts val="0"/>
              </a:spcAft>
              <a:buClr>
                <a:schemeClr val="dk1"/>
              </a:buClr>
              <a:buSzPts val="1400"/>
              <a:buFont typeface="Quattrocento Sans"/>
              <a:buChar char="-"/>
              <a:defRPr b="0" i="0" sz="1400" u="none" cap="none" strike="noStrike">
                <a:solidFill>
                  <a:schemeClr val="dk1"/>
                </a:solidFill>
                <a:latin typeface="Arial"/>
                <a:ea typeface="Arial"/>
                <a:cs typeface="Arial"/>
                <a:sym typeface="Arial"/>
              </a:defRPr>
            </a:lvl3pPr>
            <a:lvl4pPr indent="-304800" lvl="3" marL="1828800" marR="0" rtl="0" algn="ctr">
              <a:spcBef>
                <a:spcPts val="4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4pPr>
            <a:lvl5pPr indent="-304800" lvl="4" marL="2286000" marR="0" rtl="0" algn="ctr">
              <a:spcBef>
                <a:spcPts val="4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pic>
        <p:nvPicPr>
          <p:cNvPr id="50" name="Google Shape;50;p21"/>
          <p:cNvPicPr preferRelativeResize="0"/>
          <p:nvPr/>
        </p:nvPicPr>
        <p:blipFill rotWithShape="1">
          <a:blip r:embed="rId2">
            <a:alphaModFix/>
          </a:blip>
          <a:srcRect b="0" l="0" r="0" t="0"/>
          <a:stretch/>
        </p:blipFill>
        <p:spPr>
          <a:xfrm>
            <a:off x="8371367" y="231150"/>
            <a:ext cx="521808" cy="217149"/>
          </a:xfrm>
          <a:prstGeom prst="rect">
            <a:avLst/>
          </a:prstGeom>
          <a:noFill/>
          <a:ln>
            <a:noFill/>
          </a:ln>
        </p:spPr>
      </p:pic>
    </p:spTree>
  </p:cSld>
  <p:clrMapOvr>
    <a:masterClrMapping/>
  </p:clrMapOvr>
  <p:extLst>
    <p:ext uri="{DCECCB84-F9BA-43D5-87BE-67443E8EF086}">
      <p15:sldGuideLst>
        <p15:guide id="1" orient="horz" pos="100">
          <p15:clr>
            <a:srgbClr val="FBAE40"/>
          </p15:clr>
        </p15:guide>
        <p15:guide id="2" pos="158">
          <p15:clr>
            <a:srgbClr val="FBAE40"/>
          </p15:clr>
        </p15:guide>
        <p15:guide id="3" orient="horz" pos="1620">
          <p15:clr>
            <a:srgbClr val="FBAE40"/>
          </p15:clr>
        </p15:guide>
        <p15:guide id="4" pos="5602">
          <p15:clr>
            <a:srgbClr val="FBAE40"/>
          </p15:clr>
        </p15:guide>
        <p15:guide id="5" pos="5397">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p">
  <p:cSld name="Map">
    <p:spTree>
      <p:nvGrpSpPr>
        <p:cNvPr id="51" name="Shape 51"/>
        <p:cNvGrpSpPr/>
        <p:nvPr/>
      </p:nvGrpSpPr>
      <p:grpSpPr>
        <a:xfrm>
          <a:off x="0" y="0"/>
          <a:ext cx="0" cy="0"/>
          <a:chOff x="0" y="0"/>
          <a:chExt cx="0" cy="0"/>
        </a:xfrm>
      </p:grpSpPr>
      <p:sp>
        <p:nvSpPr>
          <p:cNvPr id="52" name="Google Shape;52;p22"/>
          <p:cNvSpPr txBox="1"/>
          <p:nvPr>
            <p:ph idx="1" type="body"/>
          </p:nvPr>
        </p:nvSpPr>
        <p:spPr>
          <a:xfrm>
            <a:off x="250825" y="490837"/>
            <a:ext cx="8642350" cy="4272549"/>
          </a:xfrm>
          <a:prstGeom prst="rect">
            <a:avLst/>
          </a:prstGeom>
          <a:noFill/>
          <a:ln>
            <a:noFill/>
          </a:ln>
        </p:spPr>
        <p:txBody>
          <a:bodyPr anchorCtr="0" anchor="ctr" bIns="45700" lIns="360000" spcFirstLastPara="1" rIns="360000" wrap="square" tIns="45700">
            <a:noAutofit/>
          </a:bodyPr>
          <a:lstStyle>
            <a:lvl1pPr indent="-228600" lvl="0" marL="457200" marR="0" rtl="0" algn="ctr">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1pPr>
            <a:lvl2pPr indent="-317500" lvl="1" marL="914400" marR="0" rtl="0" algn="ctr">
              <a:spcBef>
                <a:spcPts val="400"/>
              </a:spcBef>
              <a:spcAft>
                <a:spcPts val="0"/>
              </a:spcAft>
              <a:buClr>
                <a:schemeClr val="dk1"/>
              </a:buClr>
              <a:buSzPts val="1400"/>
              <a:buFont typeface="Quattrocento Sans"/>
              <a:buChar char="-"/>
              <a:defRPr b="0" i="0" sz="1400" u="none" cap="none" strike="noStrike">
                <a:solidFill>
                  <a:schemeClr val="dk1"/>
                </a:solidFill>
                <a:latin typeface="Arial"/>
                <a:ea typeface="Arial"/>
                <a:cs typeface="Arial"/>
                <a:sym typeface="Arial"/>
              </a:defRPr>
            </a:lvl2pPr>
            <a:lvl3pPr indent="-317500" lvl="2" marL="1371600" marR="0" rtl="0" algn="ctr">
              <a:spcBef>
                <a:spcPts val="400"/>
              </a:spcBef>
              <a:spcAft>
                <a:spcPts val="0"/>
              </a:spcAft>
              <a:buClr>
                <a:schemeClr val="dk1"/>
              </a:buClr>
              <a:buSzPts val="1400"/>
              <a:buFont typeface="Quattrocento Sans"/>
              <a:buChar char="-"/>
              <a:defRPr b="0" i="0" sz="1400" u="none" cap="none" strike="noStrike">
                <a:solidFill>
                  <a:schemeClr val="dk1"/>
                </a:solidFill>
                <a:latin typeface="Arial"/>
                <a:ea typeface="Arial"/>
                <a:cs typeface="Arial"/>
                <a:sym typeface="Arial"/>
              </a:defRPr>
            </a:lvl3pPr>
            <a:lvl4pPr indent="-304800" lvl="3" marL="1828800" marR="0" rtl="0" algn="ctr">
              <a:spcBef>
                <a:spcPts val="4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4pPr>
            <a:lvl5pPr indent="-304800" lvl="4" marL="2286000" marR="0" rtl="0" algn="ctr">
              <a:spcBef>
                <a:spcPts val="4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pic>
        <p:nvPicPr>
          <p:cNvPr id="53" name="Google Shape;53;p22"/>
          <p:cNvPicPr preferRelativeResize="0"/>
          <p:nvPr/>
        </p:nvPicPr>
        <p:blipFill rotWithShape="1">
          <a:blip r:embed="rId2">
            <a:alphaModFix/>
          </a:blip>
          <a:srcRect b="0" l="0" r="0" t="0"/>
          <a:stretch/>
        </p:blipFill>
        <p:spPr>
          <a:xfrm>
            <a:off x="8371367" y="231150"/>
            <a:ext cx="521808" cy="217149"/>
          </a:xfrm>
          <a:prstGeom prst="rect">
            <a:avLst/>
          </a:prstGeom>
          <a:noFill/>
          <a:ln>
            <a:noFill/>
          </a:ln>
        </p:spPr>
      </p:pic>
    </p:spTree>
  </p:cSld>
  <p:clrMapOvr>
    <a:masterClrMapping/>
  </p:clrMapOvr>
  <p:extLst>
    <p:ext uri="{DCECCB84-F9BA-43D5-87BE-67443E8EF086}">
      <p15:sldGuideLst>
        <p15:guide id="1" orient="horz" pos="100">
          <p15:clr>
            <a:srgbClr val="FBAE40"/>
          </p15:clr>
        </p15:guide>
        <p15:guide id="2" pos="158">
          <p15:clr>
            <a:srgbClr val="FBAE40"/>
          </p15:clr>
        </p15:guide>
        <p15:guide id="3" orient="horz" pos="1620">
          <p15:clr>
            <a:srgbClr val="FBAE40"/>
          </p15:clr>
        </p15:guide>
        <p15:guide id="4" pos="5602">
          <p15:clr>
            <a:srgbClr val="FBAE40"/>
          </p15:clr>
        </p15:guide>
        <p15:guide id="5" pos="5397">
          <p15:clr>
            <a:srgbClr val="FBAE40"/>
          </p15:clr>
        </p15:guide>
      </p15:sldGuideLst>
    </p:ext>
  </p:extLst>
</p:sldLayout>
</file>

<file path=ppt/slideMasters/_rels/slideMaster1.xml.rels><?xml version="1.0" encoding="UTF-8" standalone="yes"?><Relationships xmlns="http://schemas.openxmlformats.org/package/2006/relationships"><Relationship Id="rId20" Type="http://schemas.openxmlformats.org/officeDocument/2006/relationships/slideLayout" Target="../slideLayouts/slideLayout20.xml"/><Relationship Id="rId11" Type="http://schemas.openxmlformats.org/officeDocument/2006/relationships/slideLayout" Target="../slideLayouts/slideLayout11.xml"/><Relationship Id="rId22" Type="http://schemas.openxmlformats.org/officeDocument/2006/relationships/slideLayout" Target="../slideLayouts/slideLayout22.xml"/><Relationship Id="rId10" Type="http://schemas.openxmlformats.org/officeDocument/2006/relationships/slideLayout" Target="../slideLayouts/slideLayout10.xml"/><Relationship Id="rId21" Type="http://schemas.openxmlformats.org/officeDocument/2006/relationships/slideLayout" Target="../slideLayouts/slideLayout21.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2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7" Type="http://schemas.openxmlformats.org/officeDocument/2006/relationships/slideLayout" Target="../slideLayouts/slideLayout17.xml"/><Relationship Id="rId16" Type="http://schemas.openxmlformats.org/officeDocument/2006/relationships/slideLayout" Target="../slideLayouts/slideLayout16.xml"/><Relationship Id="rId5" Type="http://schemas.openxmlformats.org/officeDocument/2006/relationships/slideLayout" Target="../slideLayouts/slideLayout5.xml"/><Relationship Id="rId19" Type="http://schemas.openxmlformats.org/officeDocument/2006/relationships/slideLayout" Target="../slideLayouts/slideLayout19.xml"/><Relationship Id="rId6" Type="http://schemas.openxmlformats.org/officeDocument/2006/relationships/slideLayout" Target="../slideLayouts/slideLayout6.xml"/><Relationship Id="rId18" Type="http://schemas.openxmlformats.org/officeDocument/2006/relationships/slideLayout" Target="../slideLayouts/slideLayout18.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2"/>
        </a:solidFill>
      </p:bgPr>
    </p:bg>
    <p:spTree>
      <p:nvGrpSpPr>
        <p:cNvPr id="9" name="Shape 9"/>
        <p:cNvGrpSpPr/>
        <p:nvPr/>
      </p:nvGrpSpPr>
      <p:grpSpPr>
        <a:xfrm>
          <a:off x="0" y="0"/>
          <a:ext cx="0" cy="0"/>
          <a:chOff x="0" y="0"/>
          <a:chExt cx="0" cy="0"/>
        </a:xfrm>
      </p:grpSpPr>
      <p:sp>
        <p:nvSpPr>
          <p:cNvPr id="10" name="Google Shape;10;p13"/>
          <p:cNvSpPr txBox="1"/>
          <p:nvPr/>
        </p:nvSpPr>
        <p:spPr>
          <a:xfrm>
            <a:off x="250825" y="4890053"/>
            <a:ext cx="1219200" cy="185720"/>
          </a:xfrm>
          <a:prstGeom prst="rect">
            <a:avLst/>
          </a:prstGeom>
          <a:noFill/>
          <a:ln>
            <a:noFill/>
          </a:ln>
        </p:spPr>
        <p:txBody>
          <a:bodyPr anchorCtr="0" anchor="ctr" bIns="45700" lIns="0" spcFirstLastPara="1" rIns="91425" wrap="square" tIns="45700">
            <a:noAutofit/>
          </a:bodyPr>
          <a:lstStyle/>
          <a:p>
            <a:pPr indent="0" lvl="0" marL="0" marR="0" rtl="0" algn="l">
              <a:lnSpc>
                <a:spcPct val="100000"/>
              </a:lnSpc>
              <a:spcBef>
                <a:spcPts val="0"/>
              </a:spcBef>
              <a:spcAft>
                <a:spcPts val="0"/>
              </a:spcAft>
              <a:buClr>
                <a:srgbClr val="888888"/>
              </a:buClr>
              <a:buSzPts val="550"/>
              <a:buFont typeface="Arial"/>
              <a:buNone/>
            </a:pPr>
            <a:r>
              <a:rPr b="0" i="0" lang="en-US" sz="550" u="none" cap="none" strike="noStrike">
                <a:solidFill>
                  <a:srgbClr val="888888"/>
                </a:solidFill>
                <a:latin typeface="Arial"/>
                <a:ea typeface="Arial"/>
                <a:cs typeface="Arial"/>
                <a:sym typeface="Arial"/>
              </a:rPr>
              <a:t>IEA 2025. CC BY 4.0. </a:t>
            </a:r>
            <a:endParaRPr b="0" i="0" sz="550" u="none" cap="none" strike="noStrike">
              <a:solidFill>
                <a:srgbClr val="888888"/>
              </a:solidFill>
              <a:latin typeface="Arial"/>
              <a:ea typeface="Arial"/>
              <a:cs typeface="Arial"/>
              <a:sym typeface="Arial"/>
            </a:endParaRPr>
          </a:p>
        </p:txBody>
      </p:sp>
      <p:sp>
        <p:nvSpPr>
          <p:cNvPr id="11" name="Google Shape;11;p13"/>
          <p:cNvSpPr txBox="1"/>
          <p:nvPr/>
        </p:nvSpPr>
        <p:spPr>
          <a:xfrm>
            <a:off x="7725513" y="4890053"/>
            <a:ext cx="1219200" cy="185720"/>
          </a:xfrm>
          <a:prstGeom prst="rect">
            <a:avLst/>
          </a:prstGeom>
          <a:noFill/>
          <a:ln>
            <a:noFill/>
          </a:ln>
        </p:spPr>
        <p:txBody>
          <a:bodyPr anchorCtr="0" anchor="ctr" bIns="45700" lIns="0" spcFirstLastPara="1" rIns="91425" wrap="square" tIns="45700">
            <a:noAutofit/>
          </a:bodyPr>
          <a:lstStyle/>
          <a:p>
            <a:pPr indent="0" lvl="0" marL="0" marR="0" rtl="0" algn="r">
              <a:lnSpc>
                <a:spcPct val="100000"/>
              </a:lnSpc>
              <a:spcBef>
                <a:spcPts val="0"/>
              </a:spcBef>
              <a:spcAft>
                <a:spcPts val="0"/>
              </a:spcAft>
              <a:buClr>
                <a:srgbClr val="888888"/>
              </a:buClr>
              <a:buSzPts val="550"/>
              <a:buFont typeface="Arial"/>
              <a:buNone/>
            </a:pPr>
            <a:r>
              <a:rPr b="0" i="0" lang="en-US" sz="550" u="none" cap="none" strike="noStrike">
                <a:solidFill>
                  <a:srgbClr val="888888"/>
                </a:solidFill>
                <a:latin typeface="Arial"/>
                <a:ea typeface="Arial"/>
                <a:cs typeface="Arial"/>
                <a:sym typeface="Arial"/>
              </a:rPr>
              <a:t>Page </a:t>
            </a:r>
            <a:fld id="{00000000-1234-1234-1234-123412341234}" type="slidenum">
              <a:rPr b="0" i="0" lang="en-US" sz="550" u="none" cap="none" strike="noStrike">
                <a:solidFill>
                  <a:srgbClr val="888888"/>
                </a:solidFill>
                <a:latin typeface="Arial"/>
                <a:ea typeface="Arial"/>
                <a:cs typeface="Arial"/>
                <a:sym typeface="Arial"/>
              </a:rPr>
              <a:t>‹#›</a:t>
            </a:fld>
            <a:endParaRPr b="0" i="0" sz="550" u="none" cap="none" strike="noStrike">
              <a:solidFill>
                <a:srgbClr val="888888"/>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 id="2147483667" r:id="rId19"/>
    <p:sldLayoutId id="2147483668" r:id="rId20"/>
    <p:sldLayoutId id="2147483669" r:id="rId21"/>
    <p:sldLayoutId id="2147483670" r:id="rId2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9.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10.png"/><Relationship Id="rId4" Type="http://schemas.openxmlformats.org/officeDocument/2006/relationships/image" Target="../media/image12.png"/><Relationship Id="rId5" Type="http://schemas.openxmlformats.org/officeDocument/2006/relationships/image" Target="../media/image13.png"/><Relationship Id="rId6" Type="http://schemas.openxmlformats.org/officeDocument/2006/relationships/image" Target="../media/image8.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1" name="Shape 131"/>
        <p:cNvGrpSpPr/>
        <p:nvPr/>
      </p:nvGrpSpPr>
      <p:grpSpPr>
        <a:xfrm>
          <a:off x="0" y="0"/>
          <a:ext cx="0" cy="0"/>
          <a:chOff x="0" y="0"/>
          <a:chExt cx="0" cy="0"/>
        </a:xfrm>
      </p:grpSpPr>
      <p:sp>
        <p:nvSpPr>
          <p:cNvPr id="132" name="Google Shape;132;p1"/>
          <p:cNvSpPr txBox="1"/>
          <p:nvPr>
            <p:ph idx="1" type="body"/>
          </p:nvPr>
        </p:nvSpPr>
        <p:spPr>
          <a:xfrm>
            <a:off x="250825" y="2326924"/>
            <a:ext cx="8316913" cy="519694"/>
          </a:xfrm>
          <a:prstGeom prst="rect">
            <a:avLst/>
          </a:prstGeom>
          <a:noFill/>
          <a:ln>
            <a:noFill/>
          </a:ln>
        </p:spPr>
        <p:txBody>
          <a:bodyPr anchorCtr="0" anchor="b" bIns="45700" lIns="0" spcFirstLastPara="1" rIns="91425" wrap="square" tIns="45700">
            <a:noAutofit/>
          </a:bodyPr>
          <a:lstStyle/>
          <a:p>
            <a:pPr indent="0" lvl="0" marL="0" marR="0" rtl="0" algn="l">
              <a:lnSpc>
                <a:spcPct val="100000"/>
              </a:lnSpc>
              <a:spcBef>
                <a:spcPts val="0"/>
              </a:spcBef>
              <a:spcAft>
                <a:spcPts val="0"/>
              </a:spcAft>
              <a:buClr>
                <a:srgbClr val="A5A5A5"/>
              </a:buClr>
              <a:buSzPts val="2800"/>
              <a:buFont typeface="Calibri"/>
              <a:buNone/>
            </a:pPr>
            <a:r>
              <a:rPr lang="en-US"/>
              <a:t>Energy and artificial intelligence </a:t>
            </a:r>
            <a:endParaRPr/>
          </a:p>
        </p:txBody>
      </p:sp>
      <p:sp>
        <p:nvSpPr>
          <p:cNvPr id="133" name="Google Shape;133;p1"/>
          <p:cNvSpPr txBox="1"/>
          <p:nvPr>
            <p:ph idx="2" type="body"/>
          </p:nvPr>
        </p:nvSpPr>
        <p:spPr>
          <a:xfrm>
            <a:off x="52044" y="2880670"/>
            <a:ext cx="8316912" cy="306684"/>
          </a:xfrm>
          <a:prstGeom prst="rect">
            <a:avLst/>
          </a:prstGeom>
          <a:noFill/>
          <a:ln>
            <a:noFill/>
          </a:ln>
        </p:spPr>
        <p:txBody>
          <a:bodyPr anchorCtr="0" anchor="t" bIns="45700" lIns="0" spcFirstLastPara="1" rIns="91425" wrap="square" tIns="45700">
            <a:noAutofit/>
          </a:bodyPr>
          <a:lstStyle/>
          <a:p>
            <a:pPr indent="-216000" lvl="0" marL="216000" rtl="0" algn="l">
              <a:lnSpc>
                <a:spcPct val="100000"/>
              </a:lnSpc>
              <a:spcBef>
                <a:spcPts val="0"/>
              </a:spcBef>
              <a:spcAft>
                <a:spcPts val="0"/>
              </a:spcAft>
              <a:buSzPts val="1400"/>
              <a:buNone/>
            </a:pPr>
            <a:r>
              <a:rPr lang="en-US"/>
              <a:t>	Siddharth Singh, Office of the Chief Energy Economist</a:t>
            </a:r>
            <a:endParaRPr/>
          </a:p>
        </p:txBody>
      </p:sp>
      <p:sp>
        <p:nvSpPr>
          <p:cNvPr id="134" name="Google Shape;134;p1"/>
          <p:cNvSpPr txBox="1"/>
          <p:nvPr>
            <p:ph idx="3" type="body"/>
          </p:nvPr>
        </p:nvSpPr>
        <p:spPr>
          <a:xfrm>
            <a:off x="52044" y="3848628"/>
            <a:ext cx="8316912" cy="306684"/>
          </a:xfrm>
          <a:prstGeom prst="rect">
            <a:avLst/>
          </a:prstGeom>
          <a:noFill/>
          <a:ln>
            <a:noFill/>
          </a:ln>
        </p:spPr>
        <p:txBody>
          <a:bodyPr anchorCtr="0" anchor="t" bIns="45700" lIns="0" spcFirstLastPara="1" rIns="91425" wrap="square" tIns="45700">
            <a:noAutofit/>
          </a:bodyPr>
          <a:lstStyle/>
          <a:p>
            <a:pPr indent="-216000" lvl="0" marL="216000" marR="0" rtl="0" algn="l">
              <a:lnSpc>
                <a:spcPct val="100000"/>
              </a:lnSpc>
              <a:spcBef>
                <a:spcPts val="0"/>
              </a:spcBef>
              <a:spcAft>
                <a:spcPts val="0"/>
              </a:spcAft>
              <a:buClr>
                <a:srgbClr val="A5A5A5"/>
              </a:buClr>
              <a:buSzPts val="1400"/>
              <a:buFont typeface="Calibri"/>
              <a:buNone/>
            </a:pPr>
            <a:r>
              <a:rPr lang="en-US"/>
              <a:t>	17 November 2025</a:t>
            </a:r>
            <a:endParaRPr/>
          </a:p>
          <a:p>
            <a:pPr indent="-216000" lvl="0" marL="216000" marR="0" rtl="0" algn="l">
              <a:lnSpc>
                <a:spcPct val="100000"/>
              </a:lnSpc>
              <a:spcBef>
                <a:spcPts val="2200"/>
              </a:spcBef>
              <a:spcAft>
                <a:spcPts val="0"/>
              </a:spcAft>
              <a:buClr>
                <a:srgbClr val="A5A5A5"/>
              </a:buClr>
              <a:buSzPts val="1400"/>
              <a:buFont typeface="Calibri"/>
              <a:buNone/>
            </a:pPr>
            <a:r>
              <a:rPr lang="en-US"/>
              <a:t>	AI-Powered Renewable Energy Innovation, Seoul, Korea</a:t>
            </a:r>
            <a:br>
              <a:rPr lang="en-US"/>
            </a:br>
            <a:br>
              <a:rPr lang="en-US"/>
            </a:b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13" name="Shape 413"/>
        <p:cNvGrpSpPr/>
        <p:nvPr/>
      </p:nvGrpSpPr>
      <p:grpSpPr>
        <a:xfrm>
          <a:off x="0" y="0"/>
          <a:ext cx="0" cy="0"/>
          <a:chOff x="0" y="0"/>
          <a:chExt cx="0" cy="0"/>
        </a:xfrm>
      </p:grpSpPr>
      <p:grpSp>
        <p:nvGrpSpPr>
          <p:cNvPr id="414" name="Google Shape;414;p10"/>
          <p:cNvGrpSpPr/>
          <p:nvPr/>
        </p:nvGrpSpPr>
        <p:grpSpPr>
          <a:xfrm>
            <a:off x="1528674" y="1409693"/>
            <a:ext cx="1675220" cy="2490795"/>
            <a:chOff x="1528674" y="1637700"/>
            <a:chExt cx="1675220" cy="1391752"/>
          </a:xfrm>
        </p:grpSpPr>
        <p:cxnSp>
          <p:nvCxnSpPr>
            <p:cNvPr id="415" name="Google Shape;415;p10"/>
            <p:cNvCxnSpPr/>
            <p:nvPr/>
          </p:nvCxnSpPr>
          <p:spPr>
            <a:xfrm rot="5400000">
              <a:off x="2089213" y="2333576"/>
              <a:ext cx="1391751" cy="0"/>
            </a:xfrm>
            <a:prstGeom prst="straightConnector1">
              <a:avLst/>
            </a:prstGeom>
            <a:noFill/>
            <a:ln cap="rnd" cmpd="sng" w="22225">
              <a:solidFill>
                <a:srgbClr val="A5A5A5"/>
              </a:solidFill>
              <a:prstDash val="dot"/>
              <a:round/>
              <a:headEnd len="sm" w="sm" type="none"/>
              <a:tailEnd len="sm" w="sm" type="none"/>
            </a:ln>
          </p:spPr>
        </p:cxnSp>
        <p:cxnSp>
          <p:nvCxnSpPr>
            <p:cNvPr id="416" name="Google Shape;416;p10"/>
            <p:cNvCxnSpPr/>
            <p:nvPr/>
          </p:nvCxnSpPr>
          <p:spPr>
            <a:xfrm rot="5400000">
              <a:off x="1670408" y="2333576"/>
              <a:ext cx="1391751" cy="0"/>
            </a:xfrm>
            <a:prstGeom prst="straightConnector1">
              <a:avLst/>
            </a:prstGeom>
            <a:noFill/>
            <a:ln cap="rnd" cmpd="sng" w="22225">
              <a:solidFill>
                <a:srgbClr val="A5A5A5"/>
              </a:solidFill>
              <a:prstDash val="dot"/>
              <a:round/>
              <a:headEnd len="sm" w="sm" type="none"/>
              <a:tailEnd len="sm" w="sm" type="none"/>
            </a:ln>
          </p:spPr>
        </p:cxnSp>
        <p:cxnSp>
          <p:nvCxnSpPr>
            <p:cNvPr id="417" name="Google Shape;417;p10"/>
            <p:cNvCxnSpPr/>
            <p:nvPr/>
          </p:nvCxnSpPr>
          <p:spPr>
            <a:xfrm rot="5400000">
              <a:off x="1251603" y="2333576"/>
              <a:ext cx="1391751" cy="0"/>
            </a:xfrm>
            <a:prstGeom prst="straightConnector1">
              <a:avLst/>
            </a:prstGeom>
            <a:noFill/>
            <a:ln cap="rnd" cmpd="sng" w="22225">
              <a:solidFill>
                <a:srgbClr val="A5A5A5"/>
              </a:solidFill>
              <a:prstDash val="dot"/>
              <a:round/>
              <a:headEnd len="sm" w="sm" type="none"/>
              <a:tailEnd len="sm" w="sm" type="none"/>
            </a:ln>
          </p:spPr>
        </p:cxnSp>
        <p:cxnSp>
          <p:nvCxnSpPr>
            <p:cNvPr id="418" name="Google Shape;418;p10"/>
            <p:cNvCxnSpPr/>
            <p:nvPr/>
          </p:nvCxnSpPr>
          <p:spPr>
            <a:xfrm rot="5400000">
              <a:off x="832798" y="2333576"/>
              <a:ext cx="1391751" cy="0"/>
            </a:xfrm>
            <a:prstGeom prst="straightConnector1">
              <a:avLst/>
            </a:prstGeom>
            <a:noFill/>
            <a:ln cap="rnd" cmpd="sng" w="22225">
              <a:solidFill>
                <a:srgbClr val="A5A5A5"/>
              </a:solidFill>
              <a:prstDash val="dot"/>
              <a:round/>
              <a:headEnd len="sm" w="sm" type="none"/>
              <a:tailEnd len="sm" w="sm" type="none"/>
            </a:ln>
          </p:spPr>
        </p:cxnSp>
        <p:cxnSp>
          <p:nvCxnSpPr>
            <p:cNvPr id="419" name="Google Shape;419;p10"/>
            <p:cNvCxnSpPr/>
            <p:nvPr/>
          </p:nvCxnSpPr>
          <p:spPr>
            <a:xfrm>
              <a:off x="3203893" y="1637700"/>
              <a:ext cx="0" cy="1391752"/>
            </a:xfrm>
            <a:prstGeom prst="straightConnector1">
              <a:avLst/>
            </a:prstGeom>
            <a:noFill/>
            <a:ln cap="rnd" cmpd="sng" w="22225">
              <a:solidFill>
                <a:srgbClr val="A5A5A5"/>
              </a:solidFill>
              <a:prstDash val="dot"/>
              <a:round/>
              <a:headEnd len="sm" w="sm" type="none"/>
              <a:tailEnd len="sm" w="sm" type="none"/>
            </a:ln>
          </p:spPr>
        </p:cxnSp>
      </p:grpSp>
      <p:grpSp>
        <p:nvGrpSpPr>
          <p:cNvPr id="420" name="Google Shape;420;p10"/>
          <p:cNvGrpSpPr/>
          <p:nvPr/>
        </p:nvGrpSpPr>
        <p:grpSpPr>
          <a:xfrm>
            <a:off x="4233949" y="1433195"/>
            <a:ext cx="1349926" cy="1676907"/>
            <a:chOff x="4183148" y="1433195"/>
            <a:chExt cx="1391751" cy="1676907"/>
          </a:xfrm>
        </p:grpSpPr>
        <p:cxnSp>
          <p:nvCxnSpPr>
            <p:cNvPr id="421" name="Google Shape;421;p10"/>
            <p:cNvCxnSpPr/>
            <p:nvPr/>
          </p:nvCxnSpPr>
          <p:spPr>
            <a:xfrm>
              <a:off x="4183148" y="1433195"/>
              <a:ext cx="1391751" cy="0"/>
            </a:xfrm>
            <a:prstGeom prst="straightConnector1">
              <a:avLst/>
            </a:prstGeom>
            <a:noFill/>
            <a:ln cap="rnd" cmpd="sng" w="22225">
              <a:solidFill>
                <a:srgbClr val="A5A5A5"/>
              </a:solidFill>
              <a:prstDash val="dot"/>
              <a:round/>
              <a:headEnd len="sm" w="sm" type="none"/>
              <a:tailEnd len="sm" w="sm" type="none"/>
            </a:ln>
          </p:spPr>
        </p:cxnSp>
        <p:cxnSp>
          <p:nvCxnSpPr>
            <p:cNvPr id="422" name="Google Shape;422;p10"/>
            <p:cNvCxnSpPr/>
            <p:nvPr/>
          </p:nvCxnSpPr>
          <p:spPr>
            <a:xfrm>
              <a:off x="4183148" y="2271649"/>
              <a:ext cx="1391751" cy="0"/>
            </a:xfrm>
            <a:prstGeom prst="straightConnector1">
              <a:avLst/>
            </a:prstGeom>
            <a:noFill/>
            <a:ln cap="rnd" cmpd="sng" w="22225">
              <a:solidFill>
                <a:srgbClr val="A5A5A5"/>
              </a:solidFill>
              <a:prstDash val="dot"/>
              <a:round/>
              <a:headEnd len="sm" w="sm" type="none"/>
              <a:tailEnd len="sm" w="sm" type="none"/>
            </a:ln>
          </p:spPr>
        </p:cxnSp>
        <p:cxnSp>
          <p:nvCxnSpPr>
            <p:cNvPr id="423" name="Google Shape;423;p10"/>
            <p:cNvCxnSpPr/>
            <p:nvPr/>
          </p:nvCxnSpPr>
          <p:spPr>
            <a:xfrm>
              <a:off x="4183148" y="3110102"/>
              <a:ext cx="1391751" cy="0"/>
            </a:xfrm>
            <a:prstGeom prst="straightConnector1">
              <a:avLst/>
            </a:prstGeom>
            <a:noFill/>
            <a:ln cap="rnd" cmpd="sng" w="22225">
              <a:solidFill>
                <a:srgbClr val="A5A5A5"/>
              </a:solidFill>
              <a:prstDash val="dot"/>
              <a:round/>
              <a:headEnd len="sm" w="sm" type="none"/>
              <a:tailEnd len="sm" w="sm" type="none"/>
            </a:ln>
          </p:spPr>
        </p:cxnSp>
      </p:grpSp>
      <p:sp>
        <p:nvSpPr>
          <p:cNvPr id="424" name="Google Shape;424;p10"/>
          <p:cNvSpPr txBox="1"/>
          <p:nvPr>
            <p:ph idx="1" type="body"/>
          </p:nvPr>
        </p:nvSpPr>
        <p:spPr>
          <a:xfrm>
            <a:off x="250825" y="163489"/>
            <a:ext cx="7993289" cy="392239"/>
          </a:xfrm>
          <a:prstGeom prst="rect">
            <a:avLst/>
          </a:prstGeom>
          <a:noFill/>
          <a:ln>
            <a:noFill/>
          </a:ln>
        </p:spPr>
        <p:txBody>
          <a:bodyPr anchorCtr="0" anchor="t" bIns="0" lIns="0" spcFirstLastPara="1" rIns="0" wrap="square" tIns="0">
            <a:noAutofit/>
          </a:bodyPr>
          <a:lstStyle/>
          <a:p>
            <a:pPr indent="0" lvl="0" marL="0" rtl="0" algn="l">
              <a:spcBef>
                <a:spcPts val="0"/>
              </a:spcBef>
              <a:spcAft>
                <a:spcPts val="0"/>
              </a:spcAft>
              <a:buSzPts val="1900"/>
              <a:buNone/>
            </a:pPr>
            <a:r>
              <a:rPr lang="en-US"/>
              <a:t>Barriers will need to be overcome for AI applications in energy</a:t>
            </a:r>
            <a:endParaRPr/>
          </a:p>
        </p:txBody>
      </p:sp>
      <p:sp>
        <p:nvSpPr>
          <p:cNvPr id="425" name="Google Shape;425;p10"/>
          <p:cNvSpPr txBox="1"/>
          <p:nvPr>
            <p:ph idx="2" type="body"/>
          </p:nvPr>
        </p:nvSpPr>
        <p:spPr>
          <a:xfrm>
            <a:off x="250825" y="4379883"/>
            <a:ext cx="8642350" cy="434767"/>
          </a:xfrm>
          <a:prstGeom prst="rect">
            <a:avLst/>
          </a:prstGeom>
          <a:noFill/>
          <a:ln>
            <a:noFill/>
          </a:ln>
        </p:spPr>
        <p:txBody>
          <a:bodyPr anchorCtr="0" anchor="ctr" bIns="72000" lIns="0" spcFirstLastPara="1" rIns="91425" wrap="square" tIns="0">
            <a:noAutofit/>
          </a:bodyPr>
          <a:lstStyle/>
          <a:p>
            <a:pPr indent="0" lvl="0" marL="0" rtl="0" algn="ctr">
              <a:spcBef>
                <a:spcPts val="0"/>
              </a:spcBef>
              <a:spcAft>
                <a:spcPts val="0"/>
              </a:spcAft>
              <a:buSzPts val="1200"/>
              <a:buNone/>
            </a:pPr>
            <a:r>
              <a:rPr lang="en-US"/>
              <a:t>Missing skills, digital infrastructure and a conducive regulatory environment are among the barriers that are </a:t>
            </a:r>
            <a:br>
              <a:rPr lang="en-US"/>
            </a:br>
            <a:r>
              <a:rPr lang="en-US"/>
              <a:t>holding back the adoption of AI related solutions in the energy sector. </a:t>
            </a:r>
            <a:endParaRPr/>
          </a:p>
        </p:txBody>
      </p:sp>
      <p:sp>
        <p:nvSpPr>
          <p:cNvPr id="426" name="Google Shape;426;p10"/>
          <p:cNvSpPr txBox="1"/>
          <p:nvPr/>
        </p:nvSpPr>
        <p:spPr>
          <a:xfrm>
            <a:off x="3532368" y="794071"/>
            <a:ext cx="2544528" cy="284370"/>
          </a:xfrm>
          <a:prstGeom prst="rect">
            <a:avLst/>
          </a:prstGeom>
          <a:noFill/>
          <a:ln>
            <a:noFill/>
          </a:ln>
        </p:spPr>
        <p:txBody>
          <a:bodyPr anchorCtr="0" anchor="t" bIns="45700" lIns="0" spcFirstLastPara="1" rIns="91425" wrap="square" tIns="45700">
            <a:noAutofit/>
          </a:bodyPr>
          <a:lstStyle/>
          <a:p>
            <a:pPr indent="0" lvl="0" marL="0" marR="0" rtl="0" algn="ctr">
              <a:spcBef>
                <a:spcPts val="0"/>
              </a:spcBef>
              <a:spcAft>
                <a:spcPts val="0"/>
              </a:spcAft>
              <a:buClr>
                <a:srgbClr val="A5A5A5"/>
              </a:buClr>
              <a:buSzPts val="1200"/>
              <a:buFont typeface="Calibri"/>
              <a:buNone/>
            </a:pPr>
            <a:r>
              <a:rPr b="0" lang="en-US" sz="1200">
                <a:solidFill>
                  <a:schemeClr val="dk1"/>
                </a:solidFill>
                <a:latin typeface="Arial"/>
                <a:ea typeface="Arial"/>
                <a:cs typeface="Arial"/>
                <a:sym typeface="Arial"/>
              </a:rPr>
              <a:t>Share of digitised HVAC systems in advanced economies (2024)</a:t>
            </a:r>
            <a:endParaRPr/>
          </a:p>
        </p:txBody>
      </p:sp>
      <p:sp>
        <p:nvSpPr>
          <p:cNvPr id="427" name="Google Shape;427;p10"/>
          <p:cNvSpPr/>
          <p:nvPr/>
        </p:nvSpPr>
        <p:spPr>
          <a:xfrm>
            <a:off x="503555" y="1287463"/>
            <a:ext cx="2882900" cy="288131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428" name="Google Shape;428;p10"/>
          <p:cNvSpPr/>
          <p:nvPr/>
        </p:nvSpPr>
        <p:spPr>
          <a:xfrm>
            <a:off x="1108393" y="1527175"/>
            <a:ext cx="1885950" cy="2214562"/>
          </a:xfrm>
          <a:custGeom>
            <a:rect b="b" l="l" r="r" t="t"/>
            <a:pathLst>
              <a:path extrusionOk="0" h="1395" w="1188">
                <a:moveTo>
                  <a:pt x="1188" y="1395"/>
                </a:moveTo>
                <a:lnTo>
                  <a:pt x="0" y="1395"/>
                </a:lnTo>
                <a:lnTo>
                  <a:pt x="0" y="1197"/>
                </a:lnTo>
                <a:lnTo>
                  <a:pt x="1188" y="1197"/>
                </a:lnTo>
                <a:lnTo>
                  <a:pt x="1188" y="1395"/>
                </a:lnTo>
                <a:close/>
                <a:moveTo>
                  <a:pt x="900" y="997"/>
                </a:moveTo>
                <a:lnTo>
                  <a:pt x="0" y="997"/>
                </a:lnTo>
                <a:lnTo>
                  <a:pt x="0" y="798"/>
                </a:lnTo>
                <a:lnTo>
                  <a:pt x="900" y="798"/>
                </a:lnTo>
                <a:lnTo>
                  <a:pt x="900" y="997"/>
                </a:lnTo>
                <a:close/>
                <a:moveTo>
                  <a:pt x="887" y="598"/>
                </a:moveTo>
                <a:lnTo>
                  <a:pt x="0" y="598"/>
                </a:lnTo>
                <a:lnTo>
                  <a:pt x="0" y="399"/>
                </a:lnTo>
                <a:lnTo>
                  <a:pt x="887" y="399"/>
                </a:lnTo>
                <a:lnTo>
                  <a:pt x="887" y="598"/>
                </a:lnTo>
                <a:close/>
                <a:moveTo>
                  <a:pt x="217" y="200"/>
                </a:moveTo>
                <a:lnTo>
                  <a:pt x="0" y="200"/>
                </a:lnTo>
                <a:lnTo>
                  <a:pt x="0" y="0"/>
                </a:lnTo>
                <a:lnTo>
                  <a:pt x="217" y="0"/>
                </a:lnTo>
                <a:lnTo>
                  <a:pt x="217" y="200"/>
                </a:lnTo>
                <a:close/>
              </a:path>
            </a:pathLst>
          </a:custGeom>
          <a:solidFill>
            <a:srgbClr val="FFC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cxnSp>
        <p:nvCxnSpPr>
          <p:cNvPr id="429" name="Google Shape;429;p10"/>
          <p:cNvCxnSpPr/>
          <p:nvPr/>
        </p:nvCxnSpPr>
        <p:spPr>
          <a:xfrm rot="10800000">
            <a:off x="1108393" y="1370013"/>
            <a:ext cx="0" cy="2530475"/>
          </a:xfrm>
          <a:prstGeom prst="straightConnector1">
            <a:avLst/>
          </a:prstGeom>
          <a:noFill/>
          <a:ln cap="flat" cmpd="sng" w="9525">
            <a:solidFill>
              <a:srgbClr val="000000"/>
            </a:solidFill>
            <a:prstDash val="solid"/>
            <a:round/>
            <a:headEnd len="med" w="med" type="none"/>
            <a:tailEnd len="med" w="med" type="none"/>
          </a:ln>
        </p:spPr>
      </p:cxnSp>
      <p:sp>
        <p:nvSpPr>
          <p:cNvPr id="430" name="Google Shape;430;p10"/>
          <p:cNvSpPr/>
          <p:nvPr/>
        </p:nvSpPr>
        <p:spPr>
          <a:xfrm>
            <a:off x="1444943" y="3987800"/>
            <a:ext cx="203582" cy="169277"/>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1100"/>
              <a:buFont typeface="Arial"/>
              <a:buNone/>
            </a:pPr>
            <a:r>
              <a:rPr b="0" i="0" lang="en-US" sz="1100" u="none" cap="none" strike="noStrike">
                <a:solidFill>
                  <a:srgbClr val="000000"/>
                </a:solidFill>
                <a:latin typeface="Arial"/>
                <a:ea typeface="Arial"/>
                <a:cs typeface="Arial"/>
                <a:sym typeface="Arial"/>
              </a:rPr>
              <a:t>5%</a:t>
            </a:r>
            <a:endParaRPr b="0" i="0" sz="1800" u="none" cap="none" strike="noStrike">
              <a:solidFill>
                <a:schemeClr val="dk1"/>
              </a:solidFill>
              <a:latin typeface="Arial"/>
              <a:ea typeface="Arial"/>
              <a:cs typeface="Arial"/>
              <a:sym typeface="Arial"/>
            </a:endParaRPr>
          </a:p>
        </p:txBody>
      </p:sp>
      <p:sp>
        <p:nvSpPr>
          <p:cNvPr id="431" name="Google Shape;431;p10"/>
          <p:cNvSpPr/>
          <p:nvPr/>
        </p:nvSpPr>
        <p:spPr>
          <a:xfrm>
            <a:off x="1829118" y="3987800"/>
            <a:ext cx="282129" cy="169277"/>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1100"/>
              <a:buFont typeface="Arial"/>
              <a:buNone/>
            </a:pPr>
            <a:r>
              <a:rPr b="0" i="0" lang="en-US" sz="1100" u="none" cap="none" strike="noStrike">
                <a:solidFill>
                  <a:srgbClr val="000000"/>
                </a:solidFill>
                <a:latin typeface="Arial"/>
                <a:ea typeface="Arial"/>
                <a:cs typeface="Arial"/>
                <a:sym typeface="Arial"/>
              </a:rPr>
              <a:t>10%</a:t>
            </a:r>
            <a:endParaRPr b="0" i="0" sz="1800" u="none" cap="none" strike="noStrike">
              <a:solidFill>
                <a:schemeClr val="dk1"/>
              </a:solidFill>
              <a:latin typeface="Arial"/>
              <a:ea typeface="Arial"/>
              <a:cs typeface="Arial"/>
              <a:sym typeface="Arial"/>
            </a:endParaRPr>
          </a:p>
        </p:txBody>
      </p:sp>
      <p:sp>
        <p:nvSpPr>
          <p:cNvPr id="432" name="Google Shape;432;p10"/>
          <p:cNvSpPr/>
          <p:nvPr/>
        </p:nvSpPr>
        <p:spPr>
          <a:xfrm>
            <a:off x="2246630" y="3987800"/>
            <a:ext cx="282129" cy="169277"/>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1100"/>
              <a:buFont typeface="Arial"/>
              <a:buNone/>
            </a:pPr>
            <a:r>
              <a:rPr b="0" i="0" lang="en-US" sz="1100" u="none" cap="none" strike="noStrike">
                <a:solidFill>
                  <a:srgbClr val="000000"/>
                </a:solidFill>
                <a:latin typeface="Arial"/>
                <a:ea typeface="Arial"/>
                <a:cs typeface="Arial"/>
                <a:sym typeface="Arial"/>
              </a:rPr>
              <a:t>15%</a:t>
            </a:r>
            <a:endParaRPr b="0" i="0" sz="1800" u="none" cap="none" strike="noStrike">
              <a:solidFill>
                <a:schemeClr val="dk1"/>
              </a:solidFill>
              <a:latin typeface="Arial"/>
              <a:ea typeface="Arial"/>
              <a:cs typeface="Arial"/>
              <a:sym typeface="Arial"/>
            </a:endParaRPr>
          </a:p>
        </p:txBody>
      </p:sp>
      <p:sp>
        <p:nvSpPr>
          <p:cNvPr id="433" name="Google Shape;433;p10"/>
          <p:cNvSpPr/>
          <p:nvPr/>
        </p:nvSpPr>
        <p:spPr>
          <a:xfrm>
            <a:off x="2664143" y="3987800"/>
            <a:ext cx="282129" cy="169277"/>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1100"/>
              <a:buFont typeface="Arial"/>
              <a:buNone/>
            </a:pPr>
            <a:r>
              <a:rPr b="0" i="0" lang="en-US" sz="1100" u="none" cap="none" strike="noStrike">
                <a:solidFill>
                  <a:srgbClr val="000000"/>
                </a:solidFill>
                <a:latin typeface="Arial"/>
                <a:ea typeface="Arial"/>
                <a:cs typeface="Arial"/>
                <a:sym typeface="Arial"/>
              </a:rPr>
              <a:t>20%</a:t>
            </a:r>
            <a:endParaRPr b="0" i="0" sz="1800" u="none" cap="none" strike="noStrike">
              <a:solidFill>
                <a:schemeClr val="dk1"/>
              </a:solidFill>
              <a:latin typeface="Arial"/>
              <a:ea typeface="Arial"/>
              <a:cs typeface="Arial"/>
              <a:sym typeface="Arial"/>
            </a:endParaRPr>
          </a:p>
        </p:txBody>
      </p:sp>
      <p:sp>
        <p:nvSpPr>
          <p:cNvPr id="434" name="Google Shape;434;p10"/>
          <p:cNvSpPr/>
          <p:nvPr/>
        </p:nvSpPr>
        <p:spPr>
          <a:xfrm>
            <a:off x="3081655" y="3987800"/>
            <a:ext cx="282129" cy="169277"/>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1100"/>
              <a:buFont typeface="Arial"/>
              <a:buNone/>
            </a:pPr>
            <a:r>
              <a:rPr b="0" i="0" lang="en-US" sz="1100" u="none" cap="none" strike="noStrike">
                <a:solidFill>
                  <a:srgbClr val="000000"/>
                </a:solidFill>
                <a:latin typeface="Arial"/>
                <a:ea typeface="Arial"/>
                <a:cs typeface="Arial"/>
                <a:sym typeface="Arial"/>
              </a:rPr>
              <a:t>25%</a:t>
            </a:r>
            <a:endParaRPr b="0" i="0" sz="1800" u="none" cap="none" strike="noStrike">
              <a:solidFill>
                <a:schemeClr val="dk1"/>
              </a:solidFill>
              <a:latin typeface="Arial"/>
              <a:ea typeface="Arial"/>
              <a:cs typeface="Arial"/>
              <a:sym typeface="Arial"/>
            </a:endParaRPr>
          </a:p>
        </p:txBody>
      </p:sp>
      <p:sp>
        <p:nvSpPr>
          <p:cNvPr id="435" name="Google Shape;435;p10"/>
          <p:cNvSpPr/>
          <p:nvPr/>
        </p:nvSpPr>
        <p:spPr>
          <a:xfrm>
            <a:off x="568643" y="3414713"/>
            <a:ext cx="479298" cy="169277"/>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1100"/>
              <a:buFont typeface="Arial"/>
              <a:buNone/>
            </a:pPr>
            <a:r>
              <a:rPr b="0" i="0" lang="en-US" sz="1100" u="none" cap="none" strike="noStrike">
                <a:solidFill>
                  <a:srgbClr val="000000"/>
                </a:solidFill>
                <a:latin typeface="Arial"/>
                <a:ea typeface="Arial"/>
                <a:cs typeface="Arial"/>
                <a:sym typeface="Arial"/>
              </a:rPr>
              <a:t>Missing</a:t>
            </a:r>
            <a:endParaRPr b="0" i="0" sz="1800" u="none" cap="none" strike="noStrike">
              <a:solidFill>
                <a:schemeClr val="dk1"/>
              </a:solidFill>
              <a:latin typeface="Arial"/>
              <a:ea typeface="Arial"/>
              <a:cs typeface="Arial"/>
              <a:sym typeface="Arial"/>
            </a:endParaRPr>
          </a:p>
        </p:txBody>
      </p:sp>
      <p:sp>
        <p:nvSpPr>
          <p:cNvPr id="436" name="Google Shape;436;p10"/>
          <p:cNvSpPr/>
          <p:nvPr/>
        </p:nvSpPr>
        <p:spPr>
          <a:xfrm>
            <a:off x="524193" y="3576638"/>
            <a:ext cx="572273" cy="169277"/>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1100"/>
              <a:buFont typeface="Arial"/>
              <a:buNone/>
            </a:pPr>
            <a:r>
              <a:rPr b="0" i="0" lang="en-US" sz="1100" u="none" cap="none" strike="noStrike">
                <a:solidFill>
                  <a:srgbClr val="000000"/>
                </a:solidFill>
                <a:latin typeface="Arial"/>
                <a:ea typeface="Arial"/>
                <a:cs typeface="Arial"/>
                <a:sym typeface="Arial"/>
              </a:rPr>
              <a:t>expertise</a:t>
            </a:r>
            <a:endParaRPr b="0" i="0" sz="1800" u="none" cap="none" strike="noStrike">
              <a:solidFill>
                <a:schemeClr val="dk1"/>
              </a:solidFill>
              <a:latin typeface="Arial"/>
              <a:ea typeface="Arial"/>
              <a:cs typeface="Arial"/>
              <a:sym typeface="Arial"/>
            </a:endParaRPr>
          </a:p>
        </p:txBody>
      </p:sp>
      <p:sp>
        <p:nvSpPr>
          <p:cNvPr id="437" name="Google Shape;437;p10"/>
          <p:cNvSpPr/>
          <p:nvPr/>
        </p:nvSpPr>
        <p:spPr>
          <a:xfrm>
            <a:off x="587693" y="2781300"/>
            <a:ext cx="463268" cy="169277"/>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1100"/>
              <a:buFont typeface="Arial"/>
              <a:buNone/>
            </a:pPr>
            <a:r>
              <a:rPr b="0" i="0" lang="en-US" sz="1100" u="none" cap="none" strike="noStrike">
                <a:solidFill>
                  <a:srgbClr val="000000"/>
                </a:solidFill>
                <a:latin typeface="Arial"/>
                <a:ea typeface="Arial"/>
                <a:cs typeface="Arial"/>
                <a:sym typeface="Arial"/>
              </a:rPr>
              <a:t>Privacy</a:t>
            </a:r>
            <a:endParaRPr b="0" i="0" sz="1800" u="none" cap="none" strike="noStrike">
              <a:solidFill>
                <a:schemeClr val="dk1"/>
              </a:solidFill>
              <a:latin typeface="Arial"/>
              <a:ea typeface="Arial"/>
              <a:cs typeface="Arial"/>
              <a:sym typeface="Arial"/>
            </a:endParaRPr>
          </a:p>
        </p:txBody>
      </p:sp>
      <p:sp>
        <p:nvSpPr>
          <p:cNvPr id="438" name="Google Shape;438;p10"/>
          <p:cNvSpPr/>
          <p:nvPr/>
        </p:nvSpPr>
        <p:spPr>
          <a:xfrm>
            <a:off x="536893" y="2944813"/>
            <a:ext cx="572273" cy="169277"/>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1100"/>
              <a:buFont typeface="Arial"/>
              <a:buNone/>
            </a:pPr>
            <a:r>
              <a:rPr b="0" i="0" lang="en-US" sz="1100" u="none" cap="none" strike="noStrike">
                <a:solidFill>
                  <a:srgbClr val="000000"/>
                </a:solidFill>
                <a:latin typeface="Arial"/>
                <a:ea typeface="Arial"/>
                <a:cs typeface="Arial"/>
                <a:sym typeface="Arial"/>
              </a:rPr>
              <a:t>concerns</a:t>
            </a:r>
            <a:endParaRPr b="0" i="0" sz="1800" u="none" cap="none" strike="noStrike">
              <a:solidFill>
                <a:schemeClr val="dk1"/>
              </a:solidFill>
              <a:latin typeface="Arial"/>
              <a:ea typeface="Arial"/>
              <a:cs typeface="Arial"/>
              <a:sym typeface="Arial"/>
            </a:endParaRPr>
          </a:p>
        </p:txBody>
      </p:sp>
      <p:sp>
        <p:nvSpPr>
          <p:cNvPr id="439" name="Google Shape;439;p10"/>
          <p:cNvSpPr/>
          <p:nvPr/>
        </p:nvSpPr>
        <p:spPr>
          <a:xfrm>
            <a:off x="641668" y="2151063"/>
            <a:ext cx="346249" cy="169277"/>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1100"/>
              <a:buFont typeface="Arial"/>
              <a:buNone/>
            </a:pPr>
            <a:r>
              <a:rPr b="0" i="0" lang="en-US" sz="1100" u="none" cap="none" strike="noStrike">
                <a:solidFill>
                  <a:srgbClr val="000000"/>
                </a:solidFill>
                <a:latin typeface="Arial"/>
                <a:ea typeface="Arial"/>
                <a:cs typeface="Arial"/>
                <a:sym typeface="Arial"/>
              </a:rPr>
              <a:t>Legal</a:t>
            </a:r>
            <a:endParaRPr b="0" i="0" sz="1800" u="none" cap="none" strike="noStrike">
              <a:solidFill>
                <a:schemeClr val="dk1"/>
              </a:solidFill>
              <a:latin typeface="Arial"/>
              <a:ea typeface="Arial"/>
              <a:cs typeface="Arial"/>
              <a:sym typeface="Arial"/>
            </a:endParaRPr>
          </a:p>
        </p:txBody>
      </p:sp>
      <p:sp>
        <p:nvSpPr>
          <p:cNvPr id="440" name="Google Shape;440;p10"/>
          <p:cNvSpPr/>
          <p:nvPr/>
        </p:nvSpPr>
        <p:spPr>
          <a:xfrm>
            <a:off x="536893" y="2311400"/>
            <a:ext cx="572273" cy="169277"/>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1100"/>
              <a:buFont typeface="Arial"/>
              <a:buNone/>
            </a:pPr>
            <a:r>
              <a:rPr b="0" i="0" lang="en-US" sz="1100" u="none" cap="none" strike="noStrike">
                <a:solidFill>
                  <a:srgbClr val="000000"/>
                </a:solidFill>
                <a:latin typeface="Arial"/>
                <a:ea typeface="Arial"/>
                <a:cs typeface="Arial"/>
                <a:sym typeface="Arial"/>
              </a:rPr>
              <a:t>concerns</a:t>
            </a:r>
            <a:endParaRPr b="0" i="0" sz="1800" u="none" cap="none" strike="noStrike">
              <a:solidFill>
                <a:schemeClr val="dk1"/>
              </a:solidFill>
              <a:latin typeface="Arial"/>
              <a:ea typeface="Arial"/>
              <a:cs typeface="Arial"/>
              <a:sym typeface="Arial"/>
            </a:endParaRPr>
          </a:p>
        </p:txBody>
      </p:sp>
      <p:sp>
        <p:nvSpPr>
          <p:cNvPr id="441" name="Google Shape;441;p10"/>
          <p:cNvSpPr/>
          <p:nvPr/>
        </p:nvSpPr>
        <p:spPr>
          <a:xfrm>
            <a:off x="697230" y="1516063"/>
            <a:ext cx="367088" cy="169277"/>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1100"/>
              <a:buFont typeface="Arial"/>
              <a:buNone/>
            </a:pPr>
            <a:r>
              <a:rPr b="0" i="0" lang="en-US" sz="1100" u="none" cap="none" strike="noStrike">
                <a:solidFill>
                  <a:srgbClr val="000000"/>
                </a:solidFill>
                <a:latin typeface="Arial"/>
                <a:ea typeface="Arial"/>
                <a:cs typeface="Arial"/>
                <a:sym typeface="Arial"/>
              </a:rPr>
              <a:t>AI not</a:t>
            </a:r>
            <a:endParaRPr b="0" i="0" sz="1800" u="none" cap="none" strike="noStrike">
              <a:solidFill>
                <a:schemeClr val="dk1"/>
              </a:solidFill>
              <a:latin typeface="Arial"/>
              <a:ea typeface="Arial"/>
              <a:cs typeface="Arial"/>
              <a:sym typeface="Arial"/>
            </a:endParaRPr>
          </a:p>
        </p:txBody>
      </p:sp>
      <p:sp>
        <p:nvSpPr>
          <p:cNvPr id="442" name="Google Shape;442;p10"/>
          <p:cNvSpPr/>
          <p:nvPr/>
        </p:nvSpPr>
        <p:spPr>
          <a:xfrm>
            <a:off x="695643" y="1681163"/>
            <a:ext cx="376706" cy="169277"/>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1100"/>
              <a:buFont typeface="Arial"/>
              <a:buNone/>
            </a:pPr>
            <a:r>
              <a:rPr b="0" i="0" lang="en-US" sz="1100" u="none" cap="none" strike="noStrike">
                <a:solidFill>
                  <a:srgbClr val="000000"/>
                </a:solidFill>
                <a:latin typeface="Arial"/>
                <a:ea typeface="Arial"/>
                <a:cs typeface="Arial"/>
                <a:sym typeface="Arial"/>
              </a:rPr>
              <a:t>useful</a:t>
            </a:r>
            <a:endParaRPr b="0" i="0" sz="1800" u="none" cap="none" strike="noStrike">
              <a:solidFill>
                <a:schemeClr val="dk1"/>
              </a:solidFill>
              <a:latin typeface="Arial"/>
              <a:ea typeface="Arial"/>
              <a:cs typeface="Arial"/>
              <a:sym typeface="Arial"/>
            </a:endParaRPr>
          </a:p>
        </p:txBody>
      </p:sp>
      <p:sp>
        <p:nvSpPr>
          <p:cNvPr id="443" name="Google Shape;443;p10"/>
          <p:cNvSpPr/>
          <p:nvPr/>
        </p:nvSpPr>
        <p:spPr>
          <a:xfrm>
            <a:off x="3783649" y="1289050"/>
            <a:ext cx="1800225" cy="287972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444" name="Google Shape;444;p10"/>
          <p:cNvSpPr/>
          <p:nvPr/>
        </p:nvSpPr>
        <p:spPr>
          <a:xfrm>
            <a:off x="4318637" y="1557338"/>
            <a:ext cx="1120775" cy="2386013"/>
          </a:xfrm>
          <a:custGeom>
            <a:rect b="b" l="l" r="r" t="t"/>
            <a:pathLst>
              <a:path extrusionOk="0" h="1503" w="706">
                <a:moveTo>
                  <a:pt x="0" y="0"/>
                </a:moveTo>
                <a:lnTo>
                  <a:pt x="261" y="0"/>
                </a:lnTo>
                <a:lnTo>
                  <a:pt x="261" y="1503"/>
                </a:lnTo>
                <a:lnTo>
                  <a:pt x="0" y="1503"/>
                </a:lnTo>
                <a:lnTo>
                  <a:pt x="0" y="0"/>
                </a:lnTo>
                <a:close/>
                <a:moveTo>
                  <a:pt x="445" y="1177"/>
                </a:moveTo>
                <a:lnTo>
                  <a:pt x="706" y="1177"/>
                </a:lnTo>
                <a:lnTo>
                  <a:pt x="706" y="1503"/>
                </a:lnTo>
                <a:lnTo>
                  <a:pt x="445" y="1503"/>
                </a:lnTo>
                <a:lnTo>
                  <a:pt x="445" y="1177"/>
                </a:lnTo>
                <a:close/>
              </a:path>
            </a:pathLst>
          </a:custGeom>
          <a:solidFill>
            <a:srgbClr val="C4BD97"/>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cxnSp>
        <p:nvCxnSpPr>
          <p:cNvPr id="445" name="Google Shape;445;p10"/>
          <p:cNvCxnSpPr/>
          <p:nvPr/>
        </p:nvCxnSpPr>
        <p:spPr>
          <a:xfrm>
            <a:off x="4174174" y="3943350"/>
            <a:ext cx="1411288" cy="0"/>
          </a:xfrm>
          <a:prstGeom prst="straightConnector1">
            <a:avLst/>
          </a:prstGeom>
          <a:noFill/>
          <a:ln cap="flat" cmpd="sng" w="9525">
            <a:solidFill>
              <a:srgbClr val="000000"/>
            </a:solidFill>
            <a:prstDash val="solid"/>
            <a:round/>
            <a:headEnd len="med" w="med" type="none"/>
            <a:tailEnd len="med" w="med" type="none"/>
          </a:ln>
        </p:spPr>
      </p:cxnSp>
      <p:sp>
        <p:nvSpPr>
          <p:cNvPr id="446" name="Google Shape;446;p10"/>
          <p:cNvSpPr/>
          <p:nvPr/>
        </p:nvSpPr>
        <p:spPr>
          <a:xfrm>
            <a:off x="3820162" y="3016250"/>
            <a:ext cx="282575" cy="169863"/>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1100"/>
              <a:buFont typeface="Arial"/>
              <a:buNone/>
            </a:pPr>
            <a:r>
              <a:rPr b="0" i="0" lang="en-US" sz="1100" u="none" cap="none" strike="noStrike">
                <a:solidFill>
                  <a:srgbClr val="000000"/>
                </a:solidFill>
                <a:latin typeface="Arial"/>
                <a:ea typeface="Arial"/>
                <a:cs typeface="Arial"/>
                <a:sym typeface="Arial"/>
              </a:rPr>
              <a:t>20%</a:t>
            </a:r>
            <a:endParaRPr b="0" i="0" sz="1800" u="none" cap="none" strike="noStrike">
              <a:solidFill>
                <a:schemeClr val="dk1"/>
              </a:solidFill>
              <a:latin typeface="Arial"/>
              <a:ea typeface="Arial"/>
              <a:cs typeface="Arial"/>
              <a:sym typeface="Arial"/>
            </a:endParaRPr>
          </a:p>
        </p:txBody>
      </p:sp>
      <p:sp>
        <p:nvSpPr>
          <p:cNvPr id="447" name="Google Shape;447;p10"/>
          <p:cNvSpPr/>
          <p:nvPr/>
        </p:nvSpPr>
        <p:spPr>
          <a:xfrm>
            <a:off x="3820162" y="2178050"/>
            <a:ext cx="282575" cy="169863"/>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1100"/>
              <a:buFont typeface="Arial"/>
              <a:buNone/>
            </a:pPr>
            <a:r>
              <a:rPr b="0" i="0" lang="en-US" sz="1100" u="none" cap="none" strike="noStrike">
                <a:solidFill>
                  <a:srgbClr val="000000"/>
                </a:solidFill>
                <a:latin typeface="Arial"/>
                <a:ea typeface="Arial"/>
                <a:cs typeface="Arial"/>
                <a:sym typeface="Arial"/>
              </a:rPr>
              <a:t>40%</a:t>
            </a:r>
            <a:endParaRPr b="0" i="0" sz="1800" u="none" cap="none" strike="noStrike">
              <a:solidFill>
                <a:schemeClr val="dk1"/>
              </a:solidFill>
              <a:latin typeface="Arial"/>
              <a:ea typeface="Arial"/>
              <a:cs typeface="Arial"/>
              <a:sym typeface="Arial"/>
            </a:endParaRPr>
          </a:p>
        </p:txBody>
      </p:sp>
      <p:sp>
        <p:nvSpPr>
          <p:cNvPr id="448" name="Google Shape;448;p10"/>
          <p:cNvSpPr/>
          <p:nvPr/>
        </p:nvSpPr>
        <p:spPr>
          <a:xfrm>
            <a:off x="3820162" y="1339850"/>
            <a:ext cx="282575" cy="169863"/>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1100"/>
              <a:buFont typeface="Arial"/>
              <a:buNone/>
            </a:pPr>
            <a:r>
              <a:rPr b="0" i="0" lang="en-US" sz="1100" u="none" cap="none" strike="noStrike">
                <a:solidFill>
                  <a:srgbClr val="000000"/>
                </a:solidFill>
                <a:latin typeface="Arial"/>
                <a:ea typeface="Arial"/>
                <a:cs typeface="Arial"/>
                <a:sym typeface="Arial"/>
              </a:rPr>
              <a:t>60%</a:t>
            </a:r>
            <a:endParaRPr b="0" i="0" sz="1800" u="none" cap="none" strike="noStrike">
              <a:solidFill>
                <a:schemeClr val="dk1"/>
              </a:solidFill>
              <a:latin typeface="Arial"/>
              <a:ea typeface="Arial"/>
              <a:cs typeface="Arial"/>
              <a:sym typeface="Arial"/>
            </a:endParaRPr>
          </a:p>
        </p:txBody>
      </p:sp>
      <p:sp>
        <p:nvSpPr>
          <p:cNvPr id="449" name="Google Shape;449;p10"/>
          <p:cNvSpPr/>
          <p:nvPr/>
        </p:nvSpPr>
        <p:spPr>
          <a:xfrm>
            <a:off x="4266249" y="3987800"/>
            <a:ext cx="541338" cy="169863"/>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1100"/>
              <a:buFont typeface="Arial"/>
              <a:buNone/>
            </a:pPr>
            <a:r>
              <a:rPr lang="en-US" sz="1100">
                <a:solidFill>
                  <a:srgbClr val="000000"/>
                </a:solidFill>
                <a:latin typeface="Arial"/>
                <a:ea typeface="Arial"/>
                <a:cs typeface="Arial"/>
                <a:sym typeface="Arial"/>
              </a:rPr>
              <a:t>Services</a:t>
            </a:r>
            <a:endParaRPr b="0" i="0" sz="1800" u="none" cap="none" strike="noStrike">
              <a:solidFill>
                <a:schemeClr val="dk1"/>
              </a:solidFill>
              <a:latin typeface="Arial"/>
              <a:ea typeface="Arial"/>
              <a:cs typeface="Arial"/>
              <a:sym typeface="Arial"/>
            </a:endParaRPr>
          </a:p>
        </p:txBody>
      </p:sp>
      <p:sp>
        <p:nvSpPr>
          <p:cNvPr id="450" name="Google Shape;450;p10"/>
          <p:cNvSpPr/>
          <p:nvPr/>
        </p:nvSpPr>
        <p:spPr>
          <a:xfrm>
            <a:off x="4932999" y="3987800"/>
            <a:ext cx="700088" cy="169863"/>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1100"/>
              <a:buFont typeface="Arial"/>
              <a:buNone/>
            </a:pPr>
            <a:r>
              <a:rPr b="0" i="0" lang="en-US" sz="1100" u="none" cap="none" strike="noStrike">
                <a:solidFill>
                  <a:srgbClr val="000000"/>
                </a:solidFill>
                <a:latin typeface="Arial"/>
                <a:ea typeface="Arial"/>
                <a:cs typeface="Arial"/>
                <a:sym typeface="Arial"/>
              </a:rPr>
              <a:t>Residential</a:t>
            </a:r>
            <a:endParaRPr b="0" i="0" sz="1800" u="none" cap="none" strike="noStrike">
              <a:solidFill>
                <a:schemeClr val="dk1"/>
              </a:solidFill>
              <a:latin typeface="Arial"/>
              <a:ea typeface="Arial"/>
              <a:cs typeface="Arial"/>
              <a:sym typeface="Arial"/>
            </a:endParaRPr>
          </a:p>
        </p:txBody>
      </p:sp>
      <p:sp>
        <p:nvSpPr>
          <p:cNvPr id="451" name="Google Shape;451;p10"/>
          <p:cNvSpPr txBox="1"/>
          <p:nvPr/>
        </p:nvSpPr>
        <p:spPr>
          <a:xfrm>
            <a:off x="838983" y="794071"/>
            <a:ext cx="2544528" cy="284370"/>
          </a:xfrm>
          <a:prstGeom prst="rect">
            <a:avLst/>
          </a:prstGeom>
          <a:noFill/>
          <a:ln>
            <a:noFill/>
          </a:ln>
        </p:spPr>
        <p:txBody>
          <a:bodyPr anchorCtr="0" anchor="t" bIns="45700" lIns="0" spcFirstLastPara="1" rIns="91425" wrap="square" tIns="45700">
            <a:noAutofit/>
          </a:bodyPr>
          <a:lstStyle/>
          <a:p>
            <a:pPr indent="0" lvl="0" marL="0" marR="0" rtl="0" algn="ctr">
              <a:spcBef>
                <a:spcPts val="0"/>
              </a:spcBef>
              <a:spcAft>
                <a:spcPts val="0"/>
              </a:spcAft>
              <a:buClr>
                <a:srgbClr val="A5A5A5"/>
              </a:buClr>
              <a:buSzPts val="1200"/>
              <a:buFont typeface="Calibri"/>
              <a:buNone/>
            </a:pPr>
            <a:r>
              <a:rPr b="0" lang="en-US" sz="1200">
                <a:solidFill>
                  <a:schemeClr val="dk1"/>
                </a:solidFill>
                <a:latin typeface="Arial"/>
                <a:ea typeface="Arial"/>
                <a:cs typeface="Arial"/>
                <a:sym typeface="Arial"/>
              </a:rPr>
              <a:t>Share of firms not using AI by cited reason (2024)</a:t>
            </a:r>
            <a:endParaRPr/>
          </a:p>
        </p:txBody>
      </p:sp>
      <p:sp>
        <p:nvSpPr>
          <p:cNvPr id="452" name="Google Shape;452;p10"/>
          <p:cNvSpPr txBox="1"/>
          <p:nvPr/>
        </p:nvSpPr>
        <p:spPr>
          <a:xfrm>
            <a:off x="6835858" y="743498"/>
            <a:ext cx="1408414" cy="811095"/>
          </a:xfrm>
          <a:prstGeom prst="rect">
            <a:avLst/>
          </a:prstGeom>
          <a:noFill/>
          <a:ln>
            <a:noFill/>
          </a:ln>
        </p:spPr>
        <p:txBody>
          <a:bodyPr anchorCtr="0" anchor="t" bIns="45700" lIns="0" spcFirstLastPara="1" rIns="0" wrap="square" tIns="45700">
            <a:noAutofit/>
          </a:bodyPr>
          <a:lstStyle/>
          <a:p>
            <a:pPr indent="0" lvl="0" marL="0" marR="0" rtl="0" algn="ctr">
              <a:spcBef>
                <a:spcPts val="0"/>
              </a:spcBef>
              <a:spcAft>
                <a:spcPts val="0"/>
              </a:spcAft>
              <a:buClr>
                <a:srgbClr val="A5A5A5"/>
              </a:buClr>
              <a:buSzPts val="1200"/>
              <a:buFont typeface="Calibri"/>
              <a:buNone/>
            </a:pPr>
            <a:r>
              <a:rPr b="0" lang="en-US" sz="1200">
                <a:solidFill>
                  <a:schemeClr val="dk1"/>
                </a:solidFill>
                <a:latin typeface="Arial"/>
                <a:ea typeface="Arial"/>
                <a:cs typeface="Arial"/>
                <a:sym typeface="Arial"/>
              </a:rPr>
              <a:t>Weekly cyberattacks</a:t>
            </a:r>
            <a:endParaRPr/>
          </a:p>
          <a:p>
            <a:pPr indent="0" lvl="0" marL="0" marR="0" rtl="0" algn="ctr">
              <a:spcBef>
                <a:spcPts val="0"/>
              </a:spcBef>
              <a:spcAft>
                <a:spcPts val="0"/>
              </a:spcAft>
              <a:buClr>
                <a:srgbClr val="A5A5A5"/>
              </a:buClr>
              <a:buSzPts val="1200"/>
              <a:buFont typeface="Calibri"/>
              <a:buNone/>
            </a:pPr>
            <a:r>
              <a:rPr b="0" lang="en-US" sz="1200">
                <a:solidFill>
                  <a:schemeClr val="dk1"/>
                </a:solidFill>
                <a:latin typeface="Arial"/>
                <a:ea typeface="Arial"/>
                <a:cs typeface="Arial"/>
                <a:sym typeface="Arial"/>
              </a:rPr>
              <a:t>on energy utilities</a:t>
            </a:r>
            <a:endParaRPr/>
          </a:p>
        </p:txBody>
      </p:sp>
      <p:cxnSp>
        <p:nvCxnSpPr>
          <p:cNvPr id="453" name="Google Shape;453;p10"/>
          <p:cNvCxnSpPr/>
          <p:nvPr/>
        </p:nvCxnSpPr>
        <p:spPr>
          <a:xfrm>
            <a:off x="6852521" y="1384113"/>
            <a:ext cx="1391751" cy="0"/>
          </a:xfrm>
          <a:prstGeom prst="straightConnector1">
            <a:avLst/>
          </a:prstGeom>
          <a:noFill/>
          <a:ln cap="rnd" cmpd="sng" w="22225">
            <a:solidFill>
              <a:srgbClr val="A5A5A5"/>
            </a:solidFill>
            <a:prstDash val="dot"/>
            <a:round/>
            <a:headEnd len="sm" w="sm" type="none"/>
            <a:tailEnd len="sm" w="sm" type="none"/>
          </a:ln>
        </p:spPr>
      </p:cxnSp>
      <p:cxnSp>
        <p:nvCxnSpPr>
          <p:cNvPr id="454" name="Google Shape;454;p10"/>
          <p:cNvCxnSpPr/>
          <p:nvPr/>
        </p:nvCxnSpPr>
        <p:spPr>
          <a:xfrm>
            <a:off x="6852521" y="2023256"/>
            <a:ext cx="1391751" cy="0"/>
          </a:xfrm>
          <a:prstGeom prst="straightConnector1">
            <a:avLst/>
          </a:prstGeom>
          <a:noFill/>
          <a:ln cap="rnd" cmpd="sng" w="22225">
            <a:solidFill>
              <a:srgbClr val="A5A5A5"/>
            </a:solidFill>
            <a:prstDash val="dot"/>
            <a:round/>
            <a:headEnd len="sm" w="sm" type="none"/>
            <a:tailEnd len="sm" w="sm" type="none"/>
          </a:ln>
        </p:spPr>
      </p:cxnSp>
      <p:cxnSp>
        <p:nvCxnSpPr>
          <p:cNvPr id="455" name="Google Shape;455;p10"/>
          <p:cNvCxnSpPr/>
          <p:nvPr/>
        </p:nvCxnSpPr>
        <p:spPr>
          <a:xfrm>
            <a:off x="6852521" y="2662399"/>
            <a:ext cx="1391751" cy="0"/>
          </a:xfrm>
          <a:prstGeom prst="straightConnector1">
            <a:avLst/>
          </a:prstGeom>
          <a:noFill/>
          <a:ln cap="rnd" cmpd="sng" w="22225">
            <a:solidFill>
              <a:srgbClr val="A5A5A5"/>
            </a:solidFill>
            <a:prstDash val="dot"/>
            <a:round/>
            <a:headEnd len="sm" w="sm" type="none"/>
            <a:tailEnd len="sm" w="sm" type="none"/>
          </a:ln>
        </p:spPr>
      </p:cxnSp>
      <p:cxnSp>
        <p:nvCxnSpPr>
          <p:cNvPr id="456" name="Google Shape;456;p10"/>
          <p:cNvCxnSpPr/>
          <p:nvPr/>
        </p:nvCxnSpPr>
        <p:spPr>
          <a:xfrm>
            <a:off x="6852521" y="3301542"/>
            <a:ext cx="1391751" cy="0"/>
          </a:xfrm>
          <a:prstGeom prst="straightConnector1">
            <a:avLst/>
          </a:prstGeom>
          <a:noFill/>
          <a:ln cap="rnd" cmpd="sng" w="22225">
            <a:solidFill>
              <a:srgbClr val="A5A5A5"/>
            </a:solidFill>
            <a:prstDash val="dot"/>
            <a:round/>
            <a:headEnd len="sm" w="sm" type="none"/>
            <a:tailEnd len="sm" w="sm" type="none"/>
          </a:ln>
        </p:spPr>
      </p:cxnSp>
      <p:cxnSp>
        <p:nvCxnSpPr>
          <p:cNvPr id="457" name="Google Shape;457;p10"/>
          <p:cNvCxnSpPr/>
          <p:nvPr/>
        </p:nvCxnSpPr>
        <p:spPr>
          <a:xfrm>
            <a:off x="6852521" y="3940687"/>
            <a:ext cx="1434955" cy="0"/>
          </a:xfrm>
          <a:prstGeom prst="straightConnector1">
            <a:avLst/>
          </a:prstGeom>
          <a:noFill/>
          <a:ln cap="flat" cmpd="sng" w="9525">
            <a:solidFill>
              <a:srgbClr val="000000"/>
            </a:solidFill>
            <a:prstDash val="solid"/>
            <a:round/>
            <a:headEnd len="med" w="med" type="none"/>
            <a:tailEnd len="med" w="med" type="none"/>
          </a:ln>
        </p:spPr>
      </p:cxnSp>
      <p:sp>
        <p:nvSpPr>
          <p:cNvPr id="458" name="Google Shape;458;p10"/>
          <p:cNvSpPr/>
          <p:nvPr/>
        </p:nvSpPr>
        <p:spPr>
          <a:xfrm>
            <a:off x="6527008" y="3224776"/>
            <a:ext cx="235642" cy="169277"/>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chemeClr val="dk1"/>
              </a:buClr>
              <a:buSzPts val="1100"/>
              <a:buFont typeface="Arial"/>
              <a:buNone/>
            </a:pPr>
            <a:r>
              <a:rPr lang="en-US" sz="1100">
                <a:solidFill>
                  <a:schemeClr val="dk1"/>
                </a:solidFill>
                <a:latin typeface="Arial"/>
                <a:ea typeface="Arial"/>
                <a:cs typeface="Arial"/>
                <a:sym typeface="Arial"/>
              </a:rPr>
              <a:t>4</a:t>
            </a:r>
            <a:r>
              <a:rPr b="0" i="0" lang="en-US" sz="1100" u="none" cap="none" strike="noStrike">
                <a:solidFill>
                  <a:schemeClr val="dk1"/>
                </a:solidFill>
                <a:latin typeface="Arial"/>
                <a:ea typeface="Arial"/>
                <a:cs typeface="Arial"/>
                <a:sym typeface="Arial"/>
              </a:rPr>
              <a:t>00</a:t>
            </a:r>
            <a:endParaRPr/>
          </a:p>
        </p:txBody>
      </p:sp>
      <p:sp>
        <p:nvSpPr>
          <p:cNvPr id="459" name="Google Shape;459;p10"/>
          <p:cNvSpPr/>
          <p:nvPr/>
        </p:nvSpPr>
        <p:spPr>
          <a:xfrm>
            <a:off x="6527008" y="2586839"/>
            <a:ext cx="235642" cy="169277"/>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chemeClr val="dk1"/>
              </a:buClr>
              <a:buSzPts val="1100"/>
              <a:buFont typeface="Arial"/>
              <a:buNone/>
            </a:pPr>
            <a:r>
              <a:rPr lang="en-US" sz="1100">
                <a:solidFill>
                  <a:schemeClr val="dk1"/>
                </a:solidFill>
                <a:latin typeface="Arial"/>
                <a:ea typeface="Arial"/>
                <a:cs typeface="Arial"/>
                <a:sym typeface="Arial"/>
              </a:rPr>
              <a:t>8</a:t>
            </a:r>
            <a:r>
              <a:rPr b="0" i="0" lang="en-US" sz="1100" u="none" cap="none" strike="noStrike">
                <a:solidFill>
                  <a:schemeClr val="dk1"/>
                </a:solidFill>
                <a:latin typeface="Arial"/>
                <a:ea typeface="Arial"/>
                <a:cs typeface="Arial"/>
                <a:sym typeface="Arial"/>
              </a:rPr>
              <a:t>00</a:t>
            </a:r>
            <a:endParaRPr/>
          </a:p>
        </p:txBody>
      </p:sp>
      <p:sp>
        <p:nvSpPr>
          <p:cNvPr id="460" name="Google Shape;460;p10"/>
          <p:cNvSpPr/>
          <p:nvPr/>
        </p:nvSpPr>
        <p:spPr>
          <a:xfrm>
            <a:off x="6448461" y="1947365"/>
            <a:ext cx="314189" cy="169277"/>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chemeClr val="dk1"/>
              </a:buClr>
              <a:buSzPts val="1100"/>
              <a:buFont typeface="Arial"/>
              <a:buNone/>
            </a:pPr>
            <a:r>
              <a:rPr b="0" i="0" lang="en-US" sz="1100" u="none" cap="none" strike="noStrike">
                <a:solidFill>
                  <a:schemeClr val="dk1"/>
                </a:solidFill>
                <a:latin typeface="Arial"/>
                <a:ea typeface="Arial"/>
                <a:cs typeface="Arial"/>
                <a:sym typeface="Arial"/>
              </a:rPr>
              <a:t>1200</a:t>
            </a:r>
            <a:endParaRPr/>
          </a:p>
        </p:txBody>
      </p:sp>
      <p:sp>
        <p:nvSpPr>
          <p:cNvPr id="461" name="Google Shape;461;p10"/>
          <p:cNvSpPr/>
          <p:nvPr/>
        </p:nvSpPr>
        <p:spPr>
          <a:xfrm>
            <a:off x="6448461" y="1309429"/>
            <a:ext cx="314189" cy="169277"/>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chemeClr val="dk1"/>
              </a:buClr>
              <a:buSzPts val="1100"/>
              <a:buFont typeface="Arial"/>
              <a:buNone/>
            </a:pPr>
            <a:r>
              <a:rPr b="0" i="0" lang="en-US" sz="1100" u="none" cap="none" strike="noStrike">
                <a:solidFill>
                  <a:schemeClr val="dk1"/>
                </a:solidFill>
                <a:latin typeface="Arial"/>
                <a:ea typeface="Arial"/>
                <a:cs typeface="Arial"/>
                <a:sym typeface="Arial"/>
              </a:rPr>
              <a:t>1600</a:t>
            </a:r>
            <a:endParaRPr/>
          </a:p>
        </p:txBody>
      </p:sp>
      <p:sp>
        <p:nvSpPr>
          <p:cNvPr id="462" name="Google Shape;462;p10"/>
          <p:cNvSpPr/>
          <p:nvPr/>
        </p:nvSpPr>
        <p:spPr>
          <a:xfrm>
            <a:off x="7047447" y="3989516"/>
            <a:ext cx="314189" cy="163913"/>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chemeClr val="dk1"/>
              </a:buClr>
              <a:buSzPts val="1100"/>
              <a:buFont typeface="Arial"/>
              <a:buNone/>
            </a:pPr>
            <a:r>
              <a:rPr b="0" i="0" lang="en-US" sz="1100" u="none" cap="none" strike="noStrike">
                <a:solidFill>
                  <a:schemeClr val="dk1"/>
                </a:solidFill>
                <a:latin typeface="Arial"/>
                <a:ea typeface="Arial"/>
                <a:cs typeface="Arial"/>
                <a:sym typeface="Arial"/>
              </a:rPr>
              <a:t>2020</a:t>
            </a:r>
            <a:endParaRPr/>
          </a:p>
        </p:txBody>
      </p:sp>
      <p:sp>
        <p:nvSpPr>
          <p:cNvPr id="463" name="Google Shape;463;p10"/>
          <p:cNvSpPr/>
          <p:nvPr/>
        </p:nvSpPr>
        <p:spPr>
          <a:xfrm>
            <a:off x="7721493" y="3989515"/>
            <a:ext cx="314189" cy="163913"/>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chemeClr val="dk1"/>
              </a:buClr>
              <a:buSzPts val="1100"/>
              <a:buFont typeface="Arial"/>
              <a:buNone/>
            </a:pPr>
            <a:r>
              <a:rPr b="0" i="0" lang="en-US" sz="1100" u="none" cap="none" strike="noStrike">
                <a:solidFill>
                  <a:schemeClr val="dk1"/>
                </a:solidFill>
                <a:latin typeface="Arial"/>
                <a:ea typeface="Arial"/>
                <a:cs typeface="Arial"/>
                <a:sym typeface="Arial"/>
              </a:rPr>
              <a:t>2024</a:t>
            </a:r>
            <a:endParaRPr/>
          </a:p>
        </p:txBody>
      </p:sp>
      <p:sp>
        <p:nvSpPr>
          <p:cNvPr id="464" name="Google Shape;464;p10"/>
          <p:cNvSpPr/>
          <p:nvPr/>
        </p:nvSpPr>
        <p:spPr>
          <a:xfrm>
            <a:off x="6990163" y="1409693"/>
            <a:ext cx="1069975" cy="2532063"/>
          </a:xfrm>
          <a:custGeom>
            <a:rect b="b" l="l" r="r" t="t"/>
            <a:pathLst>
              <a:path extrusionOk="0" h="1595" w="674">
                <a:moveTo>
                  <a:pt x="0" y="1085"/>
                </a:moveTo>
                <a:lnTo>
                  <a:pt x="230" y="1085"/>
                </a:lnTo>
                <a:lnTo>
                  <a:pt x="230" y="1595"/>
                </a:lnTo>
                <a:lnTo>
                  <a:pt x="0" y="1595"/>
                </a:lnTo>
                <a:lnTo>
                  <a:pt x="0" y="1085"/>
                </a:lnTo>
                <a:close/>
                <a:moveTo>
                  <a:pt x="443" y="0"/>
                </a:moveTo>
                <a:lnTo>
                  <a:pt x="674" y="0"/>
                </a:lnTo>
                <a:lnTo>
                  <a:pt x="674" y="1595"/>
                </a:lnTo>
                <a:lnTo>
                  <a:pt x="443" y="1595"/>
                </a:lnTo>
                <a:lnTo>
                  <a:pt x="443" y="0"/>
                </a:lnTo>
                <a:close/>
              </a:path>
            </a:pathLst>
          </a:custGeom>
          <a:solidFill>
            <a:srgbClr val="4BACC6"/>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20"/>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426"/>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443"/>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444"/>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445"/>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446"/>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447"/>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448"/>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449"/>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450"/>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52"/>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453"/>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454"/>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455"/>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456"/>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457"/>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458"/>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459"/>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460"/>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461"/>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462"/>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463"/>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464"/>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69" name="Shape 469"/>
        <p:cNvGrpSpPr/>
        <p:nvPr/>
      </p:nvGrpSpPr>
      <p:grpSpPr>
        <a:xfrm>
          <a:off x="0" y="0"/>
          <a:ext cx="0" cy="0"/>
          <a:chOff x="0" y="0"/>
          <a:chExt cx="0" cy="0"/>
        </a:xfrm>
      </p:grpSpPr>
      <p:grpSp>
        <p:nvGrpSpPr>
          <p:cNvPr id="470" name="Google Shape;470;p11"/>
          <p:cNvGrpSpPr/>
          <p:nvPr/>
        </p:nvGrpSpPr>
        <p:grpSpPr>
          <a:xfrm>
            <a:off x="2082800" y="1330985"/>
            <a:ext cx="5278438" cy="2177377"/>
            <a:chOff x="1138571" y="1330985"/>
            <a:chExt cx="3300735" cy="2177377"/>
          </a:xfrm>
        </p:grpSpPr>
        <p:cxnSp>
          <p:nvCxnSpPr>
            <p:cNvPr id="471" name="Google Shape;471;p11"/>
            <p:cNvCxnSpPr/>
            <p:nvPr/>
          </p:nvCxnSpPr>
          <p:spPr>
            <a:xfrm>
              <a:off x="1138571" y="1330985"/>
              <a:ext cx="3300735" cy="0"/>
            </a:xfrm>
            <a:prstGeom prst="straightConnector1">
              <a:avLst/>
            </a:prstGeom>
            <a:noFill/>
            <a:ln cap="rnd" cmpd="sng" w="22225">
              <a:solidFill>
                <a:srgbClr val="A5A5A5"/>
              </a:solidFill>
              <a:prstDash val="dot"/>
              <a:round/>
              <a:headEnd len="sm" w="sm" type="none"/>
              <a:tailEnd len="sm" w="sm" type="none"/>
            </a:ln>
          </p:spPr>
        </p:cxnSp>
        <p:cxnSp>
          <p:nvCxnSpPr>
            <p:cNvPr id="472" name="Google Shape;472;p11"/>
            <p:cNvCxnSpPr/>
            <p:nvPr/>
          </p:nvCxnSpPr>
          <p:spPr>
            <a:xfrm>
              <a:off x="1138571" y="1765391"/>
              <a:ext cx="3300735" cy="0"/>
            </a:xfrm>
            <a:prstGeom prst="straightConnector1">
              <a:avLst/>
            </a:prstGeom>
            <a:noFill/>
            <a:ln cap="rnd" cmpd="sng" w="22225">
              <a:solidFill>
                <a:srgbClr val="A5A5A5"/>
              </a:solidFill>
              <a:prstDash val="dot"/>
              <a:round/>
              <a:headEnd len="sm" w="sm" type="none"/>
              <a:tailEnd len="sm" w="sm" type="none"/>
            </a:ln>
          </p:spPr>
        </p:cxnSp>
        <p:cxnSp>
          <p:nvCxnSpPr>
            <p:cNvPr id="473" name="Google Shape;473;p11"/>
            <p:cNvCxnSpPr/>
            <p:nvPr/>
          </p:nvCxnSpPr>
          <p:spPr>
            <a:xfrm>
              <a:off x="1138571" y="2199796"/>
              <a:ext cx="3300735" cy="0"/>
            </a:xfrm>
            <a:prstGeom prst="straightConnector1">
              <a:avLst/>
            </a:prstGeom>
            <a:noFill/>
            <a:ln cap="rnd" cmpd="sng" w="22225">
              <a:solidFill>
                <a:srgbClr val="A5A5A5"/>
              </a:solidFill>
              <a:prstDash val="dot"/>
              <a:round/>
              <a:headEnd len="sm" w="sm" type="none"/>
              <a:tailEnd len="sm" w="sm" type="none"/>
            </a:ln>
          </p:spPr>
        </p:cxnSp>
        <p:cxnSp>
          <p:nvCxnSpPr>
            <p:cNvPr id="474" name="Google Shape;474;p11"/>
            <p:cNvCxnSpPr/>
            <p:nvPr/>
          </p:nvCxnSpPr>
          <p:spPr>
            <a:xfrm>
              <a:off x="1138571" y="2634202"/>
              <a:ext cx="3300735" cy="0"/>
            </a:xfrm>
            <a:prstGeom prst="straightConnector1">
              <a:avLst/>
            </a:prstGeom>
            <a:noFill/>
            <a:ln cap="rnd" cmpd="sng" w="22225">
              <a:solidFill>
                <a:srgbClr val="A5A5A5"/>
              </a:solidFill>
              <a:prstDash val="dot"/>
              <a:round/>
              <a:headEnd len="sm" w="sm" type="none"/>
              <a:tailEnd len="sm" w="sm" type="none"/>
            </a:ln>
          </p:spPr>
        </p:cxnSp>
        <p:cxnSp>
          <p:nvCxnSpPr>
            <p:cNvPr id="475" name="Google Shape;475;p11"/>
            <p:cNvCxnSpPr/>
            <p:nvPr/>
          </p:nvCxnSpPr>
          <p:spPr>
            <a:xfrm>
              <a:off x="1138571" y="3068608"/>
              <a:ext cx="3300735" cy="0"/>
            </a:xfrm>
            <a:prstGeom prst="straightConnector1">
              <a:avLst/>
            </a:prstGeom>
            <a:noFill/>
            <a:ln cap="rnd" cmpd="sng" w="22225">
              <a:solidFill>
                <a:srgbClr val="A5A5A5"/>
              </a:solidFill>
              <a:prstDash val="dot"/>
              <a:round/>
              <a:headEnd len="sm" w="sm" type="none"/>
              <a:tailEnd len="sm" w="sm" type="none"/>
            </a:ln>
          </p:spPr>
        </p:cxnSp>
        <p:cxnSp>
          <p:nvCxnSpPr>
            <p:cNvPr id="476" name="Google Shape;476;p11"/>
            <p:cNvCxnSpPr/>
            <p:nvPr/>
          </p:nvCxnSpPr>
          <p:spPr>
            <a:xfrm>
              <a:off x="1138571" y="3508362"/>
              <a:ext cx="3300735" cy="0"/>
            </a:xfrm>
            <a:prstGeom prst="straightConnector1">
              <a:avLst/>
            </a:prstGeom>
            <a:noFill/>
            <a:ln cap="rnd" cmpd="sng" w="22225">
              <a:solidFill>
                <a:srgbClr val="A5A5A5"/>
              </a:solidFill>
              <a:prstDash val="dot"/>
              <a:round/>
              <a:headEnd len="sm" w="sm" type="none"/>
              <a:tailEnd len="sm" w="sm" type="none"/>
            </a:ln>
          </p:spPr>
        </p:cxnSp>
      </p:grpSp>
      <p:sp>
        <p:nvSpPr>
          <p:cNvPr id="477" name="Google Shape;477;p11"/>
          <p:cNvSpPr txBox="1"/>
          <p:nvPr>
            <p:ph idx="1" type="body"/>
          </p:nvPr>
        </p:nvSpPr>
        <p:spPr>
          <a:xfrm>
            <a:off x="250825" y="163489"/>
            <a:ext cx="7993289" cy="392239"/>
          </a:xfrm>
          <a:prstGeom prst="rect">
            <a:avLst/>
          </a:prstGeom>
          <a:noFill/>
          <a:ln>
            <a:noFill/>
          </a:ln>
        </p:spPr>
        <p:txBody>
          <a:bodyPr anchorCtr="0" anchor="t" bIns="0" lIns="0" spcFirstLastPara="1" rIns="0" wrap="square" tIns="0">
            <a:noAutofit/>
          </a:bodyPr>
          <a:lstStyle/>
          <a:p>
            <a:pPr indent="0" lvl="0" marL="0" rtl="0" algn="l">
              <a:spcBef>
                <a:spcPts val="0"/>
              </a:spcBef>
              <a:spcAft>
                <a:spcPts val="0"/>
              </a:spcAft>
              <a:buSzPts val="1900"/>
              <a:buNone/>
            </a:pPr>
            <a:r>
              <a:rPr lang="en-US"/>
              <a:t>How AI can help accelerate energy innovation</a:t>
            </a:r>
            <a:endParaRPr/>
          </a:p>
        </p:txBody>
      </p:sp>
      <p:sp>
        <p:nvSpPr>
          <p:cNvPr id="478" name="Google Shape;478;p11"/>
          <p:cNvSpPr txBox="1"/>
          <p:nvPr>
            <p:ph idx="2" type="body"/>
          </p:nvPr>
        </p:nvSpPr>
        <p:spPr>
          <a:xfrm>
            <a:off x="250825" y="4379883"/>
            <a:ext cx="8642350" cy="434767"/>
          </a:xfrm>
          <a:prstGeom prst="rect">
            <a:avLst/>
          </a:prstGeom>
          <a:noFill/>
          <a:ln>
            <a:noFill/>
          </a:ln>
        </p:spPr>
        <p:txBody>
          <a:bodyPr anchorCtr="0" anchor="ctr" bIns="72000" lIns="0" spcFirstLastPara="1" rIns="91425" wrap="square" tIns="0">
            <a:noAutofit/>
          </a:bodyPr>
          <a:lstStyle/>
          <a:p>
            <a:pPr indent="0" lvl="0" marL="0" rtl="0" algn="ctr">
              <a:spcBef>
                <a:spcPts val="0"/>
              </a:spcBef>
              <a:spcAft>
                <a:spcPts val="0"/>
              </a:spcAft>
              <a:buSzPts val="1200"/>
              <a:buNone/>
            </a:pPr>
            <a:r>
              <a:rPr lang="en-US"/>
              <a:t>AI modelling accelerated the pace of protein structure analysis by around 45 000 times;</a:t>
            </a:r>
            <a:br>
              <a:rPr lang="en-US"/>
            </a:br>
            <a:r>
              <a:rPr lang="en-US"/>
              <a:t>AI has implications for the energy sector as well </a:t>
            </a:r>
            <a:endParaRPr/>
          </a:p>
        </p:txBody>
      </p:sp>
      <p:sp>
        <p:nvSpPr>
          <p:cNvPr id="479" name="Google Shape;479;p11"/>
          <p:cNvSpPr txBox="1"/>
          <p:nvPr>
            <p:ph idx="3" type="body"/>
          </p:nvPr>
        </p:nvSpPr>
        <p:spPr>
          <a:xfrm>
            <a:off x="250825" y="669475"/>
            <a:ext cx="8642350" cy="284370"/>
          </a:xfrm>
          <a:prstGeom prst="rect">
            <a:avLst/>
          </a:prstGeom>
          <a:noFill/>
          <a:ln>
            <a:noFill/>
          </a:ln>
        </p:spPr>
        <p:txBody>
          <a:bodyPr anchorCtr="0" anchor="t" bIns="45700" lIns="0" spcFirstLastPara="1" rIns="91425" wrap="square" tIns="45700">
            <a:noAutofit/>
          </a:bodyPr>
          <a:lstStyle/>
          <a:p>
            <a:pPr indent="0" lvl="0" marL="0" rtl="0" algn="ctr">
              <a:spcBef>
                <a:spcPts val="0"/>
              </a:spcBef>
              <a:spcAft>
                <a:spcPts val="0"/>
              </a:spcAft>
              <a:buSzPts val="1200"/>
              <a:buNone/>
            </a:pPr>
            <a:r>
              <a:rPr lang="en-US"/>
              <a:t>Traditional and AI-accelerated drug discovery performance</a:t>
            </a:r>
            <a:endParaRPr/>
          </a:p>
        </p:txBody>
      </p:sp>
      <p:cxnSp>
        <p:nvCxnSpPr>
          <p:cNvPr id="480" name="Google Shape;480;p11"/>
          <p:cNvCxnSpPr/>
          <p:nvPr/>
        </p:nvCxnSpPr>
        <p:spPr>
          <a:xfrm>
            <a:off x="2082800" y="3943350"/>
            <a:ext cx="5278438" cy="0"/>
          </a:xfrm>
          <a:prstGeom prst="straightConnector1">
            <a:avLst/>
          </a:prstGeom>
          <a:noFill/>
          <a:ln cap="flat" cmpd="sng" w="9525">
            <a:solidFill>
              <a:srgbClr val="000000"/>
            </a:solidFill>
            <a:prstDash val="solid"/>
            <a:round/>
            <a:headEnd len="med" w="med" type="none"/>
            <a:tailEnd len="med" w="med" type="none"/>
          </a:ln>
        </p:spPr>
      </p:cxnSp>
      <p:cxnSp>
        <p:nvCxnSpPr>
          <p:cNvPr id="481" name="Google Shape;481;p11"/>
          <p:cNvCxnSpPr/>
          <p:nvPr/>
        </p:nvCxnSpPr>
        <p:spPr>
          <a:xfrm flipH="1" rot="10800000">
            <a:off x="6985000" y="1174750"/>
            <a:ext cx="123825" cy="1212850"/>
          </a:xfrm>
          <a:prstGeom prst="straightConnector1">
            <a:avLst/>
          </a:prstGeom>
          <a:noFill/>
          <a:ln cap="rnd" cmpd="sng" w="34925">
            <a:solidFill>
              <a:srgbClr val="92D050"/>
            </a:solidFill>
            <a:prstDash val="solid"/>
            <a:round/>
            <a:headEnd len="med" w="med" type="none"/>
            <a:tailEnd len="med" w="med" type="none"/>
          </a:ln>
        </p:spPr>
      </p:cxnSp>
      <p:sp>
        <p:nvSpPr>
          <p:cNvPr id="482" name="Google Shape;482;p11"/>
          <p:cNvSpPr/>
          <p:nvPr/>
        </p:nvSpPr>
        <p:spPr>
          <a:xfrm>
            <a:off x="2082800" y="2473325"/>
            <a:ext cx="5278438" cy="1438275"/>
          </a:xfrm>
          <a:custGeom>
            <a:rect b="b" l="l" r="r" t="t"/>
            <a:pathLst>
              <a:path extrusionOk="0" h="906" w="3325">
                <a:moveTo>
                  <a:pt x="0" y="906"/>
                </a:moveTo>
                <a:lnTo>
                  <a:pt x="80" y="875"/>
                </a:lnTo>
                <a:lnTo>
                  <a:pt x="158" y="858"/>
                </a:lnTo>
                <a:lnTo>
                  <a:pt x="237" y="846"/>
                </a:lnTo>
                <a:lnTo>
                  <a:pt x="317" y="835"/>
                </a:lnTo>
                <a:lnTo>
                  <a:pt x="396" y="822"/>
                </a:lnTo>
                <a:lnTo>
                  <a:pt x="475" y="798"/>
                </a:lnTo>
                <a:lnTo>
                  <a:pt x="555" y="772"/>
                </a:lnTo>
                <a:lnTo>
                  <a:pt x="633" y="732"/>
                </a:lnTo>
                <a:lnTo>
                  <a:pt x="712" y="695"/>
                </a:lnTo>
                <a:lnTo>
                  <a:pt x="791" y="665"/>
                </a:lnTo>
                <a:lnTo>
                  <a:pt x="871" y="596"/>
                </a:lnTo>
                <a:lnTo>
                  <a:pt x="950" y="524"/>
                </a:lnTo>
                <a:lnTo>
                  <a:pt x="1030" y="490"/>
                </a:lnTo>
                <a:lnTo>
                  <a:pt x="1109" y="459"/>
                </a:lnTo>
                <a:lnTo>
                  <a:pt x="1187" y="425"/>
                </a:lnTo>
                <a:lnTo>
                  <a:pt x="1266" y="393"/>
                </a:lnTo>
                <a:lnTo>
                  <a:pt x="1346" y="364"/>
                </a:lnTo>
                <a:lnTo>
                  <a:pt x="1425" y="338"/>
                </a:lnTo>
                <a:lnTo>
                  <a:pt x="1504" y="316"/>
                </a:lnTo>
                <a:lnTo>
                  <a:pt x="1584" y="295"/>
                </a:lnTo>
                <a:lnTo>
                  <a:pt x="1662" y="272"/>
                </a:lnTo>
                <a:lnTo>
                  <a:pt x="1741" y="249"/>
                </a:lnTo>
                <a:lnTo>
                  <a:pt x="1821" y="229"/>
                </a:lnTo>
                <a:lnTo>
                  <a:pt x="1900" y="207"/>
                </a:lnTo>
                <a:lnTo>
                  <a:pt x="1979" y="188"/>
                </a:lnTo>
                <a:lnTo>
                  <a:pt x="2059" y="172"/>
                </a:lnTo>
                <a:lnTo>
                  <a:pt x="2137" y="157"/>
                </a:lnTo>
                <a:lnTo>
                  <a:pt x="2216" y="144"/>
                </a:lnTo>
                <a:lnTo>
                  <a:pt x="2296" y="130"/>
                </a:lnTo>
                <a:lnTo>
                  <a:pt x="2375" y="117"/>
                </a:lnTo>
                <a:lnTo>
                  <a:pt x="2454" y="105"/>
                </a:lnTo>
                <a:lnTo>
                  <a:pt x="2534" y="93"/>
                </a:lnTo>
                <a:lnTo>
                  <a:pt x="2613" y="83"/>
                </a:lnTo>
                <a:lnTo>
                  <a:pt x="2691" y="73"/>
                </a:lnTo>
                <a:lnTo>
                  <a:pt x="2770" y="63"/>
                </a:lnTo>
                <a:lnTo>
                  <a:pt x="2850" y="53"/>
                </a:lnTo>
                <a:lnTo>
                  <a:pt x="2929" y="44"/>
                </a:lnTo>
                <a:lnTo>
                  <a:pt x="3009" y="34"/>
                </a:lnTo>
                <a:lnTo>
                  <a:pt x="3088" y="26"/>
                </a:lnTo>
                <a:lnTo>
                  <a:pt x="3166" y="17"/>
                </a:lnTo>
                <a:lnTo>
                  <a:pt x="3245" y="9"/>
                </a:lnTo>
                <a:lnTo>
                  <a:pt x="3325" y="0"/>
                </a:lnTo>
              </a:path>
            </a:pathLst>
          </a:custGeom>
          <a:noFill/>
          <a:ln cap="rnd" cmpd="sng" w="34925">
            <a:solidFill>
              <a:srgbClr val="4BACC6"/>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100">
              <a:solidFill>
                <a:schemeClr val="dk1"/>
              </a:solidFill>
              <a:latin typeface="Arial"/>
              <a:ea typeface="Arial"/>
              <a:cs typeface="Arial"/>
              <a:sym typeface="Arial"/>
            </a:endParaRPr>
          </a:p>
        </p:txBody>
      </p:sp>
      <p:sp>
        <p:nvSpPr>
          <p:cNvPr id="483" name="Google Shape;483;p11"/>
          <p:cNvSpPr/>
          <p:nvPr/>
        </p:nvSpPr>
        <p:spPr>
          <a:xfrm>
            <a:off x="1562100" y="3830638"/>
            <a:ext cx="351058" cy="169277"/>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1100"/>
              <a:buFont typeface="Arial"/>
              <a:buNone/>
            </a:pPr>
            <a:r>
              <a:rPr b="0" i="0" lang="en-US" sz="1100" u="none" cap="none" strike="noStrike">
                <a:solidFill>
                  <a:srgbClr val="000000"/>
                </a:solidFill>
                <a:latin typeface="Arial"/>
                <a:ea typeface="Arial"/>
                <a:cs typeface="Arial"/>
                <a:sym typeface="Arial"/>
              </a:rPr>
              <a:t>   100</a:t>
            </a:r>
            <a:endParaRPr b="0" i="0" sz="1100" u="none" cap="none" strike="noStrike">
              <a:solidFill>
                <a:schemeClr val="dk1"/>
              </a:solidFill>
              <a:latin typeface="Arial"/>
              <a:ea typeface="Arial"/>
              <a:cs typeface="Arial"/>
              <a:sym typeface="Arial"/>
            </a:endParaRPr>
          </a:p>
        </p:txBody>
      </p:sp>
      <p:sp>
        <p:nvSpPr>
          <p:cNvPr id="484" name="Google Shape;484;p11"/>
          <p:cNvSpPr/>
          <p:nvPr/>
        </p:nvSpPr>
        <p:spPr>
          <a:xfrm>
            <a:off x="1476375" y="3394075"/>
            <a:ext cx="429605" cy="169277"/>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1100"/>
              <a:buFont typeface="Arial"/>
              <a:buNone/>
            </a:pPr>
            <a:r>
              <a:rPr b="0" i="0" lang="en-US" sz="1100" u="none" cap="none" strike="noStrike">
                <a:solidFill>
                  <a:srgbClr val="000000"/>
                </a:solidFill>
                <a:latin typeface="Arial"/>
                <a:ea typeface="Arial"/>
                <a:cs typeface="Arial"/>
                <a:sym typeface="Arial"/>
              </a:rPr>
              <a:t>  1 000</a:t>
            </a:r>
            <a:endParaRPr b="0" i="0" sz="1100" u="none" cap="none" strike="noStrike">
              <a:solidFill>
                <a:schemeClr val="dk1"/>
              </a:solidFill>
              <a:latin typeface="Arial"/>
              <a:ea typeface="Arial"/>
              <a:cs typeface="Arial"/>
              <a:sym typeface="Arial"/>
            </a:endParaRPr>
          </a:p>
        </p:txBody>
      </p:sp>
      <p:sp>
        <p:nvSpPr>
          <p:cNvPr id="485" name="Google Shape;485;p11"/>
          <p:cNvSpPr/>
          <p:nvPr/>
        </p:nvSpPr>
        <p:spPr>
          <a:xfrm>
            <a:off x="1392238" y="2955925"/>
            <a:ext cx="508152" cy="169277"/>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1100"/>
              <a:buFont typeface="Arial"/>
              <a:buNone/>
            </a:pPr>
            <a:r>
              <a:rPr b="0" i="0" lang="en-US" sz="1100" u="none" cap="none" strike="noStrike">
                <a:solidFill>
                  <a:srgbClr val="000000"/>
                </a:solidFill>
                <a:latin typeface="Arial"/>
                <a:ea typeface="Arial"/>
                <a:cs typeface="Arial"/>
                <a:sym typeface="Arial"/>
              </a:rPr>
              <a:t>  10 000</a:t>
            </a:r>
            <a:endParaRPr b="0" i="0" sz="1100" u="none" cap="none" strike="noStrike">
              <a:solidFill>
                <a:schemeClr val="dk1"/>
              </a:solidFill>
              <a:latin typeface="Arial"/>
              <a:ea typeface="Arial"/>
              <a:cs typeface="Arial"/>
              <a:sym typeface="Arial"/>
            </a:endParaRPr>
          </a:p>
        </p:txBody>
      </p:sp>
      <p:sp>
        <p:nvSpPr>
          <p:cNvPr id="486" name="Google Shape;486;p11"/>
          <p:cNvSpPr/>
          <p:nvPr/>
        </p:nvSpPr>
        <p:spPr>
          <a:xfrm>
            <a:off x="1308100" y="2519363"/>
            <a:ext cx="586699" cy="169277"/>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1100"/>
              <a:buFont typeface="Arial"/>
              <a:buNone/>
            </a:pPr>
            <a:r>
              <a:rPr b="0" i="0" lang="en-US" sz="1100" u="none" cap="none" strike="noStrike">
                <a:solidFill>
                  <a:srgbClr val="000000"/>
                </a:solidFill>
                <a:latin typeface="Arial"/>
                <a:ea typeface="Arial"/>
                <a:cs typeface="Arial"/>
                <a:sym typeface="Arial"/>
              </a:rPr>
              <a:t>  100 000</a:t>
            </a:r>
            <a:endParaRPr b="0" i="0" sz="1100" u="none" cap="none" strike="noStrike">
              <a:solidFill>
                <a:schemeClr val="dk1"/>
              </a:solidFill>
              <a:latin typeface="Arial"/>
              <a:ea typeface="Arial"/>
              <a:cs typeface="Arial"/>
              <a:sym typeface="Arial"/>
            </a:endParaRPr>
          </a:p>
        </p:txBody>
      </p:sp>
      <p:sp>
        <p:nvSpPr>
          <p:cNvPr id="487" name="Google Shape;487;p11"/>
          <p:cNvSpPr/>
          <p:nvPr/>
        </p:nvSpPr>
        <p:spPr>
          <a:xfrm>
            <a:off x="1223963" y="2081213"/>
            <a:ext cx="665247" cy="169277"/>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1100"/>
              <a:buFont typeface="Arial"/>
              <a:buNone/>
            </a:pPr>
            <a:r>
              <a:rPr b="0" i="0" lang="en-US" sz="1100" u="none" cap="none" strike="noStrike">
                <a:solidFill>
                  <a:srgbClr val="000000"/>
                </a:solidFill>
                <a:latin typeface="Arial"/>
                <a:ea typeface="Arial"/>
                <a:cs typeface="Arial"/>
                <a:sym typeface="Arial"/>
              </a:rPr>
              <a:t> 1 000 000</a:t>
            </a:r>
            <a:endParaRPr b="0" i="0" sz="1100" u="none" cap="none" strike="noStrike">
              <a:solidFill>
                <a:schemeClr val="dk1"/>
              </a:solidFill>
              <a:latin typeface="Arial"/>
              <a:ea typeface="Arial"/>
              <a:cs typeface="Arial"/>
              <a:sym typeface="Arial"/>
            </a:endParaRPr>
          </a:p>
        </p:txBody>
      </p:sp>
      <p:sp>
        <p:nvSpPr>
          <p:cNvPr id="488" name="Google Shape;488;p11"/>
          <p:cNvSpPr/>
          <p:nvPr/>
        </p:nvSpPr>
        <p:spPr>
          <a:xfrm>
            <a:off x="1138238" y="1644650"/>
            <a:ext cx="743793" cy="169277"/>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1100"/>
              <a:buFont typeface="Arial"/>
              <a:buNone/>
            </a:pPr>
            <a:r>
              <a:rPr b="0" i="0" lang="en-US" sz="1100" u="none" cap="none" strike="noStrike">
                <a:solidFill>
                  <a:srgbClr val="000000"/>
                </a:solidFill>
                <a:latin typeface="Arial"/>
                <a:ea typeface="Arial"/>
                <a:cs typeface="Arial"/>
                <a:sym typeface="Arial"/>
              </a:rPr>
              <a:t> 10 000 000</a:t>
            </a:r>
            <a:endParaRPr b="0" i="0" sz="1100" u="none" cap="none" strike="noStrike">
              <a:solidFill>
                <a:schemeClr val="dk1"/>
              </a:solidFill>
              <a:latin typeface="Arial"/>
              <a:ea typeface="Arial"/>
              <a:cs typeface="Arial"/>
              <a:sym typeface="Arial"/>
            </a:endParaRPr>
          </a:p>
        </p:txBody>
      </p:sp>
      <p:sp>
        <p:nvSpPr>
          <p:cNvPr id="489" name="Google Shape;489;p11"/>
          <p:cNvSpPr/>
          <p:nvPr/>
        </p:nvSpPr>
        <p:spPr>
          <a:xfrm>
            <a:off x="1054100" y="1208088"/>
            <a:ext cx="822341" cy="169277"/>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1100"/>
              <a:buFont typeface="Arial"/>
              <a:buNone/>
            </a:pPr>
            <a:r>
              <a:rPr b="0" i="0" lang="en-US" sz="1100" u="none" cap="none" strike="noStrike">
                <a:solidFill>
                  <a:srgbClr val="000000"/>
                </a:solidFill>
                <a:latin typeface="Arial"/>
                <a:ea typeface="Arial"/>
                <a:cs typeface="Arial"/>
                <a:sym typeface="Arial"/>
              </a:rPr>
              <a:t> 100 000 000</a:t>
            </a:r>
            <a:endParaRPr b="0" i="0" sz="1100" u="none" cap="none" strike="noStrike">
              <a:solidFill>
                <a:schemeClr val="dk1"/>
              </a:solidFill>
              <a:latin typeface="Arial"/>
              <a:ea typeface="Arial"/>
              <a:cs typeface="Arial"/>
              <a:sym typeface="Arial"/>
            </a:endParaRPr>
          </a:p>
        </p:txBody>
      </p:sp>
      <p:sp>
        <p:nvSpPr>
          <p:cNvPr id="490" name="Google Shape;490;p11"/>
          <p:cNvSpPr/>
          <p:nvPr/>
        </p:nvSpPr>
        <p:spPr>
          <a:xfrm>
            <a:off x="1914525" y="3997325"/>
            <a:ext cx="314189" cy="169277"/>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1100"/>
              <a:buFont typeface="Arial"/>
              <a:buNone/>
            </a:pPr>
            <a:r>
              <a:rPr b="0" i="0" lang="en-US" sz="1100" u="none" cap="none" strike="noStrike">
                <a:solidFill>
                  <a:srgbClr val="000000"/>
                </a:solidFill>
                <a:latin typeface="Arial"/>
                <a:ea typeface="Arial"/>
                <a:cs typeface="Arial"/>
                <a:sym typeface="Arial"/>
              </a:rPr>
              <a:t>1982</a:t>
            </a:r>
            <a:endParaRPr b="0" i="0" sz="1100" u="none" cap="none" strike="noStrike">
              <a:solidFill>
                <a:schemeClr val="dk1"/>
              </a:solidFill>
              <a:latin typeface="Arial"/>
              <a:ea typeface="Arial"/>
              <a:cs typeface="Arial"/>
              <a:sym typeface="Arial"/>
            </a:endParaRPr>
          </a:p>
        </p:txBody>
      </p:sp>
      <p:sp>
        <p:nvSpPr>
          <p:cNvPr id="491" name="Google Shape;491;p11"/>
          <p:cNvSpPr/>
          <p:nvPr/>
        </p:nvSpPr>
        <p:spPr>
          <a:xfrm>
            <a:off x="2919413" y="3997325"/>
            <a:ext cx="314189" cy="169277"/>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1100"/>
              <a:buFont typeface="Arial"/>
              <a:buNone/>
            </a:pPr>
            <a:r>
              <a:rPr b="0" i="0" lang="en-US" sz="1100" u="none" cap="none" strike="noStrike">
                <a:solidFill>
                  <a:srgbClr val="000000"/>
                </a:solidFill>
                <a:latin typeface="Arial"/>
                <a:ea typeface="Arial"/>
                <a:cs typeface="Arial"/>
                <a:sym typeface="Arial"/>
              </a:rPr>
              <a:t>1990</a:t>
            </a:r>
            <a:endParaRPr b="0" i="0" sz="1100" u="none" cap="none" strike="noStrike">
              <a:solidFill>
                <a:schemeClr val="dk1"/>
              </a:solidFill>
              <a:latin typeface="Arial"/>
              <a:ea typeface="Arial"/>
              <a:cs typeface="Arial"/>
              <a:sym typeface="Arial"/>
            </a:endParaRPr>
          </a:p>
        </p:txBody>
      </p:sp>
      <p:sp>
        <p:nvSpPr>
          <p:cNvPr id="492" name="Google Shape;492;p11"/>
          <p:cNvSpPr/>
          <p:nvPr/>
        </p:nvSpPr>
        <p:spPr>
          <a:xfrm>
            <a:off x="4176713" y="3997325"/>
            <a:ext cx="314189" cy="169277"/>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1100"/>
              <a:buFont typeface="Arial"/>
              <a:buNone/>
            </a:pPr>
            <a:r>
              <a:rPr b="0" i="0" lang="en-US" sz="1100" u="none" cap="none" strike="noStrike">
                <a:solidFill>
                  <a:srgbClr val="000000"/>
                </a:solidFill>
                <a:latin typeface="Arial"/>
                <a:ea typeface="Arial"/>
                <a:cs typeface="Arial"/>
                <a:sym typeface="Arial"/>
              </a:rPr>
              <a:t>2000</a:t>
            </a:r>
            <a:endParaRPr b="0" i="0" sz="1100" u="none" cap="none" strike="noStrike">
              <a:solidFill>
                <a:schemeClr val="dk1"/>
              </a:solidFill>
              <a:latin typeface="Arial"/>
              <a:ea typeface="Arial"/>
              <a:cs typeface="Arial"/>
              <a:sym typeface="Arial"/>
            </a:endParaRPr>
          </a:p>
        </p:txBody>
      </p:sp>
      <p:sp>
        <p:nvSpPr>
          <p:cNvPr id="493" name="Google Shape;493;p11"/>
          <p:cNvSpPr/>
          <p:nvPr/>
        </p:nvSpPr>
        <p:spPr>
          <a:xfrm>
            <a:off x="5434013" y="3997325"/>
            <a:ext cx="314189" cy="169277"/>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1100"/>
              <a:buFont typeface="Arial"/>
              <a:buNone/>
            </a:pPr>
            <a:r>
              <a:rPr b="0" i="0" lang="en-US" sz="1100" u="none" cap="none" strike="noStrike">
                <a:solidFill>
                  <a:srgbClr val="000000"/>
                </a:solidFill>
                <a:latin typeface="Arial"/>
                <a:ea typeface="Arial"/>
                <a:cs typeface="Arial"/>
                <a:sym typeface="Arial"/>
              </a:rPr>
              <a:t>2010</a:t>
            </a:r>
            <a:endParaRPr b="0" i="0" sz="1100" u="none" cap="none" strike="noStrike">
              <a:solidFill>
                <a:schemeClr val="dk1"/>
              </a:solidFill>
              <a:latin typeface="Arial"/>
              <a:ea typeface="Arial"/>
              <a:cs typeface="Arial"/>
              <a:sym typeface="Arial"/>
            </a:endParaRPr>
          </a:p>
        </p:txBody>
      </p:sp>
      <p:sp>
        <p:nvSpPr>
          <p:cNvPr id="494" name="Google Shape;494;p11"/>
          <p:cNvSpPr/>
          <p:nvPr/>
        </p:nvSpPr>
        <p:spPr>
          <a:xfrm>
            <a:off x="6689725" y="3997325"/>
            <a:ext cx="314189" cy="169277"/>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1100"/>
              <a:buFont typeface="Arial"/>
              <a:buNone/>
            </a:pPr>
            <a:r>
              <a:rPr b="0" i="0" lang="en-US" sz="1100" u="none" cap="none" strike="noStrike">
                <a:solidFill>
                  <a:srgbClr val="000000"/>
                </a:solidFill>
                <a:latin typeface="Arial"/>
                <a:ea typeface="Arial"/>
                <a:cs typeface="Arial"/>
                <a:sym typeface="Arial"/>
              </a:rPr>
              <a:t>2020</a:t>
            </a:r>
            <a:endParaRPr b="0" i="0" sz="1100" u="none" cap="none" strike="noStrike">
              <a:solidFill>
                <a:schemeClr val="dk1"/>
              </a:solidFill>
              <a:latin typeface="Arial"/>
              <a:ea typeface="Arial"/>
              <a:cs typeface="Arial"/>
              <a:sym typeface="Arial"/>
            </a:endParaRPr>
          </a:p>
        </p:txBody>
      </p:sp>
      <p:sp>
        <p:nvSpPr>
          <p:cNvPr id="495" name="Google Shape;495;p11"/>
          <p:cNvSpPr/>
          <p:nvPr/>
        </p:nvSpPr>
        <p:spPr>
          <a:xfrm>
            <a:off x="7192963" y="3997325"/>
            <a:ext cx="314189" cy="169277"/>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1100"/>
              <a:buFont typeface="Arial"/>
              <a:buNone/>
            </a:pPr>
            <a:r>
              <a:rPr b="0" i="0" lang="en-US" sz="1100" u="none" cap="none" strike="noStrike">
                <a:solidFill>
                  <a:srgbClr val="000000"/>
                </a:solidFill>
                <a:latin typeface="Arial"/>
                <a:ea typeface="Arial"/>
                <a:cs typeface="Arial"/>
                <a:sym typeface="Arial"/>
              </a:rPr>
              <a:t>2024</a:t>
            </a:r>
            <a:endParaRPr b="0" i="0" sz="1100" u="none" cap="none" strike="noStrike">
              <a:solidFill>
                <a:schemeClr val="dk1"/>
              </a:solidFill>
              <a:latin typeface="Arial"/>
              <a:ea typeface="Arial"/>
              <a:cs typeface="Arial"/>
              <a:sym typeface="Arial"/>
            </a:endParaRPr>
          </a:p>
        </p:txBody>
      </p:sp>
      <p:sp>
        <p:nvSpPr>
          <p:cNvPr id="496" name="Google Shape;496;p11"/>
          <p:cNvSpPr/>
          <p:nvPr/>
        </p:nvSpPr>
        <p:spPr>
          <a:xfrm>
            <a:off x="361504" y="1348252"/>
            <a:ext cx="657231" cy="338554"/>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1100"/>
              <a:buFont typeface="Arial"/>
              <a:buNone/>
            </a:pPr>
            <a:r>
              <a:rPr b="0" i="0" lang="en-US" sz="1100" u="none" cap="none" strike="noStrike">
                <a:solidFill>
                  <a:srgbClr val="000000"/>
                </a:solidFill>
                <a:latin typeface="Arial"/>
                <a:ea typeface="Arial"/>
                <a:cs typeface="Arial"/>
                <a:sym typeface="Arial"/>
              </a:rPr>
              <a:t>Number </a:t>
            </a:r>
            <a:endParaRPr/>
          </a:p>
          <a:p>
            <a:pPr indent="0" lvl="0" marL="0" marR="0" rtl="0" algn="l">
              <a:lnSpc>
                <a:spcPct val="100000"/>
              </a:lnSpc>
              <a:spcBef>
                <a:spcPts val="0"/>
              </a:spcBef>
              <a:spcAft>
                <a:spcPts val="0"/>
              </a:spcAft>
              <a:buClr>
                <a:srgbClr val="000000"/>
              </a:buClr>
              <a:buSzPts val="1100"/>
              <a:buFont typeface="Arial"/>
              <a:buNone/>
            </a:pPr>
            <a:r>
              <a:rPr b="0" i="0" lang="en-US" sz="1100" u="none" cap="none" strike="noStrike">
                <a:solidFill>
                  <a:srgbClr val="000000"/>
                </a:solidFill>
                <a:latin typeface="Arial"/>
                <a:ea typeface="Arial"/>
                <a:cs typeface="Arial"/>
                <a:sym typeface="Arial"/>
              </a:rPr>
              <a:t>of proteins</a:t>
            </a:r>
            <a:endParaRPr b="0" i="0" sz="1100" u="none" cap="none" strike="noStrike">
              <a:solidFill>
                <a:schemeClr val="dk1"/>
              </a:solidFill>
              <a:latin typeface="Arial"/>
              <a:ea typeface="Arial"/>
              <a:cs typeface="Arial"/>
              <a:sym typeface="Arial"/>
            </a:endParaRPr>
          </a:p>
        </p:txBody>
      </p:sp>
      <p:sp>
        <p:nvSpPr>
          <p:cNvPr id="497" name="Google Shape;497;p11"/>
          <p:cNvSpPr/>
          <p:nvPr/>
        </p:nvSpPr>
        <p:spPr>
          <a:xfrm>
            <a:off x="5710238" y="2770048"/>
            <a:ext cx="1511632" cy="169277"/>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4BACC6"/>
              </a:buClr>
              <a:buSzPts val="1100"/>
              <a:buFont typeface="Arial"/>
              <a:buNone/>
            </a:pPr>
            <a:r>
              <a:rPr b="1" i="0" lang="en-US" sz="1100" u="none" cap="none" strike="noStrike">
                <a:solidFill>
                  <a:srgbClr val="4BACC6"/>
                </a:solidFill>
                <a:latin typeface="Arial"/>
                <a:ea typeface="Arial"/>
                <a:cs typeface="Arial"/>
                <a:sym typeface="Arial"/>
              </a:rPr>
              <a:t>Experimental methods</a:t>
            </a:r>
            <a:endParaRPr b="0" i="0" sz="1100" u="none" cap="none" strike="noStrike">
              <a:solidFill>
                <a:schemeClr val="dk1"/>
              </a:solidFill>
              <a:latin typeface="Arial"/>
              <a:ea typeface="Arial"/>
              <a:cs typeface="Arial"/>
              <a:sym typeface="Arial"/>
            </a:endParaRPr>
          </a:p>
        </p:txBody>
      </p:sp>
      <p:sp>
        <p:nvSpPr>
          <p:cNvPr id="498" name="Google Shape;498;p11"/>
          <p:cNvSpPr/>
          <p:nvPr/>
        </p:nvSpPr>
        <p:spPr>
          <a:xfrm>
            <a:off x="5698766" y="3103062"/>
            <a:ext cx="1394613" cy="169277"/>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1100"/>
              <a:buFont typeface="Arial"/>
              <a:buNone/>
            </a:pPr>
            <a:r>
              <a:rPr b="0" i="0" lang="en-US" sz="1100" u="none" cap="none" strike="noStrike">
                <a:solidFill>
                  <a:srgbClr val="000000"/>
                </a:solidFill>
                <a:latin typeface="Arial"/>
                <a:ea typeface="Arial"/>
                <a:cs typeface="Arial"/>
                <a:sym typeface="Arial"/>
              </a:rPr>
              <a:t>200 000 experimental </a:t>
            </a:r>
            <a:endParaRPr b="0" i="0" sz="1100" u="none" cap="none" strike="noStrike">
              <a:solidFill>
                <a:schemeClr val="dk1"/>
              </a:solidFill>
              <a:latin typeface="Arial"/>
              <a:ea typeface="Arial"/>
              <a:cs typeface="Arial"/>
              <a:sym typeface="Arial"/>
            </a:endParaRPr>
          </a:p>
        </p:txBody>
      </p:sp>
      <p:sp>
        <p:nvSpPr>
          <p:cNvPr id="499" name="Google Shape;499;p11"/>
          <p:cNvSpPr/>
          <p:nvPr/>
        </p:nvSpPr>
        <p:spPr>
          <a:xfrm>
            <a:off x="5710238" y="3278273"/>
            <a:ext cx="1142942" cy="169277"/>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1100"/>
              <a:buFont typeface="Arial"/>
              <a:buNone/>
            </a:pPr>
            <a:r>
              <a:rPr b="0" i="0" lang="en-US" sz="1100" u="none" cap="none" strike="noStrike">
                <a:solidFill>
                  <a:srgbClr val="000000"/>
                </a:solidFill>
                <a:latin typeface="Arial"/>
                <a:ea typeface="Arial"/>
                <a:cs typeface="Arial"/>
                <a:sym typeface="Arial"/>
              </a:rPr>
              <a:t>results in 50 years</a:t>
            </a:r>
            <a:endParaRPr b="0" i="0" sz="1100" u="none" cap="none" strike="noStrike">
              <a:solidFill>
                <a:schemeClr val="dk1"/>
              </a:solidFill>
              <a:latin typeface="Arial"/>
              <a:ea typeface="Arial"/>
              <a:cs typeface="Arial"/>
              <a:sym typeface="Arial"/>
            </a:endParaRPr>
          </a:p>
        </p:txBody>
      </p:sp>
      <p:sp>
        <p:nvSpPr>
          <p:cNvPr id="500" name="Google Shape;500;p11"/>
          <p:cNvSpPr/>
          <p:nvPr/>
        </p:nvSpPr>
        <p:spPr>
          <a:xfrm>
            <a:off x="7412166" y="1100551"/>
            <a:ext cx="870431" cy="169277"/>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92D050"/>
              </a:buClr>
              <a:buSzPts val="1100"/>
              <a:buFont typeface="Arial"/>
              <a:buNone/>
            </a:pPr>
            <a:r>
              <a:rPr b="1" i="0" lang="en-US" sz="1100" u="none" cap="none" strike="noStrike">
                <a:solidFill>
                  <a:srgbClr val="92D050"/>
                </a:solidFill>
                <a:latin typeface="Arial"/>
                <a:ea typeface="Arial"/>
                <a:cs typeface="Arial"/>
                <a:sym typeface="Arial"/>
              </a:rPr>
              <a:t>AlphaFold AI</a:t>
            </a:r>
            <a:endParaRPr b="0" i="0" sz="1100" u="none" cap="none" strike="noStrike">
              <a:solidFill>
                <a:schemeClr val="dk1"/>
              </a:solidFill>
              <a:latin typeface="Arial"/>
              <a:ea typeface="Arial"/>
              <a:cs typeface="Arial"/>
              <a:sym typeface="Arial"/>
            </a:endParaRPr>
          </a:p>
        </p:txBody>
      </p:sp>
      <p:sp>
        <p:nvSpPr>
          <p:cNvPr id="501" name="Google Shape;501;p11"/>
          <p:cNvSpPr/>
          <p:nvPr/>
        </p:nvSpPr>
        <p:spPr>
          <a:xfrm>
            <a:off x="7412166" y="1299508"/>
            <a:ext cx="1327286" cy="169277"/>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1100"/>
              <a:buFont typeface="Arial"/>
              <a:buNone/>
            </a:pPr>
            <a:r>
              <a:rPr b="0" i="0" lang="en-US" sz="1100" u="none" cap="none" strike="noStrike">
                <a:solidFill>
                  <a:srgbClr val="000000"/>
                </a:solidFill>
                <a:latin typeface="Arial"/>
                <a:ea typeface="Arial"/>
                <a:cs typeface="Arial"/>
                <a:sym typeface="Arial"/>
              </a:rPr>
              <a:t>200 million modelled </a:t>
            </a:r>
            <a:endParaRPr b="0" i="0" sz="1100" u="none" cap="none" strike="noStrike">
              <a:solidFill>
                <a:schemeClr val="dk1"/>
              </a:solidFill>
              <a:latin typeface="Arial"/>
              <a:ea typeface="Arial"/>
              <a:cs typeface="Arial"/>
              <a:sym typeface="Arial"/>
            </a:endParaRPr>
          </a:p>
        </p:txBody>
      </p:sp>
      <p:sp>
        <p:nvSpPr>
          <p:cNvPr id="502" name="Google Shape;502;p11"/>
          <p:cNvSpPr/>
          <p:nvPr/>
        </p:nvSpPr>
        <p:spPr>
          <a:xfrm>
            <a:off x="7414505" y="1498465"/>
            <a:ext cx="1088439" cy="169277"/>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1100"/>
              <a:buFont typeface="Arial"/>
              <a:buNone/>
            </a:pPr>
            <a:r>
              <a:rPr b="0" i="0" lang="en-US" sz="1100" u="none" cap="none" strike="noStrike">
                <a:solidFill>
                  <a:srgbClr val="000000"/>
                </a:solidFill>
                <a:latin typeface="Arial"/>
                <a:ea typeface="Arial"/>
                <a:cs typeface="Arial"/>
                <a:sym typeface="Arial"/>
              </a:rPr>
              <a:t>using AI in 1 year</a:t>
            </a:r>
            <a:endParaRPr b="0" i="0" sz="1100" u="none" cap="none" strike="noStrike">
              <a:solidFill>
                <a:schemeClr val="dk1"/>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82"/>
                                        </p:tgtEl>
                                        <p:attrNameLst>
                                          <p:attrName>style.visibility</p:attrName>
                                        </p:attrNameLst>
                                      </p:cBhvr>
                                      <p:to>
                                        <p:strVal val="visible"/>
                                      </p:to>
                                    </p:set>
                                    <p:animEffect filter="fade" transition="in">
                                      <p:cBhvr>
                                        <p:cTn dur="500"/>
                                        <p:tgtEl>
                                          <p:spTgt spid="482"/>
                                        </p:tgtEl>
                                      </p:cBhvr>
                                    </p:animEffect>
                                  </p:childTnLst>
                                </p:cTn>
                              </p:par>
                              <p:par>
                                <p:cTn fill="hold" nodeType="withEffect" presetClass="entr" presetID="1" presetSubtype="0">
                                  <p:stCondLst>
                                    <p:cond delay="0"/>
                                  </p:stCondLst>
                                  <p:childTnLst>
                                    <p:set>
                                      <p:cBhvr>
                                        <p:cTn dur="1" fill="hold">
                                          <p:stCondLst>
                                            <p:cond delay="0"/>
                                          </p:stCondLst>
                                        </p:cTn>
                                        <p:tgtEl>
                                          <p:spTgt spid="497"/>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498"/>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499"/>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81"/>
                                        </p:tgtEl>
                                        <p:attrNameLst>
                                          <p:attrName>style.visibility</p:attrName>
                                        </p:attrNameLst>
                                      </p:cBhvr>
                                      <p:to>
                                        <p:strVal val="visible"/>
                                      </p:to>
                                    </p:set>
                                    <p:animEffect filter="fade" transition="in">
                                      <p:cBhvr>
                                        <p:cTn dur="500"/>
                                        <p:tgtEl>
                                          <p:spTgt spid="481"/>
                                        </p:tgtEl>
                                      </p:cBhvr>
                                    </p:animEffect>
                                  </p:childTnLst>
                                </p:cTn>
                              </p:par>
                              <p:par>
                                <p:cTn fill="hold" nodeType="withEffect" presetClass="entr" presetID="1" presetSubtype="0">
                                  <p:stCondLst>
                                    <p:cond delay="0"/>
                                  </p:stCondLst>
                                  <p:childTnLst>
                                    <p:set>
                                      <p:cBhvr>
                                        <p:cTn dur="1" fill="hold">
                                          <p:stCondLst>
                                            <p:cond delay="0"/>
                                          </p:stCondLst>
                                        </p:cTn>
                                        <p:tgtEl>
                                          <p:spTgt spid="500"/>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502"/>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501"/>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07" name="Shape 507"/>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9" name="Shape 139"/>
        <p:cNvGrpSpPr/>
        <p:nvPr/>
      </p:nvGrpSpPr>
      <p:grpSpPr>
        <a:xfrm>
          <a:off x="0" y="0"/>
          <a:ext cx="0" cy="0"/>
          <a:chOff x="0" y="0"/>
          <a:chExt cx="0" cy="0"/>
        </a:xfrm>
      </p:grpSpPr>
      <p:sp>
        <p:nvSpPr>
          <p:cNvPr id="140" name="Google Shape;140;p2"/>
          <p:cNvSpPr txBox="1"/>
          <p:nvPr>
            <p:ph idx="2" type="body"/>
          </p:nvPr>
        </p:nvSpPr>
        <p:spPr>
          <a:xfrm>
            <a:off x="250825" y="4374837"/>
            <a:ext cx="8642350" cy="434767"/>
          </a:xfrm>
          <a:prstGeom prst="rect">
            <a:avLst/>
          </a:prstGeom>
          <a:noFill/>
          <a:ln>
            <a:noFill/>
          </a:ln>
        </p:spPr>
        <p:txBody>
          <a:bodyPr anchorCtr="0" anchor="ctr" bIns="72000" lIns="0" spcFirstLastPara="1" rIns="91425" wrap="square" tIns="0">
            <a:noAutofit/>
          </a:bodyPr>
          <a:lstStyle/>
          <a:p>
            <a:pPr indent="0" lvl="0" marL="0" rtl="0" algn="ctr">
              <a:spcBef>
                <a:spcPts val="0"/>
              </a:spcBef>
              <a:spcAft>
                <a:spcPts val="0"/>
              </a:spcAft>
              <a:buSzPts val="1200"/>
              <a:buNone/>
            </a:pPr>
            <a:r>
              <a:rPr lang="en-US"/>
              <a:t>Data centre electricity demand more than doubles to 2030 and almost triples by 2035, driven by AI.</a:t>
            </a:r>
            <a:endParaRPr/>
          </a:p>
          <a:p>
            <a:pPr indent="0" lvl="0" marL="0" rtl="0" algn="ctr">
              <a:spcBef>
                <a:spcPts val="0"/>
              </a:spcBef>
              <a:spcAft>
                <a:spcPts val="0"/>
              </a:spcAft>
              <a:buSzPts val="1200"/>
              <a:buNone/>
            </a:pPr>
            <a:r>
              <a:t/>
            </a:r>
            <a:endParaRPr/>
          </a:p>
        </p:txBody>
      </p:sp>
      <p:sp>
        <p:nvSpPr>
          <p:cNvPr id="141" name="Google Shape;141;p2"/>
          <p:cNvSpPr txBox="1"/>
          <p:nvPr/>
        </p:nvSpPr>
        <p:spPr>
          <a:xfrm>
            <a:off x="250825" y="4374837"/>
            <a:ext cx="8642350" cy="434767"/>
          </a:xfrm>
          <a:prstGeom prst="rect">
            <a:avLst/>
          </a:prstGeom>
          <a:noFill/>
          <a:ln>
            <a:noFill/>
          </a:ln>
        </p:spPr>
        <p:txBody>
          <a:bodyPr anchorCtr="0" anchor="ctr" bIns="72000" lIns="0" spcFirstLastPara="1" rIns="91425" wrap="square" tIns="0">
            <a:noAutofit/>
          </a:bodyPr>
          <a:lstStyle/>
          <a:p>
            <a:pPr indent="0" lvl="0" marL="0" marR="0" rtl="0" algn="ctr">
              <a:spcBef>
                <a:spcPts val="0"/>
              </a:spcBef>
              <a:spcAft>
                <a:spcPts val="0"/>
              </a:spcAft>
              <a:buClr>
                <a:srgbClr val="A5A5A5"/>
              </a:buClr>
              <a:buSzPts val="1200"/>
              <a:buFont typeface="Calibri"/>
              <a:buNone/>
            </a:pPr>
            <a:r>
              <a:t/>
            </a:r>
            <a:endParaRPr b="1" i="0" sz="1200" u="none" cap="none" strike="noStrike">
              <a:solidFill>
                <a:schemeClr val="dk1"/>
              </a:solidFill>
              <a:latin typeface="Arial"/>
              <a:ea typeface="Arial"/>
              <a:cs typeface="Arial"/>
              <a:sym typeface="Arial"/>
            </a:endParaRPr>
          </a:p>
          <a:p>
            <a:pPr indent="0" lvl="0" marL="0" marR="0" rtl="0" algn="ctr">
              <a:spcBef>
                <a:spcPts val="0"/>
              </a:spcBef>
              <a:spcAft>
                <a:spcPts val="0"/>
              </a:spcAft>
              <a:buClr>
                <a:srgbClr val="A5A5A5"/>
              </a:buClr>
              <a:buSzPts val="1200"/>
              <a:buFont typeface="Calibri"/>
              <a:buNone/>
            </a:pPr>
            <a:r>
              <a:rPr b="1" i="0" lang="en-US" sz="1200" u="none" cap="none" strike="noStrike">
                <a:solidFill>
                  <a:schemeClr val="dk1"/>
                </a:solidFill>
                <a:latin typeface="Arial"/>
                <a:ea typeface="Arial"/>
                <a:cs typeface="Arial"/>
                <a:sym typeface="Arial"/>
              </a:rPr>
              <a:t>Data centres are among the key contributors to electricity demand growth.</a:t>
            </a:r>
            <a:endParaRPr/>
          </a:p>
        </p:txBody>
      </p:sp>
      <p:sp>
        <p:nvSpPr>
          <p:cNvPr id="142" name="Google Shape;142;p2"/>
          <p:cNvSpPr txBox="1"/>
          <p:nvPr>
            <p:ph idx="1" type="body"/>
          </p:nvPr>
        </p:nvSpPr>
        <p:spPr>
          <a:xfrm>
            <a:off x="250825" y="163489"/>
            <a:ext cx="7993289" cy="392239"/>
          </a:xfrm>
          <a:prstGeom prst="rect">
            <a:avLst/>
          </a:prstGeom>
          <a:noFill/>
          <a:ln>
            <a:noFill/>
          </a:ln>
        </p:spPr>
        <p:txBody>
          <a:bodyPr anchorCtr="0" anchor="t" bIns="0" lIns="0" spcFirstLastPara="1" rIns="0" wrap="square" tIns="0">
            <a:noAutofit/>
          </a:bodyPr>
          <a:lstStyle/>
          <a:p>
            <a:pPr indent="0" lvl="0" marL="0" rtl="0" algn="l">
              <a:spcBef>
                <a:spcPts val="0"/>
              </a:spcBef>
              <a:spcAft>
                <a:spcPts val="0"/>
              </a:spcAft>
              <a:buSzPts val="1900"/>
              <a:buNone/>
            </a:pPr>
            <a:r>
              <a:rPr lang="en-US"/>
              <a:t>Data centre electricity demand surges</a:t>
            </a:r>
            <a:endParaRPr/>
          </a:p>
        </p:txBody>
      </p:sp>
      <p:sp>
        <p:nvSpPr>
          <p:cNvPr id="143" name="Google Shape;143;p2"/>
          <p:cNvSpPr txBox="1"/>
          <p:nvPr>
            <p:ph idx="3" type="body"/>
          </p:nvPr>
        </p:nvSpPr>
        <p:spPr>
          <a:xfrm>
            <a:off x="250826" y="613817"/>
            <a:ext cx="4968698" cy="284370"/>
          </a:xfrm>
          <a:prstGeom prst="rect">
            <a:avLst/>
          </a:prstGeom>
          <a:noFill/>
          <a:ln>
            <a:noFill/>
          </a:ln>
        </p:spPr>
        <p:txBody>
          <a:bodyPr anchorCtr="0" anchor="t" bIns="45700" lIns="0" spcFirstLastPara="1" rIns="91425" wrap="square" tIns="45700">
            <a:noAutofit/>
          </a:bodyPr>
          <a:lstStyle/>
          <a:p>
            <a:pPr indent="0" lvl="0" marL="0" rtl="0" algn="ctr">
              <a:spcBef>
                <a:spcPts val="0"/>
              </a:spcBef>
              <a:spcAft>
                <a:spcPts val="0"/>
              </a:spcAft>
              <a:buSzPts val="1200"/>
              <a:buNone/>
            </a:pPr>
            <a:r>
              <a:rPr lang="en-US">
                <a:latin typeface="Arial"/>
                <a:ea typeface="Arial"/>
                <a:cs typeface="Arial"/>
                <a:sym typeface="Arial"/>
              </a:rPr>
              <a:t>Data centre electricity demand (TWh)</a:t>
            </a:r>
            <a:endParaRPr/>
          </a:p>
        </p:txBody>
      </p:sp>
      <p:sp>
        <p:nvSpPr>
          <p:cNvPr id="144" name="Google Shape;144;p2"/>
          <p:cNvSpPr txBox="1"/>
          <p:nvPr/>
        </p:nvSpPr>
        <p:spPr>
          <a:xfrm>
            <a:off x="5501036" y="613817"/>
            <a:ext cx="3607866" cy="284370"/>
          </a:xfrm>
          <a:prstGeom prst="rect">
            <a:avLst/>
          </a:prstGeom>
          <a:noFill/>
          <a:ln>
            <a:noFill/>
          </a:ln>
        </p:spPr>
        <p:txBody>
          <a:bodyPr anchorCtr="0" anchor="t" bIns="45700" lIns="0" spcFirstLastPara="1" rIns="91425" wrap="square" tIns="45700">
            <a:noAutofit/>
          </a:bodyPr>
          <a:lstStyle/>
          <a:p>
            <a:pPr indent="0" lvl="0" marL="0" marR="0" rtl="0" algn="ctr">
              <a:spcBef>
                <a:spcPts val="0"/>
              </a:spcBef>
              <a:spcAft>
                <a:spcPts val="0"/>
              </a:spcAft>
              <a:buClr>
                <a:srgbClr val="A5A5A5"/>
              </a:buClr>
              <a:buSzPts val="1200"/>
              <a:buFont typeface="Calibri"/>
              <a:buNone/>
            </a:pPr>
            <a:r>
              <a:rPr b="0" i="0" lang="en-US" sz="1200" u="none" cap="none" strike="noStrike">
                <a:solidFill>
                  <a:schemeClr val="dk1"/>
                </a:solidFill>
                <a:latin typeface="Arial"/>
                <a:ea typeface="Arial"/>
                <a:cs typeface="Arial"/>
                <a:sym typeface="Arial"/>
              </a:rPr>
              <a:t>Increase in electricity demand by sector, </a:t>
            </a:r>
            <a:endParaRPr/>
          </a:p>
          <a:p>
            <a:pPr indent="0" lvl="0" marL="0" marR="0" rtl="0" algn="ctr">
              <a:spcBef>
                <a:spcPts val="0"/>
              </a:spcBef>
              <a:spcAft>
                <a:spcPts val="0"/>
              </a:spcAft>
              <a:buClr>
                <a:srgbClr val="A5A5A5"/>
              </a:buClr>
              <a:buSzPts val="1200"/>
              <a:buFont typeface="Calibri"/>
              <a:buNone/>
            </a:pPr>
            <a:r>
              <a:rPr b="0" i="0" lang="en-US" sz="1200" u="none" cap="none" strike="noStrike">
                <a:solidFill>
                  <a:schemeClr val="dk1"/>
                </a:solidFill>
                <a:latin typeface="Arial"/>
                <a:ea typeface="Arial"/>
                <a:cs typeface="Arial"/>
                <a:sym typeface="Arial"/>
              </a:rPr>
              <a:t>2024-2030 </a:t>
            </a:r>
            <a:endParaRPr b="0" i="0" sz="1200" u="none" cap="none" strike="noStrike">
              <a:solidFill>
                <a:schemeClr val="dk1"/>
              </a:solidFill>
              <a:latin typeface="Arial"/>
              <a:ea typeface="Arial"/>
              <a:cs typeface="Arial"/>
              <a:sym typeface="Arial"/>
            </a:endParaRPr>
          </a:p>
        </p:txBody>
      </p:sp>
      <p:sp>
        <p:nvSpPr>
          <p:cNvPr id="145" name="Google Shape;145;p2"/>
          <p:cNvSpPr/>
          <p:nvPr/>
        </p:nvSpPr>
        <p:spPr>
          <a:xfrm>
            <a:off x="896176" y="2985582"/>
            <a:ext cx="2324018" cy="622300"/>
          </a:xfrm>
          <a:custGeom>
            <a:rect b="b" l="l" r="r" t="t"/>
            <a:pathLst>
              <a:path extrusionOk="0" h="392" w="1518">
                <a:moveTo>
                  <a:pt x="0" y="392"/>
                </a:moveTo>
                <a:lnTo>
                  <a:pt x="108" y="388"/>
                </a:lnTo>
                <a:lnTo>
                  <a:pt x="217" y="385"/>
                </a:lnTo>
                <a:lnTo>
                  <a:pt x="325" y="382"/>
                </a:lnTo>
                <a:lnTo>
                  <a:pt x="434" y="379"/>
                </a:lnTo>
                <a:lnTo>
                  <a:pt x="542" y="371"/>
                </a:lnTo>
                <a:lnTo>
                  <a:pt x="651" y="359"/>
                </a:lnTo>
                <a:lnTo>
                  <a:pt x="759" y="343"/>
                </a:lnTo>
                <a:lnTo>
                  <a:pt x="868" y="312"/>
                </a:lnTo>
                <a:lnTo>
                  <a:pt x="976" y="269"/>
                </a:lnTo>
                <a:lnTo>
                  <a:pt x="1085" y="224"/>
                </a:lnTo>
                <a:lnTo>
                  <a:pt x="1192" y="181"/>
                </a:lnTo>
                <a:lnTo>
                  <a:pt x="1301" y="139"/>
                </a:lnTo>
                <a:lnTo>
                  <a:pt x="1409" y="84"/>
                </a:lnTo>
                <a:lnTo>
                  <a:pt x="1518" y="0"/>
                </a:lnTo>
              </a:path>
            </a:pathLst>
          </a:custGeom>
          <a:noFill/>
          <a:ln cap="rnd" cmpd="sng" w="28575">
            <a:solidFill>
              <a:srgbClr val="4BACC6"/>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100">
              <a:solidFill>
                <a:schemeClr val="dk1"/>
              </a:solidFill>
              <a:latin typeface="Arial"/>
              <a:ea typeface="Arial"/>
              <a:cs typeface="Arial"/>
              <a:sym typeface="Arial"/>
            </a:endParaRPr>
          </a:p>
        </p:txBody>
      </p:sp>
      <p:sp>
        <p:nvSpPr>
          <p:cNvPr id="146" name="Google Shape;146;p2"/>
          <p:cNvSpPr/>
          <p:nvPr/>
        </p:nvSpPr>
        <p:spPr>
          <a:xfrm>
            <a:off x="3220194" y="1098045"/>
            <a:ext cx="1824921" cy="1887538"/>
          </a:xfrm>
          <a:custGeom>
            <a:rect b="b" l="l" r="r" t="t"/>
            <a:pathLst>
              <a:path extrusionOk="0" h="1189" w="1192">
                <a:moveTo>
                  <a:pt x="0" y="1189"/>
                </a:moveTo>
                <a:lnTo>
                  <a:pt x="108" y="1082"/>
                </a:lnTo>
                <a:lnTo>
                  <a:pt x="217" y="967"/>
                </a:lnTo>
                <a:lnTo>
                  <a:pt x="325" y="808"/>
                </a:lnTo>
                <a:lnTo>
                  <a:pt x="434" y="642"/>
                </a:lnTo>
                <a:lnTo>
                  <a:pt x="542" y="505"/>
                </a:lnTo>
                <a:lnTo>
                  <a:pt x="651" y="378"/>
                </a:lnTo>
                <a:lnTo>
                  <a:pt x="759" y="275"/>
                </a:lnTo>
                <a:lnTo>
                  <a:pt x="868" y="179"/>
                </a:lnTo>
                <a:lnTo>
                  <a:pt x="976" y="112"/>
                </a:lnTo>
                <a:lnTo>
                  <a:pt x="1084" y="48"/>
                </a:lnTo>
                <a:lnTo>
                  <a:pt x="1192" y="0"/>
                </a:lnTo>
              </a:path>
            </a:pathLst>
          </a:custGeom>
          <a:noFill/>
          <a:ln cap="rnd" cmpd="sng" w="28575">
            <a:solidFill>
              <a:srgbClr val="4BACC6"/>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100">
              <a:solidFill>
                <a:schemeClr val="dk1"/>
              </a:solidFill>
              <a:latin typeface="Arial"/>
              <a:ea typeface="Arial"/>
              <a:cs typeface="Arial"/>
              <a:sym typeface="Arial"/>
            </a:endParaRPr>
          </a:p>
        </p:txBody>
      </p:sp>
      <p:grpSp>
        <p:nvGrpSpPr>
          <p:cNvPr id="147" name="Google Shape;147;p2"/>
          <p:cNvGrpSpPr/>
          <p:nvPr/>
        </p:nvGrpSpPr>
        <p:grpSpPr>
          <a:xfrm>
            <a:off x="404734" y="991682"/>
            <a:ext cx="4814781" cy="3218865"/>
            <a:chOff x="404734" y="991682"/>
            <a:chExt cx="4814781" cy="3218865"/>
          </a:xfrm>
        </p:grpSpPr>
        <p:cxnSp>
          <p:nvCxnSpPr>
            <p:cNvPr id="148" name="Google Shape;148;p2"/>
            <p:cNvCxnSpPr/>
            <p:nvPr/>
          </p:nvCxnSpPr>
          <p:spPr>
            <a:xfrm>
              <a:off x="858243" y="1076320"/>
              <a:ext cx="4201200" cy="0"/>
            </a:xfrm>
            <a:prstGeom prst="straightConnector1">
              <a:avLst/>
            </a:prstGeom>
            <a:noFill/>
            <a:ln cap="rnd" cmpd="sng" w="12700">
              <a:solidFill>
                <a:srgbClr val="7F7F7F"/>
              </a:solidFill>
              <a:prstDash val="dot"/>
              <a:round/>
              <a:headEnd len="sm" w="sm" type="none"/>
              <a:tailEnd len="sm" w="sm" type="none"/>
            </a:ln>
          </p:spPr>
        </p:cxnSp>
        <p:cxnSp>
          <p:nvCxnSpPr>
            <p:cNvPr id="149" name="Google Shape;149;p2"/>
            <p:cNvCxnSpPr/>
            <p:nvPr/>
          </p:nvCxnSpPr>
          <p:spPr>
            <a:xfrm>
              <a:off x="858243" y="2532710"/>
              <a:ext cx="4201200" cy="0"/>
            </a:xfrm>
            <a:prstGeom prst="straightConnector1">
              <a:avLst/>
            </a:prstGeom>
            <a:noFill/>
            <a:ln cap="rnd" cmpd="sng" w="12700">
              <a:solidFill>
                <a:srgbClr val="7F7F7F"/>
              </a:solidFill>
              <a:prstDash val="dot"/>
              <a:round/>
              <a:headEnd len="sm" w="sm" type="none"/>
              <a:tailEnd len="sm" w="sm" type="none"/>
            </a:ln>
          </p:spPr>
        </p:cxnSp>
        <p:cxnSp>
          <p:nvCxnSpPr>
            <p:cNvPr id="150" name="Google Shape;150;p2"/>
            <p:cNvCxnSpPr/>
            <p:nvPr/>
          </p:nvCxnSpPr>
          <p:spPr>
            <a:xfrm>
              <a:off x="858243" y="1804515"/>
              <a:ext cx="4201200" cy="0"/>
            </a:xfrm>
            <a:prstGeom prst="straightConnector1">
              <a:avLst/>
            </a:prstGeom>
            <a:noFill/>
            <a:ln cap="rnd" cmpd="sng" w="12700">
              <a:solidFill>
                <a:srgbClr val="7F7F7F"/>
              </a:solidFill>
              <a:prstDash val="dot"/>
              <a:round/>
              <a:headEnd len="sm" w="sm" type="none"/>
              <a:tailEnd len="sm" w="sm" type="none"/>
            </a:ln>
          </p:spPr>
        </p:cxnSp>
        <p:cxnSp>
          <p:nvCxnSpPr>
            <p:cNvPr id="151" name="Google Shape;151;p2"/>
            <p:cNvCxnSpPr/>
            <p:nvPr/>
          </p:nvCxnSpPr>
          <p:spPr>
            <a:xfrm>
              <a:off x="858243" y="3260904"/>
              <a:ext cx="4201200" cy="0"/>
            </a:xfrm>
            <a:prstGeom prst="straightConnector1">
              <a:avLst/>
            </a:prstGeom>
            <a:noFill/>
            <a:ln cap="rnd" cmpd="sng" w="12700">
              <a:solidFill>
                <a:srgbClr val="7F7F7F"/>
              </a:solidFill>
              <a:prstDash val="dot"/>
              <a:round/>
              <a:headEnd len="sm" w="sm" type="none"/>
              <a:tailEnd len="sm" w="sm" type="none"/>
            </a:ln>
          </p:spPr>
        </p:cxnSp>
        <p:cxnSp>
          <p:nvCxnSpPr>
            <p:cNvPr id="152" name="Google Shape;152;p2"/>
            <p:cNvCxnSpPr/>
            <p:nvPr/>
          </p:nvCxnSpPr>
          <p:spPr>
            <a:xfrm>
              <a:off x="865133" y="3993645"/>
              <a:ext cx="4201199" cy="0"/>
            </a:xfrm>
            <a:prstGeom prst="straightConnector1">
              <a:avLst/>
            </a:prstGeom>
            <a:noFill/>
            <a:ln cap="flat" cmpd="sng" w="9525">
              <a:solidFill>
                <a:srgbClr val="000000"/>
              </a:solidFill>
              <a:prstDash val="solid"/>
              <a:round/>
              <a:headEnd len="med" w="med" type="none"/>
              <a:tailEnd len="med" w="med" type="none"/>
            </a:ln>
          </p:spPr>
        </p:cxnSp>
        <p:sp>
          <p:nvSpPr>
            <p:cNvPr id="153" name="Google Shape;153;p2"/>
            <p:cNvSpPr/>
            <p:nvPr/>
          </p:nvSpPr>
          <p:spPr>
            <a:xfrm>
              <a:off x="470565" y="3178047"/>
              <a:ext cx="274114" cy="192193"/>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1100"/>
                <a:buFont typeface="Arial"/>
                <a:buNone/>
              </a:pPr>
              <a:r>
                <a:rPr b="0" i="0" lang="en-US" sz="1100" u="none" cap="none" strike="noStrike">
                  <a:solidFill>
                    <a:srgbClr val="000000"/>
                  </a:solidFill>
                  <a:latin typeface="Arial"/>
                  <a:ea typeface="Arial"/>
                  <a:cs typeface="Arial"/>
                  <a:sym typeface="Arial"/>
                </a:rPr>
                <a:t> 300</a:t>
              </a:r>
              <a:endParaRPr b="0" i="0" sz="1100" u="none" cap="none" strike="noStrike">
                <a:solidFill>
                  <a:schemeClr val="dk1"/>
                </a:solidFill>
                <a:latin typeface="Arial"/>
                <a:ea typeface="Arial"/>
                <a:cs typeface="Arial"/>
                <a:sym typeface="Arial"/>
              </a:endParaRPr>
            </a:p>
          </p:txBody>
        </p:sp>
        <p:sp>
          <p:nvSpPr>
            <p:cNvPr id="154" name="Google Shape;154;p2"/>
            <p:cNvSpPr/>
            <p:nvPr/>
          </p:nvSpPr>
          <p:spPr>
            <a:xfrm>
              <a:off x="470565" y="2449007"/>
              <a:ext cx="264354" cy="169277"/>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1100"/>
                <a:buFont typeface="Arial"/>
                <a:buNone/>
              </a:pPr>
              <a:r>
                <a:rPr b="0" i="0" lang="en-US" sz="1100" u="none" cap="none" strike="noStrike">
                  <a:solidFill>
                    <a:srgbClr val="000000"/>
                  </a:solidFill>
                  <a:latin typeface="Arial"/>
                  <a:ea typeface="Arial"/>
                  <a:cs typeface="Arial"/>
                  <a:sym typeface="Arial"/>
                </a:rPr>
                <a:t> 600</a:t>
              </a:r>
              <a:endParaRPr b="0" i="0" sz="1100" u="none" cap="none" strike="noStrike">
                <a:solidFill>
                  <a:schemeClr val="dk1"/>
                </a:solidFill>
                <a:latin typeface="Arial"/>
                <a:ea typeface="Arial"/>
                <a:cs typeface="Arial"/>
                <a:sym typeface="Arial"/>
              </a:endParaRPr>
            </a:p>
          </p:txBody>
        </p:sp>
        <p:sp>
          <p:nvSpPr>
            <p:cNvPr id="155" name="Google Shape;155;p2"/>
            <p:cNvSpPr/>
            <p:nvPr/>
          </p:nvSpPr>
          <p:spPr>
            <a:xfrm>
              <a:off x="470565" y="1730887"/>
              <a:ext cx="274114" cy="169277"/>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1100"/>
                <a:buFont typeface="Arial"/>
                <a:buNone/>
              </a:pPr>
              <a:r>
                <a:rPr b="0" i="0" lang="en-US" sz="1100" u="none" cap="none" strike="noStrike">
                  <a:solidFill>
                    <a:srgbClr val="000000"/>
                  </a:solidFill>
                  <a:latin typeface="Arial"/>
                  <a:ea typeface="Arial"/>
                  <a:cs typeface="Arial"/>
                  <a:sym typeface="Arial"/>
                </a:rPr>
                <a:t> 900</a:t>
              </a:r>
              <a:endParaRPr b="0" i="0" sz="1100" u="none" cap="none" strike="noStrike">
                <a:solidFill>
                  <a:schemeClr val="dk1"/>
                </a:solidFill>
                <a:latin typeface="Arial"/>
                <a:ea typeface="Arial"/>
                <a:cs typeface="Arial"/>
                <a:sym typeface="Arial"/>
              </a:endParaRPr>
            </a:p>
          </p:txBody>
        </p:sp>
        <p:sp>
          <p:nvSpPr>
            <p:cNvPr id="156" name="Google Shape;156;p2"/>
            <p:cNvSpPr/>
            <p:nvPr/>
          </p:nvSpPr>
          <p:spPr>
            <a:xfrm>
              <a:off x="404734" y="991682"/>
              <a:ext cx="340104" cy="169277"/>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1100"/>
                <a:buFont typeface="Arial"/>
                <a:buNone/>
              </a:pPr>
              <a:r>
                <a:rPr b="0" i="0" lang="en-US" sz="1100" u="none" cap="none" strike="noStrike">
                  <a:solidFill>
                    <a:srgbClr val="000000"/>
                  </a:solidFill>
                  <a:latin typeface="Arial"/>
                  <a:ea typeface="Arial"/>
                  <a:cs typeface="Arial"/>
                  <a:sym typeface="Arial"/>
                </a:rPr>
                <a:t>1 200</a:t>
              </a:r>
              <a:endParaRPr b="0" i="0" sz="1100" u="none" cap="none" strike="noStrike">
                <a:solidFill>
                  <a:schemeClr val="dk1"/>
                </a:solidFill>
                <a:latin typeface="Arial"/>
                <a:ea typeface="Arial"/>
                <a:cs typeface="Arial"/>
                <a:sym typeface="Arial"/>
              </a:endParaRPr>
            </a:p>
          </p:txBody>
        </p:sp>
        <p:sp>
          <p:nvSpPr>
            <p:cNvPr id="157" name="Google Shape;157;p2"/>
            <p:cNvSpPr/>
            <p:nvPr/>
          </p:nvSpPr>
          <p:spPr>
            <a:xfrm>
              <a:off x="767574" y="4041270"/>
              <a:ext cx="303002" cy="169277"/>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1100"/>
                <a:buFont typeface="Arial"/>
                <a:buNone/>
              </a:pPr>
              <a:r>
                <a:rPr b="0" i="0" lang="en-US" sz="1100" u="none" cap="none" strike="noStrike">
                  <a:solidFill>
                    <a:srgbClr val="000000"/>
                  </a:solidFill>
                  <a:latin typeface="Arial"/>
                  <a:ea typeface="Arial"/>
                  <a:cs typeface="Arial"/>
                  <a:sym typeface="Arial"/>
                </a:rPr>
                <a:t>2010</a:t>
              </a:r>
              <a:endParaRPr b="0" i="0" sz="1100" u="none" cap="none" strike="noStrike">
                <a:solidFill>
                  <a:schemeClr val="dk1"/>
                </a:solidFill>
                <a:latin typeface="Arial"/>
                <a:ea typeface="Arial"/>
                <a:cs typeface="Arial"/>
                <a:sym typeface="Arial"/>
              </a:endParaRPr>
            </a:p>
          </p:txBody>
        </p:sp>
        <p:sp>
          <p:nvSpPr>
            <p:cNvPr id="158" name="Google Shape;158;p2"/>
            <p:cNvSpPr/>
            <p:nvPr/>
          </p:nvSpPr>
          <p:spPr>
            <a:xfrm>
              <a:off x="1597362" y="4041270"/>
              <a:ext cx="303002" cy="169277"/>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1100"/>
                <a:buFont typeface="Arial"/>
                <a:buNone/>
              </a:pPr>
              <a:r>
                <a:rPr b="0" i="0" lang="en-US" sz="1100" u="none" cap="none" strike="noStrike">
                  <a:solidFill>
                    <a:srgbClr val="000000"/>
                  </a:solidFill>
                  <a:latin typeface="Arial"/>
                  <a:ea typeface="Arial"/>
                  <a:cs typeface="Arial"/>
                  <a:sym typeface="Arial"/>
                </a:rPr>
                <a:t>2015</a:t>
              </a:r>
              <a:endParaRPr b="0" i="0" sz="1100" u="none" cap="none" strike="noStrike">
                <a:solidFill>
                  <a:schemeClr val="dk1"/>
                </a:solidFill>
                <a:latin typeface="Arial"/>
                <a:ea typeface="Arial"/>
                <a:cs typeface="Arial"/>
                <a:sym typeface="Arial"/>
              </a:endParaRPr>
            </a:p>
          </p:txBody>
        </p:sp>
        <p:sp>
          <p:nvSpPr>
            <p:cNvPr id="159" name="Google Shape;159;p2"/>
            <p:cNvSpPr/>
            <p:nvPr/>
          </p:nvSpPr>
          <p:spPr>
            <a:xfrm>
              <a:off x="2427150" y="4041270"/>
              <a:ext cx="303002" cy="169277"/>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1100"/>
                <a:buFont typeface="Arial"/>
                <a:buNone/>
              </a:pPr>
              <a:r>
                <a:rPr b="0" i="0" lang="en-US" sz="1100" u="none" cap="none" strike="noStrike">
                  <a:solidFill>
                    <a:srgbClr val="000000"/>
                  </a:solidFill>
                  <a:latin typeface="Arial"/>
                  <a:ea typeface="Arial"/>
                  <a:cs typeface="Arial"/>
                  <a:sym typeface="Arial"/>
                </a:rPr>
                <a:t>2020</a:t>
              </a:r>
              <a:endParaRPr b="0" i="0" sz="1100" u="none" cap="none" strike="noStrike">
                <a:solidFill>
                  <a:schemeClr val="dk1"/>
                </a:solidFill>
                <a:latin typeface="Arial"/>
                <a:ea typeface="Arial"/>
                <a:cs typeface="Arial"/>
                <a:sym typeface="Arial"/>
              </a:endParaRPr>
            </a:p>
          </p:txBody>
        </p:sp>
        <p:sp>
          <p:nvSpPr>
            <p:cNvPr id="160" name="Google Shape;160;p2"/>
            <p:cNvSpPr/>
            <p:nvPr/>
          </p:nvSpPr>
          <p:spPr>
            <a:xfrm>
              <a:off x="3256938" y="4041270"/>
              <a:ext cx="303002" cy="169277"/>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1100"/>
                <a:buFont typeface="Arial"/>
                <a:buNone/>
              </a:pPr>
              <a:r>
                <a:rPr b="0" i="0" lang="en-US" sz="1100" u="none" cap="none" strike="noStrike">
                  <a:solidFill>
                    <a:srgbClr val="000000"/>
                  </a:solidFill>
                  <a:latin typeface="Arial"/>
                  <a:ea typeface="Arial"/>
                  <a:cs typeface="Arial"/>
                  <a:sym typeface="Arial"/>
                </a:rPr>
                <a:t>2025</a:t>
              </a:r>
              <a:endParaRPr b="0" i="0" sz="1100" u="none" cap="none" strike="noStrike">
                <a:solidFill>
                  <a:schemeClr val="dk1"/>
                </a:solidFill>
                <a:latin typeface="Arial"/>
                <a:ea typeface="Arial"/>
                <a:cs typeface="Arial"/>
                <a:sym typeface="Arial"/>
              </a:endParaRPr>
            </a:p>
          </p:txBody>
        </p:sp>
        <p:sp>
          <p:nvSpPr>
            <p:cNvPr id="161" name="Google Shape;161;p2"/>
            <p:cNvSpPr/>
            <p:nvPr/>
          </p:nvSpPr>
          <p:spPr>
            <a:xfrm>
              <a:off x="4086726" y="4041270"/>
              <a:ext cx="303002" cy="169277"/>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1100"/>
                <a:buFont typeface="Arial"/>
                <a:buNone/>
              </a:pPr>
              <a:r>
                <a:rPr b="0" i="0" lang="en-US" sz="1100" u="none" cap="none" strike="noStrike">
                  <a:solidFill>
                    <a:srgbClr val="000000"/>
                  </a:solidFill>
                  <a:latin typeface="Arial"/>
                  <a:ea typeface="Arial"/>
                  <a:cs typeface="Arial"/>
                  <a:sym typeface="Arial"/>
                </a:rPr>
                <a:t>2030</a:t>
              </a:r>
              <a:endParaRPr b="0" i="0" sz="1100" u="none" cap="none" strike="noStrike">
                <a:solidFill>
                  <a:schemeClr val="dk1"/>
                </a:solidFill>
                <a:latin typeface="Arial"/>
                <a:ea typeface="Arial"/>
                <a:cs typeface="Arial"/>
                <a:sym typeface="Arial"/>
              </a:endParaRPr>
            </a:p>
          </p:txBody>
        </p:sp>
        <p:sp>
          <p:nvSpPr>
            <p:cNvPr id="162" name="Google Shape;162;p2"/>
            <p:cNvSpPr/>
            <p:nvPr/>
          </p:nvSpPr>
          <p:spPr>
            <a:xfrm>
              <a:off x="4916513" y="4041270"/>
              <a:ext cx="303002" cy="169277"/>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1100"/>
                <a:buFont typeface="Arial"/>
                <a:buNone/>
              </a:pPr>
              <a:r>
                <a:rPr b="0" i="0" lang="en-US" sz="1100" u="none" cap="none" strike="noStrike">
                  <a:solidFill>
                    <a:srgbClr val="000000"/>
                  </a:solidFill>
                  <a:latin typeface="Arial"/>
                  <a:ea typeface="Arial"/>
                  <a:cs typeface="Arial"/>
                  <a:sym typeface="Arial"/>
                </a:rPr>
                <a:t>2035</a:t>
              </a:r>
              <a:endParaRPr b="0" i="0" sz="1100" u="none" cap="none" strike="noStrike">
                <a:solidFill>
                  <a:schemeClr val="dk1"/>
                </a:solidFill>
                <a:latin typeface="Arial"/>
                <a:ea typeface="Arial"/>
                <a:cs typeface="Arial"/>
                <a:sym typeface="Arial"/>
              </a:endParaRPr>
            </a:p>
          </p:txBody>
        </p:sp>
      </p:grpSp>
      <p:sp>
        <p:nvSpPr>
          <p:cNvPr id="163" name="Google Shape;163;p2"/>
          <p:cNvSpPr/>
          <p:nvPr/>
        </p:nvSpPr>
        <p:spPr>
          <a:xfrm>
            <a:off x="867087" y="2529527"/>
            <a:ext cx="4199245" cy="1460500"/>
          </a:xfrm>
          <a:custGeom>
            <a:rect b="b" l="l" r="r" t="t"/>
            <a:pathLst>
              <a:path extrusionOk="0" h="920" w="2812">
                <a:moveTo>
                  <a:pt x="0" y="676"/>
                </a:moveTo>
                <a:lnTo>
                  <a:pt x="112" y="672"/>
                </a:lnTo>
                <a:lnTo>
                  <a:pt x="225" y="669"/>
                </a:lnTo>
                <a:lnTo>
                  <a:pt x="337" y="667"/>
                </a:lnTo>
                <a:lnTo>
                  <a:pt x="450" y="663"/>
                </a:lnTo>
                <a:lnTo>
                  <a:pt x="563" y="658"/>
                </a:lnTo>
                <a:lnTo>
                  <a:pt x="675" y="649"/>
                </a:lnTo>
                <a:lnTo>
                  <a:pt x="787" y="638"/>
                </a:lnTo>
                <a:lnTo>
                  <a:pt x="900" y="613"/>
                </a:lnTo>
                <a:lnTo>
                  <a:pt x="1012" y="575"/>
                </a:lnTo>
                <a:lnTo>
                  <a:pt x="1125" y="540"/>
                </a:lnTo>
                <a:lnTo>
                  <a:pt x="1238" y="511"/>
                </a:lnTo>
                <a:lnTo>
                  <a:pt x="1350" y="490"/>
                </a:lnTo>
                <a:lnTo>
                  <a:pt x="1462" y="469"/>
                </a:lnTo>
                <a:lnTo>
                  <a:pt x="1575" y="436"/>
                </a:lnTo>
                <a:lnTo>
                  <a:pt x="1687" y="408"/>
                </a:lnTo>
                <a:lnTo>
                  <a:pt x="1800" y="376"/>
                </a:lnTo>
                <a:lnTo>
                  <a:pt x="1913" y="323"/>
                </a:lnTo>
                <a:lnTo>
                  <a:pt x="2025" y="271"/>
                </a:lnTo>
                <a:lnTo>
                  <a:pt x="2137" y="220"/>
                </a:lnTo>
                <a:lnTo>
                  <a:pt x="2250" y="183"/>
                </a:lnTo>
                <a:lnTo>
                  <a:pt x="2362" y="133"/>
                </a:lnTo>
                <a:lnTo>
                  <a:pt x="2474" y="86"/>
                </a:lnTo>
                <a:lnTo>
                  <a:pt x="2588" y="53"/>
                </a:lnTo>
                <a:lnTo>
                  <a:pt x="2700" y="22"/>
                </a:lnTo>
                <a:lnTo>
                  <a:pt x="2812" y="0"/>
                </a:lnTo>
                <a:lnTo>
                  <a:pt x="2812" y="920"/>
                </a:lnTo>
                <a:lnTo>
                  <a:pt x="2700" y="920"/>
                </a:lnTo>
                <a:lnTo>
                  <a:pt x="2588" y="920"/>
                </a:lnTo>
                <a:lnTo>
                  <a:pt x="2474" y="920"/>
                </a:lnTo>
                <a:lnTo>
                  <a:pt x="2362" y="920"/>
                </a:lnTo>
                <a:lnTo>
                  <a:pt x="2250" y="920"/>
                </a:lnTo>
                <a:lnTo>
                  <a:pt x="2137" y="920"/>
                </a:lnTo>
                <a:lnTo>
                  <a:pt x="2025" y="920"/>
                </a:lnTo>
                <a:lnTo>
                  <a:pt x="1913" y="920"/>
                </a:lnTo>
                <a:lnTo>
                  <a:pt x="1800" y="920"/>
                </a:lnTo>
                <a:lnTo>
                  <a:pt x="1687" y="920"/>
                </a:lnTo>
                <a:lnTo>
                  <a:pt x="1575" y="920"/>
                </a:lnTo>
                <a:lnTo>
                  <a:pt x="1462" y="920"/>
                </a:lnTo>
                <a:lnTo>
                  <a:pt x="1350" y="920"/>
                </a:lnTo>
                <a:lnTo>
                  <a:pt x="1238" y="920"/>
                </a:lnTo>
                <a:lnTo>
                  <a:pt x="1125" y="920"/>
                </a:lnTo>
                <a:lnTo>
                  <a:pt x="1012" y="920"/>
                </a:lnTo>
                <a:lnTo>
                  <a:pt x="900" y="920"/>
                </a:lnTo>
                <a:lnTo>
                  <a:pt x="787" y="920"/>
                </a:lnTo>
                <a:lnTo>
                  <a:pt x="675" y="920"/>
                </a:lnTo>
                <a:lnTo>
                  <a:pt x="563" y="920"/>
                </a:lnTo>
                <a:lnTo>
                  <a:pt x="450" y="920"/>
                </a:lnTo>
                <a:lnTo>
                  <a:pt x="337" y="920"/>
                </a:lnTo>
                <a:lnTo>
                  <a:pt x="225" y="920"/>
                </a:lnTo>
                <a:lnTo>
                  <a:pt x="112" y="920"/>
                </a:lnTo>
                <a:lnTo>
                  <a:pt x="0" y="920"/>
                </a:lnTo>
                <a:lnTo>
                  <a:pt x="0" y="676"/>
                </a:lnTo>
                <a:close/>
              </a:path>
            </a:pathLst>
          </a:custGeom>
          <a:solidFill>
            <a:srgbClr val="FFC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100">
              <a:solidFill>
                <a:schemeClr val="dk1"/>
              </a:solidFill>
              <a:latin typeface="Arial"/>
              <a:ea typeface="Arial"/>
              <a:cs typeface="Arial"/>
              <a:sym typeface="Arial"/>
            </a:endParaRPr>
          </a:p>
        </p:txBody>
      </p:sp>
      <p:sp>
        <p:nvSpPr>
          <p:cNvPr id="164" name="Google Shape;164;p2"/>
          <p:cNvSpPr/>
          <p:nvPr/>
        </p:nvSpPr>
        <p:spPr>
          <a:xfrm>
            <a:off x="867087" y="1091252"/>
            <a:ext cx="4199245" cy="2511425"/>
          </a:xfrm>
          <a:custGeom>
            <a:rect b="b" l="l" r="r" t="t"/>
            <a:pathLst>
              <a:path extrusionOk="0" h="1582" w="2812">
                <a:moveTo>
                  <a:pt x="0" y="1582"/>
                </a:moveTo>
                <a:lnTo>
                  <a:pt x="112" y="1578"/>
                </a:lnTo>
                <a:lnTo>
                  <a:pt x="225" y="1575"/>
                </a:lnTo>
                <a:lnTo>
                  <a:pt x="337" y="1573"/>
                </a:lnTo>
                <a:lnTo>
                  <a:pt x="450" y="1569"/>
                </a:lnTo>
                <a:lnTo>
                  <a:pt x="563" y="1561"/>
                </a:lnTo>
                <a:lnTo>
                  <a:pt x="675" y="1550"/>
                </a:lnTo>
                <a:lnTo>
                  <a:pt x="787" y="1533"/>
                </a:lnTo>
                <a:lnTo>
                  <a:pt x="900" y="1502"/>
                </a:lnTo>
                <a:lnTo>
                  <a:pt x="1012" y="1459"/>
                </a:lnTo>
                <a:lnTo>
                  <a:pt x="1125" y="1414"/>
                </a:lnTo>
                <a:lnTo>
                  <a:pt x="1238" y="1371"/>
                </a:lnTo>
                <a:lnTo>
                  <a:pt x="1350" y="1330"/>
                </a:lnTo>
                <a:lnTo>
                  <a:pt x="1462" y="1274"/>
                </a:lnTo>
                <a:lnTo>
                  <a:pt x="1575" y="1189"/>
                </a:lnTo>
                <a:lnTo>
                  <a:pt x="1687" y="1083"/>
                </a:lnTo>
                <a:lnTo>
                  <a:pt x="1800" y="969"/>
                </a:lnTo>
                <a:lnTo>
                  <a:pt x="1913" y="809"/>
                </a:lnTo>
                <a:lnTo>
                  <a:pt x="2025" y="643"/>
                </a:lnTo>
                <a:lnTo>
                  <a:pt x="2137" y="506"/>
                </a:lnTo>
                <a:lnTo>
                  <a:pt x="2250" y="379"/>
                </a:lnTo>
                <a:lnTo>
                  <a:pt x="2362" y="275"/>
                </a:lnTo>
                <a:lnTo>
                  <a:pt x="2474" y="180"/>
                </a:lnTo>
                <a:lnTo>
                  <a:pt x="2588" y="112"/>
                </a:lnTo>
                <a:lnTo>
                  <a:pt x="2700" y="47"/>
                </a:lnTo>
                <a:lnTo>
                  <a:pt x="2812" y="0"/>
                </a:lnTo>
                <a:lnTo>
                  <a:pt x="2812" y="906"/>
                </a:lnTo>
                <a:lnTo>
                  <a:pt x="2700" y="928"/>
                </a:lnTo>
                <a:lnTo>
                  <a:pt x="2588" y="959"/>
                </a:lnTo>
                <a:lnTo>
                  <a:pt x="2474" y="992"/>
                </a:lnTo>
                <a:lnTo>
                  <a:pt x="2362" y="1039"/>
                </a:lnTo>
                <a:lnTo>
                  <a:pt x="2250" y="1089"/>
                </a:lnTo>
                <a:lnTo>
                  <a:pt x="2137" y="1126"/>
                </a:lnTo>
                <a:lnTo>
                  <a:pt x="2025" y="1177"/>
                </a:lnTo>
                <a:lnTo>
                  <a:pt x="1913" y="1229"/>
                </a:lnTo>
                <a:lnTo>
                  <a:pt x="1800" y="1282"/>
                </a:lnTo>
                <a:lnTo>
                  <a:pt x="1687" y="1314"/>
                </a:lnTo>
                <a:lnTo>
                  <a:pt x="1575" y="1342"/>
                </a:lnTo>
                <a:lnTo>
                  <a:pt x="1462" y="1375"/>
                </a:lnTo>
                <a:lnTo>
                  <a:pt x="1350" y="1396"/>
                </a:lnTo>
                <a:lnTo>
                  <a:pt x="1238" y="1417"/>
                </a:lnTo>
                <a:lnTo>
                  <a:pt x="1125" y="1446"/>
                </a:lnTo>
                <a:lnTo>
                  <a:pt x="1012" y="1481"/>
                </a:lnTo>
                <a:lnTo>
                  <a:pt x="900" y="1519"/>
                </a:lnTo>
                <a:lnTo>
                  <a:pt x="787" y="1544"/>
                </a:lnTo>
                <a:lnTo>
                  <a:pt x="675" y="1555"/>
                </a:lnTo>
                <a:lnTo>
                  <a:pt x="563" y="1564"/>
                </a:lnTo>
                <a:lnTo>
                  <a:pt x="450" y="1569"/>
                </a:lnTo>
                <a:lnTo>
                  <a:pt x="337" y="1573"/>
                </a:lnTo>
                <a:lnTo>
                  <a:pt x="225" y="1575"/>
                </a:lnTo>
                <a:lnTo>
                  <a:pt x="112" y="1578"/>
                </a:lnTo>
                <a:lnTo>
                  <a:pt x="0" y="1582"/>
                </a:lnTo>
                <a:close/>
              </a:path>
            </a:pathLst>
          </a:custGeom>
          <a:solidFill>
            <a:srgbClr val="C00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100">
              <a:solidFill>
                <a:schemeClr val="dk1"/>
              </a:solidFill>
              <a:latin typeface="Arial"/>
              <a:ea typeface="Arial"/>
              <a:cs typeface="Arial"/>
              <a:sym typeface="Arial"/>
            </a:endParaRPr>
          </a:p>
        </p:txBody>
      </p:sp>
      <p:sp>
        <p:nvSpPr>
          <p:cNvPr id="165" name="Google Shape;165;p2"/>
          <p:cNvSpPr/>
          <p:nvPr/>
        </p:nvSpPr>
        <p:spPr>
          <a:xfrm>
            <a:off x="3687225" y="2059859"/>
            <a:ext cx="1228636" cy="338554"/>
          </a:xfrm>
          <a:prstGeom prst="rect">
            <a:avLst/>
          </a:prstGeom>
          <a:noFill/>
          <a:ln>
            <a:noFill/>
          </a:ln>
        </p:spPr>
        <p:txBody>
          <a:bodyPr anchorCtr="0" anchor="t" bIns="0" lIns="0" spcFirstLastPara="1" rIns="0" wrap="square" tIns="0">
            <a:spAutoFit/>
          </a:bodyPr>
          <a:lstStyle/>
          <a:p>
            <a:pPr indent="0" lvl="0" marL="0" marR="0" rtl="0" algn="r">
              <a:lnSpc>
                <a:spcPct val="100000"/>
              </a:lnSpc>
              <a:spcBef>
                <a:spcPts val="0"/>
              </a:spcBef>
              <a:spcAft>
                <a:spcPts val="0"/>
              </a:spcAft>
              <a:buClr>
                <a:schemeClr val="lt1"/>
              </a:buClr>
              <a:buSzPts val="1100"/>
              <a:buFont typeface="Arial"/>
              <a:buNone/>
            </a:pPr>
            <a:r>
              <a:rPr b="1" i="0" lang="en-US" sz="1100" u="none" cap="none" strike="noStrike">
                <a:solidFill>
                  <a:schemeClr val="lt1"/>
                </a:solidFill>
                <a:latin typeface="Arial"/>
                <a:ea typeface="Arial"/>
                <a:cs typeface="Arial"/>
                <a:sym typeface="Arial"/>
              </a:rPr>
              <a:t>AI-optimised </a:t>
            </a:r>
            <a:endParaRPr/>
          </a:p>
          <a:p>
            <a:pPr indent="0" lvl="0" marL="0" marR="0" rtl="0" algn="r">
              <a:lnSpc>
                <a:spcPct val="100000"/>
              </a:lnSpc>
              <a:spcBef>
                <a:spcPts val="0"/>
              </a:spcBef>
              <a:spcAft>
                <a:spcPts val="0"/>
              </a:spcAft>
              <a:buClr>
                <a:schemeClr val="lt1"/>
              </a:buClr>
              <a:buSzPts val="1100"/>
              <a:buFont typeface="Arial"/>
              <a:buNone/>
            </a:pPr>
            <a:r>
              <a:rPr b="1" lang="en-US" sz="1100" u="none">
                <a:solidFill>
                  <a:schemeClr val="lt1"/>
                </a:solidFill>
                <a:latin typeface="Arial"/>
                <a:ea typeface="Arial"/>
                <a:cs typeface="Arial"/>
                <a:sym typeface="Arial"/>
              </a:rPr>
              <a:t>servers</a:t>
            </a:r>
            <a:endParaRPr b="1" i="0" sz="1100" u="none" cap="none" strike="noStrike">
              <a:solidFill>
                <a:schemeClr val="lt1"/>
              </a:solidFill>
              <a:latin typeface="Arial"/>
              <a:ea typeface="Arial"/>
              <a:cs typeface="Arial"/>
              <a:sym typeface="Arial"/>
            </a:endParaRPr>
          </a:p>
        </p:txBody>
      </p:sp>
      <p:sp>
        <p:nvSpPr>
          <p:cNvPr id="166" name="Google Shape;166;p2"/>
          <p:cNvSpPr txBox="1"/>
          <p:nvPr/>
        </p:nvSpPr>
        <p:spPr>
          <a:xfrm>
            <a:off x="3454035" y="3476168"/>
            <a:ext cx="1568381" cy="430887"/>
          </a:xfrm>
          <a:prstGeom prst="rect">
            <a:avLst/>
          </a:prstGeom>
          <a:noFill/>
          <a:ln>
            <a:noFill/>
          </a:ln>
        </p:spPr>
        <p:txBody>
          <a:bodyPr anchorCtr="0" anchor="t" bIns="45700" lIns="91425" spcFirstLastPara="1" rIns="91425" wrap="square" tIns="45700">
            <a:spAutoFit/>
          </a:bodyPr>
          <a:lstStyle/>
          <a:p>
            <a:pPr indent="0" lvl="0" marL="0" marR="0" rtl="0" algn="r">
              <a:lnSpc>
                <a:spcPct val="100000"/>
              </a:lnSpc>
              <a:spcBef>
                <a:spcPts val="0"/>
              </a:spcBef>
              <a:spcAft>
                <a:spcPts val="0"/>
              </a:spcAft>
              <a:buClr>
                <a:schemeClr val="lt1"/>
              </a:buClr>
              <a:buSzPts val="1100"/>
              <a:buFont typeface="Arial"/>
              <a:buNone/>
            </a:pPr>
            <a:r>
              <a:rPr b="1" i="0" lang="en-US" sz="1100" u="none" cap="none" strike="noStrike">
                <a:solidFill>
                  <a:schemeClr val="lt1"/>
                </a:solidFill>
                <a:latin typeface="Arial"/>
                <a:ea typeface="Arial"/>
                <a:cs typeface="Arial"/>
                <a:sym typeface="Arial"/>
              </a:rPr>
              <a:t>Conventional </a:t>
            </a:r>
            <a:endParaRPr/>
          </a:p>
          <a:p>
            <a:pPr indent="0" lvl="0" marL="0" marR="0" rtl="0" algn="r">
              <a:lnSpc>
                <a:spcPct val="100000"/>
              </a:lnSpc>
              <a:spcBef>
                <a:spcPts val="0"/>
              </a:spcBef>
              <a:spcAft>
                <a:spcPts val="0"/>
              </a:spcAft>
              <a:buClr>
                <a:schemeClr val="lt1"/>
              </a:buClr>
              <a:buSzPts val="1100"/>
              <a:buFont typeface="Arial"/>
              <a:buNone/>
            </a:pPr>
            <a:r>
              <a:rPr b="1" lang="en-US" sz="1100">
                <a:solidFill>
                  <a:schemeClr val="lt1"/>
                </a:solidFill>
                <a:latin typeface="Arial"/>
                <a:ea typeface="Arial"/>
                <a:cs typeface="Arial"/>
                <a:sym typeface="Arial"/>
              </a:rPr>
              <a:t>servers</a:t>
            </a:r>
            <a:endParaRPr b="1" i="0" sz="1100" u="none" cap="none" strike="noStrike">
              <a:solidFill>
                <a:schemeClr val="lt1"/>
              </a:solidFill>
              <a:latin typeface="Arial"/>
              <a:ea typeface="Arial"/>
              <a:cs typeface="Arial"/>
              <a:sym typeface="Arial"/>
            </a:endParaRPr>
          </a:p>
        </p:txBody>
      </p:sp>
      <p:sp>
        <p:nvSpPr>
          <p:cNvPr id="167" name="Google Shape;167;p2"/>
          <p:cNvSpPr/>
          <p:nvPr/>
        </p:nvSpPr>
        <p:spPr>
          <a:xfrm>
            <a:off x="7045210" y="1282701"/>
            <a:ext cx="1603090" cy="2374900"/>
          </a:xfrm>
          <a:custGeom>
            <a:rect b="b" l="l" r="r" t="t"/>
            <a:pathLst>
              <a:path extrusionOk="0" h="9421" w="11731">
                <a:moveTo>
                  <a:pt x="83" y="41"/>
                </a:moveTo>
                <a:lnTo>
                  <a:pt x="83" y="42"/>
                </a:lnTo>
                <a:cubicBezTo>
                  <a:pt x="83" y="65"/>
                  <a:pt x="64" y="83"/>
                  <a:pt x="41" y="83"/>
                </a:cubicBezTo>
                <a:cubicBezTo>
                  <a:pt x="18" y="83"/>
                  <a:pt x="0" y="65"/>
                  <a:pt x="0" y="42"/>
                </a:cubicBezTo>
                <a:lnTo>
                  <a:pt x="0" y="41"/>
                </a:lnTo>
                <a:cubicBezTo>
                  <a:pt x="0" y="18"/>
                  <a:pt x="18" y="0"/>
                  <a:pt x="41" y="0"/>
                </a:cubicBezTo>
                <a:cubicBezTo>
                  <a:pt x="64" y="0"/>
                  <a:pt x="83" y="18"/>
                  <a:pt x="83" y="41"/>
                </a:cubicBezTo>
                <a:close/>
                <a:moveTo>
                  <a:pt x="83" y="208"/>
                </a:moveTo>
                <a:lnTo>
                  <a:pt x="83" y="208"/>
                </a:lnTo>
                <a:cubicBezTo>
                  <a:pt x="83" y="231"/>
                  <a:pt x="64" y="250"/>
                  <a:pt x="41" y="250"/>
                </a:cubicBezTo>
                <a:cubicBezTo>
                  <a:pt x="18" y="250"/>
                  <a:pt x="0" y="231"/>
                  <a:pt x="0" y="208"/>
                </a:cubicBezTo>
                <a:lnTo>
                  <a:pt x="0" y="208"/>
                </a:lnTo>
                <a:cubicBezTo>
                  <a:pt x="0" y="185"/>
                  <a:pt x="18" y="167"/>
                  <a:pt x="41" y="167"/>
                </a:cubicBezTo>
                <a:cubicBezTo>
                  <a:pt x="64" y="167"/>
                  <a:pt x="83" y="185"/>
                  <a:pt x="83" y="208"/>
                </a:cubicBezTo>
                <a:close/>
                <a:moveTo>
                  <a:pt x="83" y="375"/>
                </a:moveTo>
                <a:lnTo>
                  <a:pt x="83" y="375"/>
                </a:lnTo>
                <a:cubicBezTo>
                  <a:pt x="83" y="398"/>
                  <a:pt x="64" y="417"/>
                  <a:pt x="41" y="417"/>
                </a:cubicBezTo>
                <a:cubicBezTo>
                  <a:pt x="18" y="417"/>
                  <a:pt x="0" y="398"/>
                  <a:pt x="0" y="375"/>
                </a:cubicBezTo>
                <a:lnTo>
                  <a:pt x="0" y="375"/>
                </a:lnTo>
                <a:cubicBezTo>
                  <a:pt x="0" y="352"/>
                  <a:pt x="18" y="333"/>
                  <a:pt x="41" y="333"/>
                </a:cubicBezTo>
                <a:cubicBezTo>
                  <a:pt x="64" y="333"/>
                  <a:pt x="83" y="352"/>
                  <a:pt x="83" y="375"/>
                </a:cubicBezTo>
                <a:close/>
                <a:moveTo>
                  <a:pt x="83" y="542"/>
                </a:moveTo>
                <a:lnTo>
                  <a:pt x="83" y="542"/>
                </a:lnTo>
                <a:cubicBezTo>
                  <a:pt x="83" y="565"/>
                  <a:pt x="64" y="583"/>
                  <a:pt x="41" y="583"/>
                </a:cubicBezTo>
                <a:cubicBezTo>
                  <a:pt x="18" y="583"/>
                  <a:pt x="0" y="565"/>
                  <a:pt x="0" y="542"/>
                </a:cubicBezTo>
                <a:lnTo>
                  <a:pt x="0" y="542"/>
                </a:lnTo>
                <a:cubicBezTo>
                  <a:pt x="0" y="519"/>
                  <a:pt x="18" y="500"/>
                  <a:pt x="41" y="500"/>
                </a:cubicBezTo>
                <a:cubicBezTo>
                  <a:pt x="64" y="500"/>
                  <a:pt x="83" y="519"/>
                  <a:pt x="83" y="542"/>
                </a:cubicBezTo>
                <a:close/>
                <a:moveTo>
                  <a:pt x="83" y="708"/>
                </a:moveTo>
                <a:lnTo>
                  <a:pt x="83" y="709"/>
                </a:lnTo>
                <a:cubicBezTo>
                  <a:pt x="83" y="732"/>
                  <a:pt x="64" y="750"/>
                  <a:pt x="41" y="750"/>
                </a:cubicBezTo>
                <a:cubicBezTo>
                  <a:pt x="18" y="750"/>
                  <a:pt x="0" y="732"/>
                  <a:pt x="0" y="709"/>
                </a:cubicBezTo>
                <a:lnTo>
                  <a:pt x="0" y="708"/>
                </a:lnTo>
                <a:cubicBezTo>
                  <a:pt x="0" y="685"/>
                  <a:pt x="18" y="667"/>
                  <a:pt x="41" y="667"/>
                </a:cubicBezTo>
                <a:cubicBezTo>
                  <a:pt x="64" y="667"/>
                  <a:pt x="83" y="685"/>
                  <a:pt x="83" y="708"/>
                </a:cubicBezTo>
                <a:close/>
                <a:moveTo>
                  <a:pt x="83" y="875"/>
                </a:moveTo>
                <a:lnTo>
                  <a:pt x="83" y="875"/>
                </a:lnTo>
                <a:cubicBezTo>
                  <a:pt x="83" y="898"/>
                  <a:pt x="64" y="917"/>
                  <a:pt x="41" y="917"/>
                </a:cubicBezTo>
                <a:cubicBezTo>
                  <a:pt x="18" y="917"/>
                  <a:pt x="0" y="898"/>
                  <a:pt x="0" y="875"/>
                </a:cubicBezTo>
                <a:lnTo>
                  <a:pt x="0" y="875"/>
                </a:lnTo>
                <a:cubicBezTo>
                  <a:pt x="0" y="852"/>
                  <a:pt x="18" y="834"/>
                  <a:pt x="41" y="834"/>
                </a:cubicBezTo>
                <a:cubicBezTo>
                  <a:pt x="64" y="834"/>
                  <a:pt x="83" y="852"/>
                  <a:pt x="83" y="875"/>
                </a:cubicBezTo>
                <a:close/>
                <a:moveTo>
                  <a:pt x="83" y="1042"/>
                </a:moveTo>
                <a:lnTo>
                  <a:pt x="83" y="1042"/>
                </a:lnTo>
                <a:cubicBezTo>
                  <a:pt x="83" y="1065"/>
                  <a:pt x="64" y="1084"/>
                  <a:pt x="41" y="1084"/>
                </a:cubicBezTo>
                <a:cubicBezTo>
                  <a:pt x="18" y="1084"/>
                  <a:pt x="0" y="1065"/>
                  <a:pt x="0" y="1042"/>
                </a:cubicBezTo>
                <a:lnTo>
                  <a:pt x="0" y="1042"/>
                </a:lnTo>
                <a:cubicBezTo>
                  <a:pt x="0" y="1019"/>
                  <a:pt x="18" y="1000"/>
                  <a:pt x="41" y="1000"/>
                </a:cubicBezTo>
                <a:cubicBezTo>
                  <a:pt x="64" y="1000"/>
                  <a:pt x="83" y="1019"/>
                  <a:pt x="83" y="1042"/>
                </a:cubicBezTo>
                <a:close/>
                <a:moveTo>
                  <a:pt x="83" y="1209"/>
                </a:moveTo>
                <a:lnTo>
                  <a:pt x="83" y="1209"/>
                </a:lnTo>
                <a:cubicBezTo>
                  <a:pt x="83" y="1232"/>
                  <a:pt x="64" y="1250"/>
                  <a:pt x="41" y="1250"/>
                </a:cubicBezTo>
                <a:cubicBezTo>
                  <a:pt x="18" y="1250"/>
                  <a:pt x="0" y="1232"/>
                  <a:pt x="0" y="1209"/>
                </a:cubicBezTo>
                <a:lnTo>
                  <a:pt x="0" y="1209"/>
                </a:lnTo>
                <a:cubicBezTo>
                  <a:pt x="0" y="1186"/>
                  <a:pt x="18" y="1167"/>
                  <a:pt x="41" y="1167"/>
                </a:cubicBezTo>
                <a:cubicBezTo>
                  <a:pt x="64" y="1167"/>
                  <a:pt x="83" y="1186"/>
                  <a:pt x="83" y="1209"/>
                </a:cubicBezTo>
                <a:close/>
                <a:moveTo>
                  <a:pt x="83" y="1375"/>
                </a:moveTo>
                <a:lnTo>
                  <a:pt x="83" y="1376"/>
                </a:lnTo>
                <a:cubicBezTo>
                  <a:pt x="83" y="1399"/>
                  <a:pt x="64" y="1417"/>
                  <a:pt x="41" y="1417"/>
                </a:cubicBezTo>
                <a:cubicBezTo>
                  <a:pt x="18" y="1417"/>
                  <a:pt x="0" y="1399"/>
                  <a:pt x="0" y="1376"/>
                </a:cubicBezTo>
                <a:lnTo>
                  <a:pt x="0" y="1375"/>
                </a:lnTo>
                <a:cubicBezTo>
                  <a:pt x="0" y="1352"/>
                  <a:pt x="18" y="1334"/>
                  <a:pt x="41" y="1334"/>
                </a:cubicBezTo>
                <a:cubicBezTo>
                  <a:pt x="64" y="1334"/>
                  <a:pt x="83" y="1352"/>
                  <a:pt x="83" y="1375"/>
                </a:cubicBezTo>
                <a:close/>
                <a:moveTo>
                  <a:pt x="83" y="1542"/>
                </a:moveTo>
                <a:lnTo>
                  <a:pt x="83" y="1542"/>
                </a:lnTo>
                <a:cubicBezTo>
                  <a:pt x="83" y="1565"/>
                  <a:pt x="64" y="1584"/>
                  <a:pt x="41" y="1584"/>
                </a:cubicBezTo>
                <a:cubicBezTo>
                  <a:pt x="18" y="1584"/>
                  <a:pt x="0" y="1565"/>
                  <a:pt x="0" y="1542"/>
                </a:cubicBezTo>
                <a:lnTo>
                  <a:pt x="0" y="1542"/>
                </a:lnTo>
                <a:cubicBezTo>
                  <a:pt x="0" y="1519"/>
                  <a:pt x="18" y="1501"/>
                  <a:pt x="41" y="1501"/>
                </a:cubicBezTo>
                <a:cubicBezTo>
                  <a:pt x="64" y="1501"/>
                  <a:pt x="83" y="1519"/>
                  <a:pt x="83" y="1542"/>
                </a:cubicBezTo>
                <a:close/>
                <a:moveTo>
                  <a:pt x="83" y="1709"/>
                </a:moveTo>
                <a:lnTo>
                  <a:pt x="83" y="1709"/>
                </a:lnTo>
                <a:cubicBezTo>
                  <a:pt x="83" y="1732"/>
                  <a:pt x="64" y="1751"/>
                  <a:pt x="41" y="1751"/>
                </a:cubicBezTo>
                <a:cubicBezTo>
                  <a:pt x="18" y="1751"/>
                  <a:pt x="0" y="1732"/>
                  <a:pt x="0" y="1709"/>
                </a:cubicBezTo>
                <a:lnTo>
                  <a:pt x="0" y="1709"/>
                </a:lnTo>
                <a:cubicBezTo>
                  <a:pt x="0" y="1686"/>
                  <a:pt x="18" y="1667"/>
                  <a:pt x="41" y="1667"/>
                </a:cubicBezTo>
                <a:cubicBezTo>
                  <a:pt x="64" y="1667"/>
                  <a:pt x="83" y="1686"/>
                  <a:pt x="83" y="1709"/>
                </a:cubicBezTo>
                <a:close/>
                <a:moveTo>
                  <a:pt x="83" y="1876"/>
                </a:moveTo>
                <a:lnTo>
                  <a:pt x="83" y="1876"/>
                </a:lnTo>
                <a:cubicBezTo>
                  <a:pt x="83" y="1899"/>
                  <a:pt x="64" y="1917"/>
                  <a:pt x="41" y="1917"/>
                </a:cubicBezTo>
                <a:cubicBezTo>
                  <a:pt x="18" y="1917"/>
                  <a:pt x="0" y="1899"/>
                  <a:pt x="0" y="1876"/>
                </a:cubicBezTo>
                <a:lnTo>
                  <a:pt x="0" y="1876"/>
                </a:lnTo>
                <a:cubicBezTo>
                  <a:pt x="0" y="1853"/>
                  <a:pt x="18" y="1834"/>
                  <a:pt x="41" y="1834"/>
                </a:cubicBezTo>
                <a:cubicBezTo>
                  <a:pt x="64" y="1834"/>
                  <a:pt x="83" y="1853"/>
                  <a:pt x="83" y="1876"/>
                </a:cubicBezTo>
                <a:close/>
                <a:moveTo>
                  <a:pt x="83" y="2042"/>
                </a:moveTo>
                <a:lnTo>
                  <a:pt x="83" y="2043"/>
                </a:lnTo>
                <a:cubicBezTo>
                  <a:pt x="83" y="2066"/>
                  <a:pt x="64" y="2084"/>
                  <a:pt x="41" y="2084"/>
                </a:cubicBezTo>
                <a:cubicBezTo>
                  <a:pt x="18" y="2084"/>
                  <a:pt x="0" y="2066"/>
                  <a:pt x="0" y="2043"/>
                </a:cubicBezTo>
                <a:lnTo>
                  <a:pt x="0" y="2042"/>
                </a:lnTo>
                <a:cubicBezTo>
                  <a:pt x="0" y="2019"/>
                  <a:pt x="18" y="2001"/>
                  <a:pt x="41" y="2001"/>
                </a:cubicBezTo>
                <a:cubicBezTo>
                  <a:pt x="64" y="2001"/>
                  <a:pt x="83" y="2019"/>
                  <a:pt x="83" y="2042"/>
                </a:cubicBezTo>
                <a:close/>
                <a:moveTo>
                  <a:pt x="83" y="2209"/>
                </a:moveTo>
                <a:lnTo>
                  <a:pt x="83" y="2209"/>
                </a:lnTo>
                <a:cubicBezTo>
                  <a:pt x="83" y="2232"/>
                  <a:pt x="64" y="2251"/>
                  <a:pt x="41" y="2251"/>
                </a:cubicBezTo>
                <a:cubicBezTo>
                  <a:pt x="18" y="2251"/>
                  <a:pt x="0" y="2232"/>
                  <a:pt x="0" y="2209"/>
                </a:cubicBezTo>
                <a:lnTo>
                  <a:pt x="0" y="2209"/>
                </a:lnTo>
                <a:cubicBezTo>
                  <a:pt x="0" y="2186"/>
                  <a:pt x="18" y="2168"/>
                  <a:pt x="41" y="2168"/>
                </a:cubicBezTo>
                <a:cubicBezTo>
                  <a:pt x="64" y="2168"/>
                  <a:pt x="83" y="2186"/>
                  <a:pt x="83" y="2209"/>
                </a:cubicBezTo>
                <a:close/>
                <a:moveTo>
                  <a:pt x="83" y="2376"/>
                </a:moveTo>
                <a:lnTo>
                  <a:pt x="83" y="2376"/>
                </a:lnTo>
                <a:cubicBezTo>
                  <a:pt x="83" y="2399"/>
                  <a:pt x="64" y="2418"/>
                  <a:pt x="41" y="2418"/>
                </a:cubicBezTo>
                <a:cubicBezTo>
                  <a:pt x="18" y="2418"/>
                  <a:pt x="0" y="2399"/>
                  <a:pt x="0" y="2376"/>
                </a:cubicBezTo>
                <a:lnTo>
                  <a:pt x="0" y="2376"/>
                </a:lnTo>
                <a:cubicBezTo>
                  <a:pt x="0" y="2353"/>
                  <a:pt x="18" y="2334"/>
                  <a:pt x="41" y="2334"/>
                </a:cubicBezTo>
                <a:cubicBezTo>
                  <a:pt x="64" y="2334"/>
                  <a:pt x="83" y="2353"/>
                  <a:pt x="83" y="2376"/>
                </a:cubicBezTo>
                <a:close/>
                <a:moveTo>
                  <a:pt x="83" y="2543"/>
                </a:moveTo>
                <a:lnTo>
                  <a:pt x="83" y="2543"/>
                </a:lnTo>
                <a:cubicBezTo>
                  <a:pt x="83" y="2566"/>
                  <a:pt x="64" y="2584"/>
                  <a:pt x="41" y="2584"/>
                </a:cubicBezTo>
                <a:cubicBezTo>
                  <a:pt x="18" y="2584"/>
                  <a:pt x="0" y="2566"/>
                  <a:pt x="0" y="2543"/>
                </a:cubicBezTo>
                <a:lnTo>
                  <a:pt x="0" y="2543"/>
                </a:lnTo>
                <a:cubicBezTo>
                  <a:pt x="0" y="2520"/>
                  <a:pt x="18" y="2501"/>
                  <a:pt x="41" y="2501"/>
                </a:cubicBezTo>
                <a:cubicBezTo>
                  <a:pt x="64" y="2501"/>
                  <a:pt x="83" y="2520"/>
                  <a:pt x="83" y="2543"/>
                </a:cubicBezTo>
                <a:close/>
                <a:moveTo>
                  <a:pt x="83" y="2709"/>
                </a:moveTo>
                <a:lnTo>
                  <a:pt x="83" y="2710"/>
                </a:lnTo>
                <a:cubicBezTo>
                  <a:pt x="83" y="2733"/>
                  <a:pt x="64" y="2751"/>
                  <a:pt x="41" y="2751"/>
                </a:cubicBezTo>
                <a:cubicBezTo>
                  <a:pt x="18" y="2751"/>
                  <a:pt x="0" y="2733"/>
                  <a:pt x="0" y="2710"/>
                </a:cubicBezTo>
                <a:lnTo>
                  <a:pt x="0" y="2709"/>
                </a:lnTo>
                <a:cubicBezTo>
                  <a:pt x="0" y="2686"/>
                  <a:pt x="18" y="2668"/>
                  <a:pt x="41" y="2668"/>
                </a:cubicBezTo>
                <a:cubicBezTo>
                  <a:pt x="64" y="2668"/>
                  <a:pt x="83" y="2686"/>
                  <a:pt x="83" y="2709"/>
                </a:cubicBezTo>
                <a:close/>
                <a:moveTo>
                  <a:pt x="83" y="2876"/>
                </a:moveTo>
                <a:lnTo>
                  <a:pt x="83" y="2876"/>
                </a:lnTo>
                <a:cubicBezTo>
                  <a:pt x="83" y="2899"/>
                  <a:pt x="64" y="2918"/>
                  <a:pt x="41" y="2918"/>
                </a:cubicBezTo>
                <a:cubicBezTo>
                  <a:pt x="18" y="2918"/>
                  <a:pt x="0" y="2899"/>
                  <a:pt x="0" y="2876"/>
                </a:cubicBezTo>
                <a:lnTo>
                  <a:pt x="0" y="2876"/>
                </a:lnTo>
                <a:cubicBezTo>
                  <a:pt x="0" y="2853"/>
                  <a:pt x="18" y="2835"/>
                  <a:pt x="41" y="2835"/>
                </a:cubicBezTo>
                <a:cubicBezTo>
                  <a:pt x="64" y="2835"/>
                  <a:pt x="83" y="2853"/>
                  <a:pt x="83" y="2876"/>
                </a:cubicBezTo>
                <a:close/>
                <a:moveTo>
                  <a:pt x="83" y="3043"/>
                </a:moveTo>
                <a:lnTo>
                  <a:pt x="83" y="3043"/>
                </a:lnTo>
                <a:cubicBezTo>
                  <a:pt x="83" y="3066"/>
                  <a:pt x="64" y="3085"/>
                  <a:pt x="41" y="3085"/>
                </a:cubicBezTo>
                <a:cubicBezTo>
                  <a:pt x="18" y="3085"/>
                  <a:pt x="0" y="3066"/>
                  <a:pt x="0" y="3043"/>
                </a:cubicBezTo>
                <a:lnTo>
                  <a:pt x="0" y="3043"/>
                </a:lnTo>
                <a:cubicBezTo>
                  <a:pt x="0" y="3020"/>
                  <a:pt x="18" y="3001"/>
                  <a:pt x="41" y="3001"/>
                </a:cubicBezTo>
                <a:cubicBezTo>
                  <a:pt x="64" y="3001"/>
                  <a:pt x="83" y="3020"/>
                  <a:pt x="83" y="3043"/>
                </a:cubicBezTo>
                <a:close/>
                <a:moveTo>
                  <a:pt x="83" y="3210"/>
                </a:moveTo>
                <a:lnTo>
                  <a:pt x="83" y="3210"/>
                </a:lnTo>
                <a:cubicBezTo>
                  <a:pt x="83" y="3233"/>
                  <a:pt x="64" y="3251"/>
                  <a:pt x="41" y="3251"/>
                </a:cubicBezTo>
                <a:cubicBezTo>
                  <a:pt x="18" y="3251"/>
                  <a:pt x="0" y="3233"/>
                  <a:pt x="0" y="3210"/>
                </a:cubicBezTo>
                <a:lnTo>
                  <a:pt x="0" y="3210"/>
                </a:lnTo>
                <a:cubicBezTo>
                  <a:pt x="0" y="3187"/>
                  <a:pt x="18" y="3168"/>
                  <a:pt x="41" y="3168"/>
                </a:cubicBezTo>
                <a:cubicBezTo>
                  <a:pt x="64" y="3168"/>
                  <a:pt x="83" y="3187"/>
                  <a:pt x="83" y="3210"/>
                </a:cubicBezTo>
                <a:close/>
                <a:moveTo>
                  <a:pt x="83" y="3376"/>
                </a:moveTo>
                <a:lnTo>
                  <a:pt x="83" y="3377"/>
                </a:lnTo>
                <a:cubicBezTo>
                  <a:pt x="83" y="3400"/>
                  <a:pt x="64" y="3418"/>
                  <a:pt x="41" y="3418"/>
                </a:cubicBezTo>
                <a:cubicBezTo>
                  <a:pt x="18" y="3418"/>
                  <a:pt x="0" y="3400"/>
                  <a:pt x="0" y="3377"/>
                </a:cubicBezTo>
                <a:lnTo>
                  <a:pt x="0" y="3376"/>
                </a:lnTo>
                <a:cubicBezTo>
                  <a:pt x="0" y="3353"/>
                  <a:pt x="18" y="3335"/>
                  <a:pt x="41" y="3335"/>
                </a:cubicBezTo>
                <a:cubicBezTo>
                  <a:pt x="64" y="3335"/>
                  <a:pt x="83" y="3353"/>
                  <a:pt x="83" y="3376"/>
                </a:cubicBezTo>
                <a:close/>
                <a:moveTo>
                  <a:pt x="83" y="3543"/>
                </a:moveTo>
                <a:lnTo>
                  <a:pt x="83" y="3543"/>
                </a:lnTo>
                <a:cubicBezTo>
                  <a:pt x="83" y="3566"/>
                  <a:pt x="64" y="3585"/>
                  <a:pt x="41" y="3585"/>
                </a:cubicBezTo>
                <a:cubicBezTo>
                  <a:pt x="18" y="3585"/>
                  <a:pt x="0" y="3566"/>
                  <a:pt x="0" y="3543"/>
                </a:cubicBezTo>
                <a:lnTo>
                  <a:pt x="0" y="3543"/>
                </a:lnTo>
                <a:cubicBezTo>
                  <a:pt x="0" y="3520"/>
                  <a:pt x="18" y="3502"/>
                  <a:pt x="41" y="3502"/>
                </a:cubicBezTo>
                <a:cubicBezTo>
                  <a:pt x="64" y="3502"/>
                  <a:pt x="83" y="3520"/>
                  <a:pt x="83" y="3543"/>
                </a:cubicBezTo>
                <a:close/>
                <a:moveTo>
                  <a:pt x="83" y="3710"/>
                </a:moveTo>
                <a:lnTo>
                  <a:pt x="83" y="3710"/>
                </a:lnTo>
                <a:cubicBezTo>
                  <a:pt x="83" y="3733"/>
                  <a:pt x="64" y="3752"/>
                  <a:pt x="41" y="3752"/>
                </a:cubicBezTo>
                <a:cubicBezTo>
                  <a:pt x="18" y="3752"/>
                  <a:pt x="0" y="3733"/>
                  <a:pt x="0" y="3710"/>
                </a:cubicBezTo>
                <a:lnTo>
                  <a:pt x="0" y="3710"/>
                </a:lnTo>
                <a:cubicBezTo>
                  <a:pt x="0" y="3687"/>
                  <a:pt x="18" y="3668"/>
                  <a:pt x="41" y="3668"/>
                </a:cubicBezTo>
                <a:cubicBezTo>
                  <a:pt x="64" y="3668"/>
                  <a:pt x="83" y="3687"/>
                  <a:pt x="83" y="3710"/>
                </a:cubicBezTo>
                <a:close/>
                <a:moveTo>
                  <a:pt x="83" y="3877"/>
                </a:moveTo>
                <a:lnTo>
                  <a:pt x="83" y="3877"/>
                </a:lnTo>
                <a:cubicBezTo>
                  <a:pt x="83" y="3900"/>
                  <a:pt x="64" y="3918"/>
                  <a:pt x="41" y="3918"/>
                </a:cubicBezTo>
                <a:cubicBezTo>
                  <a:pt x="18" y="3918"/>
                  <a:pt x="0" y="3900"/>
                  <a:pt x="0" y="3877"/>
                </a:cubicBezTo>
                <a:lnTo>
                  <a:pt x="0" y="3877"/>
                </a:lnTo>
                <a:cubicBezTo>
                  <a:pt x="0" y="3854"/>
                  <a:pt x="18" y="3835"/>
                  <a:pt x="41" y="3835"/>
                </a:cubicBezTo>
                <a:cubicBezTo>
                  <a:pt x="64" y="3835"/>
                  <a:pt x="83" y="3854"/>
                  <a:pt x="83" y="3877"/>
                </a:cubicBezTo>
                <a:close/>
                <a:moveTo>
                  <a:pt x="83" y="4043"/>
                </a:moveTo>
                <a:lnTo>
                  <a:pt x="83" y="4044"/>
                </a:lnTo>
                <a:cubicBezTo>
                  <a:pt x="83" y="4067"/>
                  <a:pt x="64" y="4085"/>
                  <a:pt x="41" y="4085"/>
                </a:cubicBezTo>
                <a:cubicBezTo>
                  <a:pt x="18" y="4085"/>
                  <a:pt x="0" y="4067"/>
                  <a:pt x="0" y="4044"/>
                </a:cubicBezTo>
                <a:lnTo>
                  <a:pt x="0" y="4043"/>
                </a:lnTo>
                <a:cubicBezTo>
                  <a:pt x="0" y="4020"/>
                  <a:pt x="18" y="4002"/>
                  <a:pt x="41" y="4002"/>
                </a:cubicBezTo>
                <a:cubicBezTo>
                  <a:pt x="64" y="4002"/>
                  <a:pt x="83" y="4020"/>
                  <a:pt x="83" y="4043"/>
                </a:cubicBezTo>
                <a:close/>
                <a:moveTo>
                  <a:pt x="83" y="4210"/>
                </a:moveTo>
                <a:lnTo>
                  <a:pt x="83" y="4210"/>
                </a:lnTo>
                <a:cubicBezTo>
                  <a:pt x="83" y="4233"/>
                  <a:pt x="64" y="4252"/>
                  <a:pt x="41" y="4252"/>
                </a:cubicBezTo>
                <a:cubicBezTo>
                  <a:pt x="18" y="4252"/>
                  <a:pt x="0" y="4233"/>
                  <a:pt x="0" y="4210"/>
                </a:cubicBezTo>
                <a:lnTo>
                  <a:pt x="0" y="4210"/>
                </a:lnTo>
                <a:cubicBezTo>
                  <a:pt x="0" y="4187"/>
                  <a:pt x="18" y="4169"/>
                  <a:pt x="41" y="4169"/>
                </a:cubicBezTo>
                <a:cubicBezTo>
                  <a:pt x="64" y="4169"/>
                  <a:pt x="83" y="4187"/>
                  <a:pt x="83" y="4210"/>
                </a:cubicBezTo>
                <a:close/>
                <a:moveTo>
                  <a:pt x="83" y="4377"/>
                </a:moveTo>
                <a:lnTo>
                  <a:pt x="83" y="4377"/>
                </a:lnTo>
                <a:cubicBezTo>
                  <a:pt x="83" y="4400"/>
                  <a:pt x="64" y="4419"/>
                  <a:pt x="41" y="4419"/>
                </a:cubicBezTo>
                <a:cubicBezTo>
                  <a:pt x="18" y="4419"/>
                  <a:pt x="0" y="4400"/>
                  <a:pt x="0" y="4377"/>
                </a:cubicBezTo>
                <a:lnTo>
                  <a:pt x="0" y="4377"/>
                </a:lnTo>
                <a:cubicBezTo>
                  <a:pt x="0" y="4354"/>
                  <a:pt x="18" y="4335"/>
                  <a:pt x="41" y="4335"/>
                </a:cubicBezTo>
                <a:cubicBezTo>
                  <a:pt x="64" y="4335"/>
                  <a:pt x="83" y="4354"/>
                  <a:pt x="83" y="4377"/>
                </a:cubicBezTo>
                <a:close/>
                <a:moveTo>
                  <a:pt x="83" y="4544"/>
                </a:moveTo>
                <a:lnTo>
                  <a:pt x="83" y="4544"/>
                </a:lnTo>
                <a:cubicBezTo>
                  <a:pt x="83" y="4567"/>
                  <a:pt x="64" y="4585"/>
                  <a:pt x="41" y="4585"/>
                </a:cubicBezTo>
                <a:cubicBezTo>
                  <a:pt x="18" y="4585"/>
                  <a:pt x="0" y="4567"/>
                  <a:pt x="0" y="4544"/>
                </a:cubicBezTo>
                <a:lnTo>
                  <a:pt x="0" y="4544"/>
                </a:lnTo>
                <a:cubicBezTo>
                  <a:pt x="0" y="4521"/>
                  <a:pt x="18" y="4502"/>
                  <a:pt x="41" y="4502"/>
                </a:cubicBezTo>
                <a:cubicBezTo>
                  <a:pt x="64" y="4502"/>
                  <a:pt x="83" y="4521"/>
                  <a:pt x="83" y="4544"/>
                </a:cubicBezTo>
                <a:close/>
                <a:moveTo>
                  <a:pt x="83" y="4710"/>
                </a:moveTo>
                <a:lnTo>
                  <a:pt x="83" y="4711"/>
                </a:lnTo>
                <a:cubicBezTo>
                  <a:pt x="83" y="4734"/>
                  <a:pt x="64" y="4752"/>
                  <a:pt x="41" y="4752"/>
                </a:cubicBezTo>
                <a:cubicBezTo>
                  <a:pt x="18" y="4752"/>
                  <a:pt x="0" y="4734"/>
                  <a:pt x="0" y="4711"/>
                </a:cubicBezTo>
                <a:lnTo>
                  <a:pt x="0" y="4710"/>
                </a:lnTo>
                <a:cubicBezTo>
                  <a:pt x="0" y="4687"/>
                  <a:pt x="18" y="4669"/>
                  <a:pt x="41" y="4669"/>
                </a:cubicBezTo>
                <a:cubicBezTo>
                  <a:pt x="64" y="4669"/>
                  <a:pt x="83" y="4687"/>
                  <a:pt x="83" y="4710"/>
                </a:cubicBezTo>
                <a:close/>
                <a:moveTo>
                  <a:pt x="83" y="4877"/>
                </a:moveTo>
                <a:lnTo>
                  <a:pt x="83" y="4877"/>
                </a:lnTo>
                <a:cubicBezTo>
                  <a:pt x="83" y="4900"/>
                  <a:pt x="64" y="4919"/>
                  <a:pt x="41" y="4919"/>
                </a:cubicBezTo>
                <a:cubicBezTo>
                  <a:pt x="18" y="4919"/>
                  <a:pt x="0" y="4900"/>
                  <a:pt x="0" y="4877"/>
                </a:cubicBezTo>
                <a:lnTo>
                  <a:pt x="0" y="4877"/>
                </a:lnTo>
                <a:cubicBezTo>
                  <a:pt x="0" y="4854"/>
                  <a:pt x="18" y="4836"/>
                  <a:pt x="41" y="4836"/>
                </a:cubicBezTo>
                <a:cubicBezTo>
                  <a:pt x="64" y="4836"/>
                  <a:pt x="83" y="4854"/>
                  <a:pt x="83" y="4877"/>
                </a:cubicBezTo>
                <a:close/>
                <a:moveTo>
                  <a:pt x="83" y="5044"/>
                </a:moveTo>
                <a:lnTo>
                  <a:pt x="83" y="5044"/>
                </a:lnTo>
                <a:cubicBezTo>
                  <a:pt x="83" y="5067"/>
                  <a:pt x="64" y="5086"/>
                  <a:pt x="41" y="5086"/>
                </a:cubicBezTo>
                <a:cubicBezTo>
                  <a:pt x="18" y="5086"/>
                  <a:pt x="0" y="5067"/>
                  <a:pt x="0" y="5044"/>
                </a:cubicBezTo>
                <a:lnTo>
                  <a:pt x="0" y="5044"/>
                </a:lnTo>
                <a:cubicBezTo>
                  <a:pt x="0" y="5021"/>
                  <a:pt x="18" y="5002"/>
                  <a:pt x="41" y="5002"/>
                </a:cubicBezTo>
                <a:cubicBezTo>
                  <a:pt x="64" y="5002"/>
                  <a:pt x="83" y="5021"/>
                  <a:pt x="83" y="5044"/>
                </a:cubicBezTo>
                <a:close/>
                <a:moveTo>
                  <a:pt x="83" y="5211"/>
                </a:moveTo>
                <a:lnTo>
                  <a:pt x="83" y="5211"/>
                </a:lnTo>
                <a:cubicBezTo>
                  <a:pt x="83" y="5234"/>
                  <a:pt x="64" y="5252"/>
                  <a:pt x="41" y="5252"/>
                </a:cubicBezTo>
                <a:cubicBezTo>
                  <a:pt x="18" y="5252"/>
                  <a:pt x="0" y="5234"/>
                  <a:pt x="0" y="5211"/>
                </a:cubicBezTo>
                <a:lnTo>
                  <a:pt x="0" y="5211"/>
                </a:lnTo>
                <a:cubicBezTo>
                  <a:pt x="0" y="5188"/>
                  <a:pt x="18" y="5169"/>
                  <a:pt x="41" y="5169"/>
                </a:cubicBezTo>
                <a:cubicBezTo>
                  <a:pt x="64" y="5169"/>
                  <a:pt x="83" y="5188"/>
                  <a:pt x="83" y="5211"/>
                </a:cubicBezTo>
                <a:close/>
                <a:moveTo>
                  <a:pt x="83" y="5377"/>
                </a:moveTo>
                <a:lnTo>
                  <a:pt x="83" y="5378"/>
                </a:lnTo>
                <a:cubicBezTo>
                  <a:pt x="83" y="5401"/>
                  <a:pt x="64" y="5419"/>
                  <a:pt x="41" y="5419"/>
                </a:cubicBezTo>
                <a:cubicBezTo>
                  <a:pt x="18" y="5419"/>
                  <a:pt x="0" y="5401"/>
                  <a:pt x="0" y="5378"/>
                </a:cubicBezTo>
                <a:lnTo>
                  <a:pt x="0" y="5377"/>
                </a:lnTo>
                <a:cubicBezTo>
                  <a:pt x="0" y="5354"/>
                  <a:pt x="18" y="5336"/>
                  <a:pt x="41" y="5336"/>
                </a:cubicBezTo>
                <a:cubicBezTo>
                  <a:pt x="64" y="5336"/>
                  <a:pt x="83" y="5354"/>
                  <a:pt x="83" y="5377"/>
                </a:cubicBezTo>
                <a:close/>
                <a:moveTo>
                  <a:pt x="83" y="5544"/>
                </a:moveTo>
                <a:lnTo>
                  <a:pt x="83" y="5544"/>
                </a:lnTo>
                <a:cubicBezTo>
                  <a:pt x="83" y="5567"/>
                  <a:pt x="64" y="5586"/>
                  <a:pt x="41" y="5586"/>
                </a:cubicBezTo>
                <a:cubicBezTo>
                  <a:pt x="18" y="5586"/>
                  <a:pt x="0" y="5567"/>
                  <a:pt x="0" y="5544"/>
                </a:cubicBezTo>
                <a:lnTo>
                  <a:pt x="0" y="5544"/>
                </a:lnTo>
                <a:cubicBezTo>
                  <a:pt x="0" y="5521"/>
                  <a:pt x="18" y="5503"/>
                  <a:pt x="41" y="5503"/>
                </a:cubicBezTo>
                <a:cubicBezTo>
                  <a:pt x="64" y="5503"/>
                  <a:pt x="83" y="5521"/>
                  <a:pt x="83" y="5544"/>
                </a:cubicBezTo>
                <a:close/>
                <a:moveTo>
                  <a:pt x="83" y="5711"/>
                </a:moveTo>
                <a:lnTo>
                  <a:pt x="83" y="5711"/>
                </a:lnTo>
                <a:cubicBezTo>
                  <a:pt x="83" y="5734"/>
                  <a:pt x="64" y="5753"/>
                  <a:pt x="41" y="5753"/>
                </a:cubicBezTo>
                <a:cubicBezTo>
                  <a:pt x="18" y="5753"/>
                  <a:pt x="0" y="5734"/>
                  <a:pt x="0" y="5711"/>
                </a:cubicBezTo>
                <a:lnTo>
                  <a:pt x="0" y="5711"/>
                </a:lnTo>
                <a:cubicBezTo>
                  <a:pt x="0" y="5688"/>
                  <a:pt x="18" y="5669"/>
                  <a:pt x="41" y="5669"/>
                </a:cubicBezTo>
                <a:cubicBezTo>
                  <a:pt x="64" y="5669"/>
                  <a:pt x="83" y="5688"/>
                  <a:pt x="83" y="5711"/>
                </a:cubicBezTo>
                <a:close/>
                <a:moveTo>
                  <a:pt x="83" y="5878"/>
                </a:moveTo>
                <a:lnTo>
                  <a:pt x="83" y="5878"/>
                </a:lnTo>
                <a:cubicBezTo>
                  <a:pt x="83" y="5901"/>
                  <a:pt x="64" y="5919"/>
                  <a:pt x="41" y="5919"/>
                </a:cubicBezTo>
                <a:cubicBezTo>
                  <a:pt x="18" y="5919"/>
                  <a:pt x="0" y="5901"/>
                  <a:pt x="0" y="5878"/>
                </a:cubicBezTo>
                <a:lnTo>
                  <a:pt x="0" y="5878"/>
                </a:lnTo>
                <a:cubicBezTo>
                  <a:pt x="0" y="5855"/>
                  <a:pt x="18" y="5836"/>
                  <a:pt x="41" y="5836"/>
                </a:cubicBezTo>
                <a:cubicBezTo>
                  <a:pt x="64" y="5836"/>
                  <a:pt x="83" y="5855"/>
                  <a:pt x="83" y="5878"/>
                </a:cubicBezTo>
                <a:close/>
                <a:moveTo>
                  <a:pt x="83" y="6044"/>
                </a:moveTo>
                <a:lnTo>
                  <a:pt x="83" y="6045"/>
                </a:lnTo>
                <a:cubicBezTo>
                  <a:pt x="83" y="6068"/>
                  <a:pt x="64" y="6086"/>
                  <a:pt x="41" y="6086"/>
                </a:cubicBezTo>
                <a:cubicBezTo>
                  <a:pt x="18" y="6086"/>
                  <a:pt x="0" y="6068"/>
                  <a:pt x="0" y="6045"/>
                </a:cubicBezTo>
                <a:lnTo>
                  <a:pt x="0" y="6044"/>
                </a:lnTo>
                <a:cubicBezTo>
                  <a:pt x="0" y="6021"/>
                  <a:pt x="18" y="6003"/>
                  <a:pt x="41" y="6003"/>
                </a:cubicBezTo>
                <a:cubicBezTo>
                  <a:pt x="64" y="6003"/>
                  <a:pt x="83" y="6021"/>
                  <a:pt x="83" y="6044"/>
                </a:cubicBezTo>
                <a:close/>
                <a:moveTo>
                  <a:pt x="83" y="6211"/>
                </a:moveTo>
                <a:lnTo>
                  <a:pt x="83" y="6211"/>
                </a:lnTo>
                <a:cubicBezTo>
                  <a:pt x="83" y="6234"/>
                  <a:pt x="64" y="6253"/>
                  <a:pt x="41" y="6253"/>
                </a:cubicBezTo>
                <a:cubicBezTo>
                  <a:pt x="18" y="6253"/>
                  <a:pt x="0" y="6234"/>
                  <a:pt x="0" y="6211"/>
                </a:cubicBezTo>
                <a:lnTo>
                  <a:pt x="0" y="6211"/>
                </a:lnTo>
                <a:cubicBezTo>
                  <a:pt x="0" y="6188"/>
                  <a:pt x="18" y="6170"/>
                  <a:pt x="41" y="6170"/>
                </a:cubicBezTo>
                <a:cubicBezTo>
                  <a:pt x="64" y="6170"/>
                  <a:pt x="83" y="6188"/>
                  <a:pt x="83" y="6211"/>
                </a:cubicBezTo>
                <a:close/>
                <a:moveTo>
                  <a:pt x="83" y="6378"/>
                </a:moveTo>
                <a:lnTo>
                  <a:pt x="83" y="6378"/>
                </a:lnTo>
                <a:cubicBezTo>
                  <a:pt x="83" y="6401"/>
                  <a:pt x="64" y="6420"/>
                  <a:pt x="41" y="6420"/>
                </a:cubicBezTo>
                <a:cubicBezTo>
                  <a:pt x="18" y="6420"/>
                  <a:pt x="0" y="6401"/>
                  <a:pt x="0" y="6378"/>
                </a:cubicBezTo>
                <a:lnTo>
                  <a:pt x="0" y="6378"/>
                </a:lnTo>
                <a:cubicBezTo>
                  <a:pt x="0" y="6355"/>
                  <a:pt x="18" y="6336"/>
                  <a:pt x="41" y="6336"/>
                </a:cubicBezTo>
                <a:cubicBezTo>
                  <a:pt x="64" y="6336"/>
                  <a:pt x="83" y="6355"/>
                  <a:pt x="83" y="6378"/>
                </a:cubicBezTo>
                <a:close/>
                <a:moveTo>
                  <a:pt x="83" y="6545"/>
                </a:moveTo>
                <a:lnTo>
                  <a:pt x="83" y="6545"/>
                </a:lnTo>
                <a:cubicBezTo>
                  <a:pt x="83" y="6568"/>
                  <a:pt x="64" y="6586"/>
                  <a:pt x="41" y="6586"/>
                </a:cubicBezTo>
                <a:cubicBezTo>
                  <a:pt x="18" y="6586"/>
                  <a:pt x="0" y="6568"/>
                  <a:pt x="0" y="6545"/>
                </a:cubicBezTo>
                <a:lnTo>
                  <a:pt x="0" y="6545"/>
                </a:lnTo>
                <a:cubicBezTo>
                  <a:pt x="0" y="6522"/>
                  <a:pt x="18" y="6503"/>
                  <a:pt x="41" y="6503"/>
                </a:cubicBezTo>
                <a:cubicBezTo>
                  <a:pt x="64" y="6503"/>
                  <a:pt x="83" y="6522"/>
                  <a:pt x="83" y="6545"/>
                </a:cubicBezTo>
                <a:close/>
                <a:moveTo>
                  <a:pt x="83" y="6711"/>
                </a:moveTo>
                <a:lnTo>
                  <a:pt x="83" y="6712"/>
                </a:lnTo>
                <a:cubicBezTo>
                  <a:pt x="83" y="6735"/>
                  <a:pt x="64" y="6753"/>
                  <a:pt x="41" y="6753"/>
                </a:cubicBezTo>
                <a:cubicBezTo>
                  <a:pt x="18" y="6753"/>
                  <a:pt x="0" y="6735"/>
                  <a:pt x="0" y="6712"/>
                </a:cubicBezTo>
                <a:lnTo>
                  <a:pt x="0" y="6711"/>
                </a:lnTo>
                <a:cubicBezTo>
                  <a:pt x="0" y="6688"/>
                  <a:pt x="18" y="6670"/>
                  <a:pt x="41" y="6670"/>
                </a:cubicBezTo>
                <a:cubicBezTo>
                  <a:pt x="64" y="6670"/>
                  <a:pt x="83" y="6688"/>
                  <a:pt x="83" y="6711"/>
                </a:cubicBezTo>
                <a:close/>
                <a:moveTo>
                  <a:pt x="83" y="6878"/>
                </a:moveTo>
                <a:lnTo>
                  <a:pt x="83" y="6878"/>
                </a:lnTo>
                <a:cubicBezTo>
                  <a:pt x="83" y="6901"/>
                  <a:pt x="64" y="6920"/>
                  <a:pt x="41" y="6920"/>
                </a:cubicBezTo>
                <a:cubicBezTo>
                  <a:pt x="18" y="6920"/>
                  <a:pt x="0" y="6901"/>
                  <a:pt x="0" y="6878"/>
                </a:cubicBezTo>
                <a:lnTo>
                  <a:pt x="0" y="6878"/>
                </a:lnTo>
                <a:cubicBezTo>
                  <a:pt x="0" y="6855"/>
                  <a:pt x="18" y="6837"/>
                  <a:pt x="41" y="6837"/>
                </a:cubicBezTo>
                <a:cubicBezTo>
                  <a:pt x="64" y="6837"/>
                  <a:pt x="83" y="6855"/>
                  <a:pt x="83" y="6878"/>
                </a:cubicBezTo>
                <a:close/>
                <a:moveTo>
                  <a:pt x="83" y="7045"/>
                </a:moveTo>
                <a:lnTo>
                  <a:pt x="83" y="7045"/>
                </a:lnTo>
                <a:cubicBezTo>
                  <a:pt x="83" y="7068"/>
                  <a:pt x="64" y="7087"/>
                  <a:pt x="41" y="7087"/>
                </a:cubicBezTo>
                <a:cubicBezTo>
                  <a:pt x="18" y="7087"/>
                  <a:pt x="0" y="7068"/>
                  <a:pt x="0" y="7045"/>
                </a:cubicBezTo>
                <a:lnTo>
                  <a:pt x="0" y="7045"/>
                </a:lnTo>
                <a:cubicBezTo>
                  <a:pt x="0" y="7022"/>
                  <a:pt x="18" y="7003"/>
                  <a:pt x="41" y="7003"/>
                </a:cubicBezTo>
                <a:cubicBezTo>
                  <a:pt x="64" y="7003"/>
                  <a:pt x="83" y="7022"/>
                  <a:pt x="83" y="7045"/>
                </a:cubicBezTo>
                <a:close/>
                <a:moveTo>
                  <a:pt x="83" y="7212"/>
                </a:moveTo>
                <a:lnTo>
                  <a:pt x="83" y="7212"/>
                </a:lnTo>
                <a:cubicBezTo>
                  <a:pt x="83" y="7235"/>
                  <a:pt x="64" y="7253"/>
                  <a:pt x="41" y="7253"/>
                </a:cubicBezTo>
                <a:cubicBezTo>
                  <a:pt x="18" y="7253"/>
                  <a:pt x="0" y="7235"/>
                  <a:pt x="0" y="7212"/>
                </a:cubicBezTo>
                <a:lnTo>
                  <a:pt x="0" y="7212"/>
                </a:lnTo>
                <a:cubicBezTo>
                  <a:pt x="0" y="7189"/>
                  <a:pt x="18" y="7170"/>
                  <a:pt x="41" y="7170"/>
                </a:cubicBezTo>
                <a:cubicBezTo>
                  <a:pt x="64" y="7170"/>
                  <a:pt x="83" y="7189"/>
                  <a:pt x="83" y="7212"/>
                </a:cubicBezTo>
                <a:close/>
                <a:moveTo>
                  <a:pt x="83" y="7378"/>
                </a:moveTo>
                <a:lnTo>
                  <a:pt x="83" y="7379"/>
                </a:lnTo>
                <a:cubicBezTo>
                  <a:pt x="83" y="7402"/>
                  <a:pt x="64" y="7420"/>
                  <a:pt x="41" y="7420"/>
                </a:cubicBezTo>
                <a:cubicBezTo>
                  <a:pt x="18" y="7420"/>
                  <a:pt x="0" y="7402"/>
                  <a:pt x="0" y="7379"/>
                </a:cubicBezTo>
                <a:lnTo>
                  <a:pt x="0" y="7378"/>
                </a:lnTo>
                <a:cubicBezTo>
                  <a:pt x="0" y="7355"/>
                  <a:pt x="18" y="7337"/>
                  <a:pt x="41" y="7337"/>
                </a:cubicBezTo>
                <a:cubicBezTo>
                  <a:pt x="64" y="7337"/>
                  <a:pt x="83" y="7355"/>
                  <a:pt x="83" y="7378"/>
                </a:cubicBezTo>
                <a:close/>
                <a:moveTo>
                  <a:pt x="83" y="7545"/>
                </a:moveTo>
                <a:lnTo>
                  <a:pt x="83" y="7545"/>
                </a:lnTo>
                <a:cubicBezTo>
                  <a:pt x="83" y="7568"/>
                  <a:pt x="64" y="7587"/>
                  <a:pt x="41" y="7587"/>
                </a:cubicBezTo>
                <a:cubicBezTo>
                  <a:pt x="18" y="7587"/>
                  <a:pt x="0" y="7568"/>
                  <a:pt x="0" y="7545"/>
                </a:cubicBezTo>
                <a:lnTo>
                  <a:pt x="0" y="7545"/>
                </a:lnTo>
                <a:cubicBezTo>
                  <a:pt x="0" y="7522"/>
                  <a:pt x="18" y="7504"/>
                  <a:pt x="41" y="7504"/>
                </a:cubicBezTo>
                <a:cubicBezTo>
                  <a:pt x="64" y="7504"/>
                  <a:pt x="83" y="7522"/>
                  <a:pt x="83" y="7545"/>
                </a:cubicBezTo>
                <a:close/>
                <a:moveTo>
                  <a:pt x="83" y="7712"/>
                </a:moveTo>
                <a:lnTo>
                  <a:pt x="83" y="7712"/>
                </a:lnTo>
                <a:cubicBezTo>
                  <a:pt x="83" y="7735"/>
                  <a:pt x="64" y="7754"/>
                  <a:pt x="41" y="7754"/>
                </a:cubicBezTo>
                <a:cubicBezTo>
                  <a:pt x="18" y="7754"/>
                  <a:pt x="0" y="7735"/>
                  <a:pt x="0" y="7712"/>
                </a:cubicBezTo>
                <a:lnTo>
                  <a:pt x="0" y="7712"/>
                </a:lnTo>
                <a:cubicBezTo>
                  <a:pt x="0" y="7689"/>
                  <a:pt x="18" y="7670"/>
                  <a:pt x="41" y="7670"/>
                </a:cubicBezTo>
                <a:cubicBezTo>
                  <a:pt x="64" y="7670"/>
                  <a:pt x="83" y="7689"/>
                  <a:pt x="83" y="7712"/>
                </a:cubicBezTo>
                <a:close/>
                <a:moveTo>
                  <a:pt x="83" y="7879"/>
                </a:moveTo>
                <a:lnTo>
                  <a:pt x="83" y="7879"/>
                </a:lnTo>
                <a:cubicBezTo>
                  <a:pt x="83" y="7902"/>
                  <a:pt x="64" y="7920"/>
                  <a:pt x="41" y="7920"/>
                </a:cubicBezTo>
                <a:cubicBezTo>
                  <a:pt x="18" y="7920"/>
                  <a:pt x="0" y="7902"/>
                  <a:pt x="0" y="7879"/>
                </a:cubicBezTo>
                <a:lnTo>
                  <a:pt x="0" y="7879"/>
                </a:lnTo>
                <a:cubicBezTo>
                  <a:pt x="0" y="7856"/>
                  <a:pt x="18" y="7837"/>
                  <a:pt x="41" y="7837"/>
                </a:cubicBezTo>
                <a:cubicBezTo>
                  <a:pt x="64" y="7837"/>
                  <a:pt x="83" y="7856"/>
                  <a:pt x="83" y="7879"/>
                </a:cubicBezTo>
                <a:close/>
                <a:moveTo>
                  <a:pt x="83" y="8045"/>
                </a:moveTo>
                <a:lnTo>
                  <a:pt x="83" y="8046"/>
                </a:lnTo>
                <a:cubicBezTo>
                  <a:pt x="83" y="8069"/>
                  <a:pt x="64" y="8087"/>
                  <a:pt x="41" y="8087"/>
                </a:cubicBezTo>
                <a:cubicBezTo>
                  <a:pt x="18" y="8087"/>
                  <a:pt x="0" y="8069"/>
                  <a:pt x="0" y="8046"/>
                </a:cubicBezTo>
                <a:lnTo>
                  <a:pt x="0" y="8045"/>
                </a:lnTo>
                <a:cubicBezTo>
                  <a:pt x="0" y="8022"/>
                  <a:pt x="18" y="8004"/>
                  <a:pt x="41" y="8004"/>
                </a:cubicBezTo>
                <a:cubicBezTo>
                  <a:pt x="64" y="8004"/>
                  <a:pt x="83" y="8022"/>
                  <a:pt x="83" y="8045"/>
                </a:cubicBezTo>
                <a:close/>
                <a:moveTo>
                  <a:pt x="83" y="8212"/>
                </a:moveTo>
                <a:lnTo>
                  <a:pt x="83" y="8212"/>
                </a:lnTo>
                <a:cubicBezTo>
                  <a:pt x="83" y="8235"/>
                  <a:pt x="64" y="8254"/>
                  <a:pt x="41" y="8254"/>
                </a:cubicBezTo>
                <a:cubicBezTo>
                  <a:pt x="18" y="8254"/>
                  <a:pt x="0" y="8235"/>
                  <a:pt x="0" y="8212"/>
                </a:cubicBezTo>
                <a:lnTo>
                  <a:pt x="0" y="8212"/>
                </a:lnTo>
                <a:cubicBezTo>
                  <a:pt x="0" y="8189"/>
                  <a:pt x="18" y="8171"/>
                  <a:pt x="41" y="8171"/>
                </a:cubicBezTo>
                <a:cubicBezTo>
                  <a:pt x="64" y="8171"/>
                  <a:pt x="83" y="8189"/>
                  <a:pt x="83" y="8212"/>
                </a:cubicBezTo>
                <a:close/>
                <a:moveTo>
                  <a:pt x="83" y="8379"/>
                </a:moveTo>
                <a:lnTo>
                  <a:pt x="83" y="8379"/>
                </a:lnTo>
                <a:cubicBezTo>
                  <a:pt x="83" y="8402"/>
                  <a:pt x="64" y="8421"/>
                  <a:pt x="41" y="8421"/>
                </a:cubicBezTo>
                <a:cubicBezTo>
                  <a:pt x="18" y="8421"/>
                  <a:pt x="0" y="8402"/>
                  <a:pt x="0" y="8379"/>
                </a:cubicBezTo>
                <a:lnTo>
                  <a:pt x="0" y="8379"/>
                </a:lnTo>
                <a:cubicBezTo>
                  <a:pt x="0" y="8356"/>
                  <a:pt x="18" y="8337"/>
                  <a:pt x="41" y="8337"/>
                </a:cubicBezTo>
                <a:cubicBezTo>
                  <a:pt x="64" y="8337"/>
                  <a:pt x="83" y="8356"/>
                  <a:pt x="83" y="8379"/>
                </a:cubicBezTo>
                <a:close/>
                <a:moveTo>
                  <a:pt x="83" y="8546"/>
                </a:moveTo>
                <a:lnTo>
                  <a:pt x="83" y="8546"/>
                </a:lnTo>
                <a:cubicBezTo>
                  <a:pt x="83" y="8569"/>
                  <a:pt x="64" y="8587"/>
                  <a:pt x="41" y="8587"/>
                </a:cubicBezTo>
                <a:cubicBezTo>
                  <a:pt x="18" y="8587"/>
                  <a:pt x="0" y="8569"/>
                  <a:pt x="0" y="8546"/>
                </a:cubicBezTo>
                <a:lnTo>
                  <a:pt x="0" y="8546"/>
                </a:lnTo>
                <a:cubicBezTo>
                  <a:pt x="0" y="8523"/>
                  <a:pt x="18" y="8504"/>
                  <a:pt x="41" y="8504"/>
                </a:cubicBezTo>
                <a:cubicBezTo>
                  <a:pt x="64" y="8504"/>
                  <a:pt x="83" y="8523"/>
                  <a:pt x="83" y="8546"/>
                </a:cubicBezTo>
                <a:close/>
                <a:moveTo>
                  <a:pt x="83" y="8712"/>
                </a:moveTo>
                <a:lnTo>
                  <a:pt x="83" y="8713"/>
                </a:lnTo>
                <a:cubicBezTo>
                  <a:pt x="83" y="8736"/>
                  <a:pt x="64" y="8754"/>
                  <a:pt x="41" y="8754"/>
                </a:cubicBezTo>
                <a:cubicBezTo>
                  <a:pt x="18" y="8754"/>
                  <a:pt x="0" y="8736"/>
                  <a:pt x="0" y="8713"/>
                </a:cubicBezTo>
                <a:lnTo>
                  <a:pt x="0" y="8712"/>
                </a:lnTo>
                <a:cubicBezTo>
                  <a:pt x="0" y="8689"/>
                  <a:pt x="18" y="8671"/>
                  <a:pt x="41" y="8671"/>
                </a:cubicBezTo>
                <a:cubicBezTo>
                  <a:pt x="64" y="8671"/>
                  <a:pt x="83" y="8689"/>
                  <a:pt x="83" y="8712"/>
                </a:cubicBezTo>
                <a:close/>
                <a:moveTo>
                  <a:pt x="83" y="8879"/>
                </a:moveTo>
                <a:lnTo>
                  <a:pt x="83" y="8879"/>
                </a:lnTo>
                <a:cubicBezTo>
                  <a:pt x="83" y="8902"/>
                  <a:pt x="64" y="8921"/>
                  <a:pt x="41" y="8921"/>
                </a:cubicBezTo>
                <a:cubicBezTo>
                  <a:pt x="18" y="8921"/>
                  <a:pt x="0" y="8902"/>
                  <a:pt x="0" y="8879"/>
                </a:cubicBezTo>
                <a:lnTo>
                  <a:pt x="0" y="8879"/>
                </a:lnTo>
                <a:cubicBezTo>
                  <a:pt x="0" y="8856"/>
                  <a:pt x="18" y="8838"/>
                  <a:pt x="41" y="8838"/>
                </a:cubicBezTo>
                <a:cubicBezTo>
                  <a:pt x="64" y="8838"/>
                  <a:pt x="83" y="8856"/>
                  <a:pt x="83" y="8879"/>
                </a:cubicBezTo>
                <a:close/>
                <a:moveTo>
                  <a:pt x="83" y="9046"/>
                </a:moveTo>
                <a:lnTo>
                  <a:pt x="83" y="9046"/>
                </a:lnTo>
                <a:cubicBezTo>
                  <a:pt x="83" y="9069"/>
                  <a:pt x="64" y="9088"/>
                  <a:pt x="41" y="9088"/>
                </a:cubicBezTo>
                <a:cubicBezTo>
                  <a:pt x="18" y="9088"/>
                  <a:pt x="0" y="9069"/>
                  <a:pt x="0" y="9046"/>
                </a:cubicBezTo>
                <a:lnTo>
                  <a:pt x="0" y="9046"/>
                </a:lnTo>
                <a:cubicBezTo>
                  <a:pt x="0" y="9023"/>
                  <a:pt x="18" y="9004"/>
                  <a:pt x="41" y="9004"/>
                </a:cubicBezTo>
                <a:cubicBezTo>
                  <a:pt x="64" y="9004"/>
                  <a:pt x="83" y="9023"/>
                  <a:pt x="83" y="9046"/>
                </a:cubicBezTo>
                <a:close/>
                <a:moveTo>
                  <a:pt x="83" y="9213"/>
                </a:moveTo>
                <a:lnTo>
                  <a:pt x="83" y="9213"/>
                </a:lnTo>
                <a:cubicBezTo>
                  <a:pt x="83" y="9236"/>
                  <a:pt x="64" y="9254"/>
                  <a:pt x="41" y="9254"/>
                </a:cubicBezTo>
                <a:cubicBezTo>
                  <a:pt x="18" y="9254"/>
                  <a:pt x="0" y="9236"/>
                  <a:pt x="0" y="9213"/>
                </a:cubicBezTo>
                <a:lnTo>
                  <a:pt x="0" y="9213"/>
                </a:lnTo>
                <a:cubicBezTo>
                  <a:pt x="0" y="9190"/>
                  <a:pt x="18" y="9171"/>
                  <a:pt x="41" y="9171"/>
                </a:cubicBezTo>
                <a:cubicBezTo>
                  <a:pt x="64" y="9171"/>
                  <a:pt x="83" y="9190"/>
                  <a:pt x="83" y="9213"/>
                </a:cubicBezTo>
                <a:close/>
                <a:moveTo>
                  <a:pt x="83" y="9379"/>
                </a:moveTo>
                <a:lnTo>
                  <a:pt x="83" y="9380"/>
                </a:lnTo>
                <a:cubicBezTo>
                  <a:pt x="83" y="9403"/>
                  <a:pt x="64" y="9421"/>
                  <a:pt x="41" y="9421"/>
                </a:cubicBezTo>
                <a:cubicBezTo>
                  <a:pt x="18" y="9421"/>
                  <a:pt x="0" y="9403"/>
                  <a:pt x="0" y="9380"/>
                </a:cubicBezTo>
                <a:lnTo>
                  <a:pt x="0" y="9379"/>
                </a:lnTo>
                <a:cubicBezTo>
                  <a:pt x="0" y="9356"/>
                  <a:pt x="18" y="9338"/>
                  <a:pt x="41" y="9338"/>
                </a:cubicBezTo>
                <a:cubicBezTo>
                  <a:pt x="64" y="9338"/>
                  <a:pt x="83" y="9356"/>
                  <a:pt x="83" y="9379"/>
                </a:cubicBezTo>
                <a:close/>
                <a:moveTo>
                  <a:pt x="5907" y="41"/>
                </a:moveTo>
                <a:lnTo>
                  <a:pt x="5907" y="42"/>
                </a:lnTo>
                <a:cubicBezTo>
                  <a:pt x="5907" y="65"/>
                  <a:pt x="5888" y="83"/>
                  <a:pt x="5865" y="83"/>
                </a:cubicBezTo>
                <a:cubicBezTo>
                  <a:pt x="5842" y="83"/>
                  <a:pt x="5824" y="65"/>
                  <a:pt x="5824" y="42"/>
                </a:cubicBezTo>
                <a:lnTo>
                  <a:pt x="5824" y="41"/>
                </a:lnTo>
                <a:cubicBezTo>
                  <a:pt x="5824" y="18"/>
                  <a:pt x="5842" y="0"/>
                  <a:pt x="5865" y="0"/>
                </a:cubicBezTo>
                <a:cubicBezTo>
                  <a:pt x="5888" y="0"/>
                  <a:pt x="5907" y="18"/>
                  <a:pt x="5907" y="41"/>
                </a:cubicBezTo>
                <a:close/>
                <a:moveTo>
                  <a:pt x="5907" y="208"/>
                </a:moveTo>
                <a:lnTo>
                  <a:pt x="5907" y="208"/>
                </a:lnTo>
                <a:cubicBezTo>
                  <a:pt x="5907" y="231"/>
                  <a:pt x="5888" y="250"/>
                  <a:pt x="5865" y="250"/>
                </a:cubicBezTo>
                <a:cubicBezTo>
                  <a:pt x="5842" y="250"/>
                  <a:pt x="5824" y="231"/>
                  <a:pt x="5824" y="208"/>
                </a:cubicBezTo>
                <a:lnTo>
                  <a:pt x="5824" y="208"/>
                </a:lnTo>
                <a:cubicBezTo>
                  <a:pt x="5824" y="185"/>
                  <a:pt x="5842" y="167"/>
                  <a:pt x="5865" y="167"/>
                </a:cubicBezTo>
                <a:cubicBezTo>
                  <a:pt x="5888" y="167"/>
                  <a:pt x="5907" y="185"/>
                  <a:pt x="5907" y="208"/>
                </a:cubicBezTo>
                <a:close/>
                <a:moveTo>
                  <a:pt x="5907" y="375"/>
                </a:moveTo>
                <a:lnTo>
                  <a:pt x="5907" y="375"/>
                </a:lnTo>
                <a:cubicBezTo>
                  <a:pt x="5907" y="398"/>
                  <a:pt x="5888" y="417"/>
                  <a:pt x="5865" y="417"/>
                </a:cubicBezTo>
                <a:cubicBezTo>
                  <a:pt x="5842" y="417"/>
                  <a:pt x="5824" y="398"/>
                  <a:pt x="5824" y="375"/>
                </a:cubicBezTo>
                <a:lnTo>
                  <a:pt x="5824" y="375"/>
                </a:lnTo>
                <a:cubicBezTo>
                  <a:pt x="5824" y="352"/>
                  <a:pt x="5842" y="333"/>
                  <a:pt x="5865" y="333"/>
                </a:cubicBezTo>
                <a:cubicBezTo>
                  <a:pt x="5888" y="333"/>
                  <a:pt x="5907" y="352"/>
                  <a:pt x="5907" y="375"/>
                </a:cubicBezTo>
                <a:close/>
                <a:moveTo>
                  <a:pt x="5907" y="542"/>
                </a:moveTo>
                <a:lnTo>
                  <a:pt x="5907" y="542"/>
                </a:lnTo>
                <a:cubicBezTo>
                  <a:pt x="5907" y="565"/>
                  <a:pt x="5888" y="583"/>
                  <a:pt x="5865" y="583"/>
                </a:cubicBezTo>
                <a:cubicBezTo>
                  <a:pt x="5842" y="583"/>
                  <a:pt x="5824" y="565"/>
                  <a:pt x="5824" y="542"/>
                </a:cubicBezTo>
                <a:lnTo>
                  <a:pt x="5824" y="542"/>
                </a:lnTo>
                <a:cubicBezTo>
                  <a:pt x="5824" y="519"/>
                  <a:pt x="5842" y="500"/>
                  <a:pt x="5865" y="500"/>
                </a:cubicBezTo>
                <a:cubicBezTo>
                  <a:pt x="5888" y="500"/>
                  <a:pt x="5907" y="519"/>
                  <a:pt x="5907" y="542"/>
                </a:cubicBezTo>
                <a:close/>
                <a:moveTo>
                  <a:pt x="5907" y="708"/>
                </a:moveTo>
                <a:lnTo>
                  <a:pt x="5907" y="709"/>
                </a:lnTo>
                <a:cubicBezTo>
                  <a:pt x="5907" y="732"/>
                  <a:pt x="5888" y="750"/>
                  <a:pt x="5865" y="750"/>
                </a:cubicBezTo>
                <a:cubicBezTo>
                  <a:pt x="5842" y="750"/>
                  <a:pt x="5824" y="732"/>
                  <a:pt x="5824" y="709"/>
                </a:cubicBezTo>
                <a:lnTo>
                  <a:pt x="5824" y="708"/>
                </a:lnTo>
                <a:cubicBezTo>
                  <a:pt x="5824" y="685"/>
                  <a:pt x="5842" y="667"/>
                  <a:pt x="5865" y="667"/>
                </a:cubicBezTo>
                <a:cubicBezTo>
                  <a:pt x="5888" y="667"/>
                  <a:pt x="5907" y="685"/>
                  <a:pt x="5907" y="708"/>
                </a:cubicBezTo>
                <a:close/>
                <a:moveTo>
                  <a:pt x="5907" y="875"/>
                </a:moveTo>
                <a:lnTo>
                  <a:pt x="5907" y="875"/>
                </a:lnTo>
                <a:cubicBezTo>
                  <a:pt x="5907" y="898"/>
                  <a:pt x="5888" y="917"/>
                  <a:pt x="5865" y="917"/>
                </a:cubicBezTo>
                <a:cubicBezTo>
                  <a:pt x="5842" y="917"/>
                  <a:pt x="5824" y="898"/>
                  <a:pt x="5824" y="875"/>
                </a:cubicBezTo>
                <a:lnTo>
                  <a:pt x="5824" y="875"/>
                </a:lnTo>
                <a:cubicBezTo>
                  <a:pt x="5824" y="852"/>
                  <a:pt x="5842" y="834"/>
                  <a:pt x="5865" y="834"/>
                </a:cubicBezTo>
                <a:cubicBezTo>
                  <a:pt x="5888" y="834"/>
                  <a:pt x="5907" y="852"/>
                  <a:pt x="5907" y="875"/>
                </a:cubicBezTo>
                <a:close/>
                <a:moveTo>
                  <a:pt x="5907" y="1042"/>
                </a:moveTo>
                <a:lnTo>
                  <a:pt x="5907" y="1042"/>
                </a:lnTo>
                <a:cubicBezTo>
                  <a:pt x="5907" y="1065"/>
                  <a:pt x="5888" y="1084"/>
                  <a:pt x="5865" y="1084"/>
                </a:cubicBezTo>
                <a:cubicBezTo>
                  <a:pt x="5842" y="1084"/>
                  <a:pt x="5824" y="1065"/>
                  <a:pt x="5824" y="1042"/>
                </a:cubicBezTo>
                <a:lnTo>
                  <a:pt x="5824" y="1042"/>
                </a:lnTo>
                <a:cubicBezTo>
                  <a:pt x="5824" y="1019"/>
                  <a:pt x="5842" y="1000"/>
                  <a:pt x="5865" y="1000"/>
                </a:cubicBezTo>
                <a:cubicBezTo>
                  <a:pt x="5888" y="1000"/>
                  <a:pt x="5907" y="1019"/>
                  <a:pt x="5907" y="1042"/>
                </a:cubicBezTo>
                <a:close/>
                <a:moveTo>
                  <a:pt x="5907" y="1209"/>
                </a:moveTo>
                <a:lnTo>
                  <a:pt x="5907" y="1209"/>
                </a:lnTo>
                <a:cubicBezTo>
                  <a:pt x="5907" y="1232"/>
                  <a:pt x="5888" y="1250"/>
                  <a:pt x="5865" y="1250"/>
                </a:cubicBezTo>
                <a:cubicBezTo>
                  <a:pt x="5842" y="1250"/>
                  <a:pt x="5824" y="1232"/>
                  <a:pt x="5824" y="1209"/>
                </a:cubicBezTo>
                <a:lnTo>
                  <a:pt x="5824" y="1209"/>
                </a:lnTo>
                <a:cubicBezTo>
                  <a:pt x="5824" y="1186"/>
                  <a:pt x="5842" y="1167"/>
                  <a:pt x="5865" y="1167"/>
                </a:cubicBezTo>
                <a:cubicBezTo>
                  <a:pt x="5888" y="1167"/>
                  <a:pt x="5907" y="1186"/>
                  <a:pt x="5907" y="1209"/>
                </a:cubicBezTo>
                <a:close/>
                <a:moveTo>
                  <a:pt x="5907" y="1375"/>
                </a:moveTo>
                <a:lnTo>
                  <a:pt x="5907" y="1376"/>
                </a:lnTo>
                <a:cubicBezTo>
                  <a:pt x="5907" y="1399"/>
                  <a:pt x="5888" y="1417"/>
                  <a:pt x="5865" y="1417"/>
                </a:cubicBezTo>
                <a:cubicBezTo>
                  <a:pt x="5842" y="1417"/>
                  <a:pt x="5824" y="1399"/>
                  <a:pt x="5824" y="1376"/>
                </a:cubicBezTo>
                <a:lnTo>
                  <a:pt x="5824" y="1375"/>
                </a:lnTo>
                <a:cubicBezTo>
                  <a:pt x="5824" y="1352"/>
                  <a:pt x="5842" y="1334"/>
                  <a:pt x="5865" y="1334"/>
                </a:cubicBezTo>
                <a:cubicBezTo>
                  <a:pt x="5888" y="1334"/>
                  <a:pt x="5907" y="1352"/>
                  <a:pt x="5907" y="1375"/>
                </a:cubicBezTo>
                <a:close/>
                <a:moveTo>
                  <a:pt x="5907" y="1542"/>
                </a:moveTo>
                <a:lnTo>
                  <a:pt x="5907" y="1542"/>
                </a:lnTo>
                <a:cubicBezTo>
                  <a:pt x="5907" y="1565"/>
                  <a:pt x="5888" y="1584"/>
                  <a:pt x="5865" y="1584"/>
                </a:cubicBezTo>
                <a:cubicBezTo>
                  <a:pt x="5842" y="1584"/>
                  <a:pt x="5824" y="1565"/>
                  <a:pt x="5824" y="1542"/>
                </a:cubicBezTo>
                <a:lnTo>
                  <a:pt x="5824" y="1542"/>
                </a:lnTo>
                <a:cubicBezTo>
                  <a:pt x="5824" y="1519"/>
                  <a:pt x="5842" y="1501"/>
                  <a:pt x="5865" y="1501"/>
                </a:cubicBezTo>
                <a:cubicBezTo>
                  <a:pt x="5888" y="1501"/>
                  <a:pt x="5907" y="1519"/>
                  <a:pt x="5907" y="1542"/>
                </a:cubicBezTo>
                <a:close/>
                <a:moveTo>
                  <a:pt x="5907" y="1709"/>
                </a:moveTo>
                <a:lnTo>
                  <a:pt x="5907" y="1709"/>
                </a:lnTo>
                <a:cubicBezTo>
                  <a:pt x="5907" y="1732"/>
                  <a:pt x="5888" y="1751"/>
                  <a:pt x="5865" y="1751"/>
                </a:cubicBezTo>
                <a:cubicBezTo>
                  <a:pt x="5842" y="1751"/>
                  <a:pt x="5824" y="1732"/>
                  <a:pt x="5824" y="1709"/>
                </a:cubicBezTo>
                <a:lnTo>
                  <a:pt x="5824" y="1709"/>
                </a:lnTo>
                <a:cubicBezTo>
                  <a:pt x="5824" y="1686"/>
                  <a:pt x="5842" y="1667"/>
                  <a:pt x="5865" y="1667"/>
                </a:cubicBezTo>
                <a:cubicBezTo>
                  <a:pt x="5888" y="1667"/>
                  <a:pt x="5907" y="1686"/>
                  <a:pt x="5907" y="1709"/>
                </a:cubicBezTo>
                <a:close/>
                <a:moveTo>
                  <a:pt x="5907" y="1876"/>
                </a:moveTo>
                <a:lnTo>
                  <a:pt x="5907" y="1876"/>
                </a:lnTo>
                <a:cubicBezTo>
                  <a:pt x="5907" y="1899"/>
                  <a:pt x="5888" y="1917"/>
                  <a:pt x="5865" y="1917"/>
                </a:cubicBezTo>
                <a:cubicBezTo>
                  <a:pt x="5842" y="1917"/>
                  <a:pt x="5824" y="1899"/>
                  <a:pt x="5824" y="1876"/>
                </a:cubicBezTo>
                <a:lnTo>
                  <a:pt x="5824" y="1876"/>
                </a:lnTo>
                <a:cubicBezTo>
                  <a:pt x="5824" y="1853"/>
                  <a:pt x="5842" y="1834"/>
                  <a:pt x="5865" y="1834"/>
                </a:cubicBezTo>
                <a:cubicBezTo>
                  <a:pt x="5888" y="1834"/>
                  <a:pt x="5907" y="1853"/>
                  <a:pt x="5907" y="1876"/>
                </a:cubicBezTo>
                <a:close/>
                <a:moveTo>
                  <a:pt x="5907" y="2042"/>
                </a:moveTo>
                <a:lnTo>
                  <a:pt x="5907" y="2043"/>
                </a:lnTo>
                <a:cubicBezTo>
                  <a:pt x="5907" y="2066"/>
                  <a:pt x="5888" y="2084"/>
                  <a:pt x="5865" y="2084"/>
                </a:cubicBezTo>
                <a:cubicBezTo>
                  <a:pt x="5842" y="2084"/>
                  <a:pt x="5824" y="2066"/>
                  <a:pt x="5824" y="2043"/>
                </a:cubicBezTo>
                <a:lnTo>
                  <a:pt x="5824" y="2042"/>
                </a:lnTo>
                <a:cubicBezTo>
                  <a:pt x="5824" y="2019"/>
                  <a:pt x="5842" y="2001"/>
                  <a:pt x="5865" y="2001"/>
                </a:cubicBezTo>
                <a:cubicBezTo>
                  <a:pt x="5888" y="2001"/>
                  <a:pt x="5907" y="2019"/>
                  <a:pt x="5907" y="2042"/>
                </a:cubicBezTo>
                <a:close/>
                <a:moveTo>
                  <a:pt x="5907" y="2209"/>
                </a:moveTo>
                <a:lnTo>
                  <a:pt x="5907" y="2209"/>
                </a:lnTo>
                <a:cubicBezTo>
                  <a:pt x="5907" y="2232"/>
                  <a:pt x="5888" y="2251"/>
                  <a:pt x="5865" y="2251"/>
                </a:cubicBezTo>
                <a:cubicBezTo>
                  <a:pt x="5842" y="2251"/>
                  <a:pt x="5824" y="2232"/>
                  <a:pt x="5824" y="2209"/>
                </a:cubicBezTo>
                <a:lnTo>
                  <a:pt x="5824" y="2209"/>
                </a:lnTo>
                <a:cubicBezTo>
                  <a:pt x="5824" y="2186"/>
                  <a:pt x="5842" y="2168"/>
                  <a:pt x="5865" y="2168"/>
                </a:cubicBezTo>
                <a:cubicBezTo>
                  <a:pt x="5888" y="2168"/>
                  <a:pt x="5907" y="2186"/>
                  <a:pt x="5907" y="2209"/>
                </a:cubicBezTo>
                <a:close/>
                <a:moveTo>
                  <a:pt x="5907" y="2376"/>
                </a:moveTo>
                <a:lnTo>
                  <a:pt x="5907" y="2376"/>
                </a:lnTo>
                <a:cubicBezTo>
                  <a:pt x="5907" y="2399"/>
                  <a:pt x="5888" y="2418"/>
                  <a:pt x="5865" y="2418"/>
                </a:cubicBezTo>
                <a:cubicBezTo>
                  <a:pt x="5842" y="2418"/>
                  <a:pt x="5824" y="2399"/>
                  <a:pt x="5824" y="2376"/>
                </a:cubicBezTo>
                <a:lnTo>
                  <a:pt x="5824" y="2376"/>
                </a:lnTo>
                <a:cubicBezTo>
                  <a:pt x="5824" y="2353"/>
                  <a:pt x="5842" y="2334"/>
                  <a:pt x="5865" y="2334"/>
                </a:cubicBezTo>
                <a:cubicBezTo>
                  <a:pt x="5888" y="2334"/>
                  <a:pt x="5907" y="2353"/>
                  <a:pt x="5907" y="2376"/>
                </a:cubicBezTo>
                <a:close/>
                <a:moveTo>
                  <a:pt x="5907" y="2543"/>
                </a:moveTo>
                <a:lnTo>
                  <a:pt x="5907" y="2543"/>
                </a:lnTo>
                <a:cubicBezTo>
                  <a:pt x="5907" y="2566"/>
                  <a:pt x="5888" y="2584"/>
                  <a:pt x="5865" y="2584"/>
                </a:cubicBezTo>
                <a:cubicBezTo>
                  <a:pt x="5842" y="2584"/>
                  <a:pt x="5824" y="2566"/>
                  <a:pt x="5824" y="2543"/>
                </a:cubicBezTo>
                <a:lnTo>
                  <a:pt x="5824" y="2543"/>
                </a:lnTo>
                <a:cubicBezTo>
                  <a:pt x="5824" y="2520"/>
                  <a:pt x="5842" y="2501"/>
                  <a:pt x="5865" y="2501"/>
                </a:cubicBezTo>
                <a:cubicBezTo>
                  <a:pt x="5888" y="2501"/>
                  <a:pt x="5907" y="2520"/>
                  <a:pt x="5907" y="2543"/>
                </a:cubicBezTo>
                <a:close/>
                <a:moveTo>
                  <a:pt x="5907" y="2709"/>
                </a:moveTo>
                <a:lnTo>
                  <a:pt x="5907" y="2710"/>
                </a:lnTo>
                <a:cubicBezTo>
                  <a:pt x="5907" y="2733"/>
                  <a:pt x="5888" y="2751"/>
                  <a:pt x="5865" y="2751"/>
                </a:cubicBezTo>
                <a:cubicBezTo>
                  <a:pt x="5842" y="2751"/>
                  <a:pt x="5824" y="2733"/>
                  <a:pt x="5824" y="2710"/>
                </a:cubicBezTo>
                <a:lnTo>
                  <a:pt x="5824" y="2709"/>
                </a:lnTo>
                <a:cubicBezTo>
                  <a:pt x="5824" y="2686"/>
                  <a:pt x="5842" y="2668"/>
                  <a:pt x="5865" y="2668"/>
                </a:cubicBezTo>
                <a:cubicBezTo>
                  <a:pt x="5888" y="2668"/>
                  <a:pt x="5907" y="2686"/>
                  <a:pt x="5907" y="2709"/>
                </a:cubicBezTo>
                <a:close/>
                <a:moveTo>
                  <a:pt x="5907" y="2876"/>
                </a:moveTo>
                <a:lnTo>
                  <a:pt x="5907" y="2876"/>
                </a:lnTo>
                <a:cubicBezTo>
                  <a:pt x="5907" y="2899"/>
                  <a:pt x="5888" y="2918"/>
                  <a:pt x="5865" y="2918"/>
                </a:cubicBezTo>
                <a:cubicBezTo>
                  <a:pt x="5842" y="2918"/>
                  <a:pt x="5824" y="2899"/>
                  <a:pt x="5824" y="2876"/>
                </a:cubicBezTo>
                <a:lnTo>
                  <a:pt x="5824" y="2876"/>
                </a:lnTo>
                <a:cubicBezTo>
                  <a:pt x="5824" y="2853"/>
                  <a:pt x="5842" y="2835"/>
                  <a:pt x="5865" y="2835"/>
                </a:cubicBezTo>
                <a:cubicBezTo>
                  <a:pt x="5888" y="2835"/>
                  <a:pt x="5907" y="2853"/>
                  <a:pt x="5907" y="2876"/>
                </a:cubicBezTo>
                <a:close/>
                <a:moveTo>
                  <a:pt x="5907" y="3043"/>
                </a:moveTo>
                <a:lnTo>
                  <a:pt x="5907" y="3043"/>
                </a:lnTo>
                <a:cubicBezTo>
                  <a:pt x="5907" y="3066"/>
                  <a:pt x="5888" y="3085"/>
                  <a:pt x="5865" y="3085"/>
                </a:cubicBezTo>
                <a:cubicBezTo>
                  <a:pt x="5842" y="3085"/>
                  <a:pt x="5824" y="3066"/>
                  <a:pt x="5824" y="3043"/>
                </a:cubicBezTo>
                <a:lnTo>
                  <a:pt x="5824" y="3043"/>
                </a:lnTo>
                <a:cubicBezTo>
                  <a:pt x="5824" y="3020"/>
                  <a:pt x="5842" y="3001"/>
                  <a:pt x="5865" y="3001"/>
                </a:cubicBezTo>
                <a:cubicBezTo>
                  <a:pt x="5888" y="3001"/>
                  <a:pt x="5907" y="3020"/>
                  <a:pt x="5907" y="3043"/>
                </a:cubicBezTo>
                <a:close/>
                <a:moveTo>
                  <a:pt x="5907" y="3210"/>
                </a:moveTo>
                <a:lnTo>
                  <a:pt x="5907" y="3210"/>
                </a:lnTo>
                <a:cubicBezTo>
                  <a:pt x="5907" y="3233"/>
                  <a:pt x="5888" y="3251"/>
                  <a:pt x="5865" y="3251"/>
                </a:cubicBezTo>
                <a:cubicBezTo>
                  <a:pt x="5842" y="3251"/>
                  <a:pt x="5824" y="3233"/>
                  <a:pt x="5824" y="3210"/>
                </a:cubicBezTo>
                <a:lnTo>
                  <a:pt x="5824" y="3210"/>
                </a:lnTo>
                <a:cubicBezTo>
                  <a:pt x="5824" y="3187"/>
                  <a:pt x="5842" y="3168"/>
                  <a:pt x="5865" y="3168"/>
                </a:cubicBezTo>
                <a:cubicBezTo>
                  <a:pt x="5888" y="3168"/>
                  <a:pt x="5907" y="3187"/>
                  <a:pt x="5907" y="3210"/>
                </a:cubicBezTo>
                <a:close/>
                <a:moveTo>
                  <a:pt x="5907" y="3376"/>
                </a:moveTo>
                <a:lnTo>
                  <a:pt x="5907" y="3377"/>
                </a:lnTo>
                <a:cubicBezTo>
                  <a:pt x="5907" y="3400"/>
                  <a:pt x="5888" y="3418"/>
                  <a:pt x="5865" y="3418"/>
                </a:cubicBezTo>
                <a:cubicBezTo>
                  <a:pt x="5842" y="3418"/>
                  <a:pt x="5824" y="3400"/>
                  <a:pt x="5824" y="3377"/>
                </a:cubicBezTo>
                <a:lnTo>
                  <a:pt x="5824" y="3376"/>
                </a:lnTo>
                <a:cubicBezTo>
                  <a:pt x="5824" y="3353"/>
                  <a:pt x="5842" y="3335"/>
                  <a:pt x="5865" y="3335"/>
                </a:cubicBezTo>
                <a:cubicBezTo>
                  <a:pt x="5888" y="3335"/>
                  <a:pt x="5907" y="3353"/>
                  <a:pt x="5907" y="3376"/>
                </a:cubicBezTo>
                <a:close/>
                <a:moveTo>
                  <a:pt x="5907" y="3543"/>
                </a:moveTo>
                <a:lnTo>
                  <a:pt x="5907" y="3543"/>
                </a:lnTo>
                <a:cubicBezTo>
                  <a:pt x="5907" y="3566"/>
                  <a:pt x="5888" y="3585"/>
                  <a:pt x="5865" y="3585"/>
                </a:cubicBezTo>
                <a:cubicBezTo>
                  <a:pt x="5842" y="3585"/>
                  <a:pt x="5824" y="3566"/>
                  <a:pt x="5824" y="3543"/>
                </a:cubicBezTo>
                <a:lnTo>
                  <a:pt x="5824" y="3543"/>
                </a:lnTo>
                <a:cubicBezTo>
                  <a:pt x="5824" y="3520"/>
                  <a:pt x="5842" y="3502"/>
                  <a:pt x="5865" y="3502"/>
                </a:cubicBezTo>
                <a:cubicBezTo>
                  <a:pt x="5888" y="3502"/>
                  <a:pt x="5907" y="3520"/>
                  <a:pt x="5907" y="3543"/>
                </a:cubicBezTo>
                <a:close/>
                <a:moveTo>
                  <a:pt x="5907" y="3710"/>
                </a:moveTo>
                <a:lnTo>
                  <a:pt x="5907" y="3710"/>
                </a:lnTo>
                <a:cubicBezTo>
                  <a:pt x="5907" y="3733"/>
                  <a:pt x="5888" y="3752"/>
                  <a:pt x="5865" y="3752"/>
                </a:cubicBezTo>
                <a:cubicBezTo>
                  <a:pt x="5842" y="3752"/>
                  <a:pt x="5824" y="3733"/>
                  <a:pt x="5824" y="3710"/>
                </a:cubicBezTo>
                <a:lnTo>
                  <a:pt x="5824" y="3710"/>
                </a:lnTo>
                <a:cubicBezTo>
                  <a:pt x="5824" y="3687"/>
                  <a:pt x="5842" y="3668"/>
                  <a:pt x="5865" y="3668"/>
                </a:cubicBezTo>
                <a:cubicBezTo>
                  <a:pt x="5888" y="3668"/>
                  <a:pt x="5907" y="3687"/>
                  <a:pt x="5907" y="3710"/>
                </a:cubicBezTo>
                <a:close/>
                <a:moveTo>
                  <a:pt x="5907" y="3877"/>
                </a:moveTo>
                <a:lnTo>
                  <a:pt x="5907" y="3877"/>
                </a:lnTo>
                <a:cubicBezTo>
                  <a:pt x="5907" y="3900"/>
                  <a:pt x="5888" y="3918"/>
                  <a:pt x="5865" y="3918"/>
                </a:cubicBezTo>
                <a:cubicBezTo>
                  <a:pt x="5842" y="3918"/>
                  <a:pt x="5824" y="3900"/>
                  <a:pt x="5824" y="3877"/>
                </a:cubicBezTo>
                <a:lnTo>
                  <a:pt x="5824" y="3877"/>
                </a:lnTo>
                <a:cubicBezTo>
                  <a:pt x="5824" y="3854"/>
                  <a:pt x="5842" y="3835"/>
                  <a:pt x="5865" y="3835"/>
                </a:cubicBezTo>
                <a:cubicBezTo>
                  <a:pt x="5888" y="3835"/>
                  <a:pt x="5907" y="3854"/>
                  <a:pt x="5907" y="3877"/>
                </a:cubicBezTo>
                <a:close/>
                <a:moveTo>
                  <a:pt x="5907" y="4043"/>
                </a:moveTo>
                <a:lnTo>
                  <a:pt x="5907" y="4044"/>
                </a:lnTo>
                <a:cubicBezTo>
                  <a:pt x="5907" y="4067"/>
                  <a:pt x="5888" y="4085"/>
                  <a:pt x="5865" y="4085"/>
                </a:cubicBezTo>
                <a:cubicBezTo>
                  <a:pt x="5842" y="4085"/>
                  <a:pt x="5824" y="4067"/>
                  <a:pt x="5824" y="4044"/>
                </a:cubicBezTo>
                <a:lnTo>
                  <a:pt x="5824" y="4043"/>
                </a:lnTo>
                <a:cubicBezTo>
                  <a:pt x="5824" y="4020"/>
                  <a:pt x="5842" y="4002"/>
                  <a:pt x="5865" y="4002"/>
                </a:cubicBezTo>
                <a:cubicBezTo>
                  <a:pt x="5888" y="4002"/>
                  <a:pt x="5907" y="4020"/>
                  <a:pt x="5907" y="4043"/>
                </a:cubicBezTo>
                <a:close/>
                <a:moveTo>
                  <a:pt x="5907" y="4210"/>
                </a:moveTo>
                <a:lnTo>
                  <a:pt x="5907" y="4210"/>
                </a:lnTo>
                <a:cubicBezTo>
                  <a:pt x="5907" y="4233"/>
                  <a:pt x="5888" y="4252"/>
                  <a:pt x="5865" y="4252"/>
                </a:cubicBezTo>
                <a:cubicBezTo>
                  <a:pt x="5842" y="4252"/>
                  <a:pt x="5824" y="4233"/>
                  <a:pt x="5824" y="4210"/>
                </a:cubicBezTo>
                <a:lnTo>
                  <a:pt x="5824" y="4210"/>
                </a:lnTo>
                <a:cubicBezTo>
                  <a:pt x="5824" y="4187"/>
                  <a:pt x="5842" y="4169"/>
                  <a:pt x="5865" y="4169"/>
                </a:cubicBezTo>
                <a:cubicBezTo>
                  <a:pt x="5888" y="4169"/>
                  <a:pt x="5907" y="4187"/>
                  <a:pt x="5907" y="4210"/>
                </a:cubicBezTo>
                <a:close/>
                <a:moveTo>
                  <a:pt x="5907" y="4377"/>
                </a:moveTo>
                <a:lnTo>
                  <a:pt x="5907" y="4377"/>
                </a:lnTo>
                <a:cubicBezTo>
                  <a:pt x="5907" y="4400"/>
                  <a:pt x="5888" y="4419"/>
                  <a:pt x="5865" y="4419"/>
                </a:cubicBezTo>
                <a:cubicBezTo>
                  <a:pt x="5842" y="4419"/>
                  <a:pt x="5824" y="4400"/>
                  <a:pt x="5824" y="4377"/>
                </a:cubicBezTo>
                <a:lnTo>
                  <a:pt x="5824" y="4377"/>
                </a:lnTo>
                <a:cubicBezTo>
                  <a:pt x="5824" y="4354"/>
                  <a:pt x="5842" y="4335"/>
                  <a:pt x="5865" y="4335"/>
                </a:cubicBezTo>
                <a:cubicBezTo>
                  <a:pt x="5888" y="4335"/>
                  <a:pt x="5907" y="4354"/>
                  <a:pt x="5907" y="4377"/>
                </a:cubicBezTo>
                <a:close/>
                <a:moveTo>
                  <a:pt x="5907" y="4544"/>
                </a:moveTo>
                <a:lnTo>
                  <a:pt x="5907" y="4544"/>
                </a:lnTo>
                <a:cubicBezTo>
                  <a:pt x="5907" y="4567"/>
                  <a:pt x="5888" y="4585"/>
                  <a:pt x="5865" y="4585"/>
                </a:cubicBezTo>
                <a:cubicBezTo>
                  <a:pt x="5842" y="4585"/>
                  <a:pt x="5824" y="4567"/>
                  <a:pt x="5824" y="4544"/>
                </a:cubicBezTo>
                <a:lnTo>
                  <a:pt x="5824" y="4544"/>
                </a:lnTo>
                <a:cubicBezTo>
                  <a:pt x="5824" y="4521"/>
                  <a:pt x="5842" y="4502"/>
                  <a:pt x="5865" y="4502"/>
                </a:cubicBezTo>
                <a:cubicBezTo>
                  <a:pt x="5888" y="4502"/>
                  <a:pt x="5907" y="4521"/>
                  <a:pt x="5907" y="4544"/>
                </a:cubicBezTo>
                <a:close/>
                <a:moveTo>
                  <a:pt x="5907" y="4710"/>
                </a:moveTo>
                <a:lnTo>
                  <a:pt x="5907" y="4711"/>
                </a:lnTo>
                <a:cubicBezTo>
                  <a:pt x="5907" y="4734"/>
                  <a:pt x="5888" y="4752"/>
                  <a:pt x="5865" y="4752"/>
                </a:cubicBezTo>
                <a:cubicBezTo>
                  <a:pt x="5842" y="4752"/>
                  <a:pt x="5824" y="4734"/>
                  <a:pt x="5824" y="4711"/>
                </a:cubicBezTo>
                <a:lnTo>
                  <a:pt x="5824" y="4710"/>
                </a:lnTo>
                <a:cubicBezTo>
                  <a:pt x="5824" y="4687"/>
                  <a:pt x="5842" y="4669"/>
                  <a:pt x="5865" y="4669"/>
                </a:cubicBezTo>
                <a:cubicBezTo>
                  <a:pt x="5888" y="4669"/>
                  <a:pt x="5907" y="4687"/>
                  <a:pt x="5907" y="4710"/>
                </a:cubicBezTo>
                <a:close/>
                <a:moveTo>
                  <a:pt x="5907" y="4877"/>
                </a:moveTo>
                <a:lnTo>
                  <a:pt x="5907" y="4877"/>
                </a:lnTo>
                <a:cubicBezTo>
                  <a:pt x="5907" y="4900"/>
                  <a:pt x="5888" y="4919"/>
                  <a:pt x="5865" y="4919"/>
                </a:cubicBezTo>
                <a:cubicBezTo>
                  <a:pt x="5842" y="4919"/>
                  <a:pt x="5824" y="4900"/>
                  <a:pt x="5824" y="4877"/>
                </a:cubicBezTo>
                <a:lnTo>
                  <a:pt x="5824" y="4877"/>
                </a:lnTo>
                <a:cubicBezTo>
                  <a:pt x="5824" y="4854"/>
                  <a:pt x="5842" y="4836"/>
                  <a:pt x="5865" y="4836"/>
                </a:cubicBezTo>
                <a:cubicBezTo>
                  <a:pt x="5888" y="4836"/>
                  <a:pt x="5907" y="4854"/>
                  <a:pt x="5907" y="4877"/>
                </a:cubicBezTo>
                <a:close/>
                <a:moveTo>
                  <a:pt x="5907" y="5044"/>
                </a:moveTo>
                <a:lnTo>
                  <a:pt x="5907" y="5044"/>
                </a:lnTo>
                <a:cubicBezTo>
                  <a:pt x="5907" y="5067"/>
                  <a:pt x="5888" y="5086"/>
                  <a:pt x="5865" y="5086"/>
                </a:cubicBezTo>
                <a:cubicBezTo>
                  <a:pt x="5842" y="5086"/>
                  <a:pt x="5824" y="5067"/>
                  <a:pt x="5824" y="5044"/>
                </a:cubicBezTo>
                <a:lnTo>
                  <a:pt x="5824" y="5044"/>
                </a:lnTo>
                <a:cubicBezTo>
                  <a:pt x="5824" y="5021"/>
                  <a:pt x="5842" y="5002"/>
                  <a:pt x="5865" y="5002"/>
                </a:cubicBezTo>
                <a:cubicBezTo>
                  <a:pt x="5888" y="5002"/>
                  <a:pt x="5907" y="5021"/>
                  <a:pt x="5907" y="5044"/>
                </a:cubicBezTo>
                <a:close/>
                <a:moveTo>
                  <a:pt x="5907" y="5211"/>
                </a:moveTo>
                <a:lnTo>
                  <a:pt x="5907" y="5211"/>
                </a:lnTo>
                <a:cubicBezTo>
                  <a:pt x="5907" y="5234"/>
                  <a:pt x="5888" y="5252"/>
                  <a:pt x="5865" y="5252"/>
                </a:cubicBezTo>
                <a:cubicBezTo>
                  <a:pt x="5842" y="5252"/>
                  <a:pt x="5824" y="5234"/>
                  <a:pt x="5824" y="5211"/>
                </a:cubicBezTo>
                <a:lnTo>
                  <a:pt x="5824" y="5211"/>
                </a:lnTo>
                <a:cubicBezTo>
                  <a:pt x="5824" y="5188"/>
                  <a:pt x="5842" y="5169"/>
                  <a:pt x="5865" y="5169"/>
                </a:cubicBezTo>
                <a:cubicBezTo>
                  <a:pt x="5888" y="5169"/>
                  <a:pt x="5907" y="5188"/>
                  <a:pt x="5907" y="5211"/>
                </a:cubicBezTo>
                <a:close/>
                <a:moveTo>
                  <a:pt x="5907" y="5377"/>
                </a:moveTo>
                <a:lnTo>
                  <a:pt x="5907" y="5378"/>
                </a:lnTo>
                <a:cubicBezTo>
                  <a:pt x="5907" y="5401"/>
                  <a:pt x="5888" y="5419"/>
                  <a:pt x="5865" y="5419"/>
                </a:cubicBezTo>
                <a:cubicBezTo>
                  <a:pt x="5842" y="5419"/>
                  <a:pt x="5824" y="5401"/>
                  <a:pt x="5824" y="5378"/>
                </a:cubicBezTo>
                <a:lnTo>
                  <a:pt x="5824" y="5377"/>
                </a:lnTo>
                <a:cubicBezTo>
                  <a:pt x="5824" y="5354"/>
                  <a:pt x="5842" y="5336"/>
                  <a:pt x="5865" y="5336"/>
                </a:cubicBezTo>
                <a:cubicBezTo>
                  <a:pt x="5888" y="5336"/>
                  <a:pt x="5907" y="5354"/>
                  <a:pt x="5907" y="5377"/>
                </a:cubicBezTo>
                <a:close/>
                <a:moveTo>
                  <a:pt x="5907" y="5544"/>
                </a:moveTo>
                <a:lnTo>
                  <a:pt x="5907" y="5544"/>
                </a:lnTo>
                <a:cubicBezTo>
                  <a:pt x="5907" y="5567"/>
                  <a:pt x="5888" y="5586"/>
                  <a:pt x="5865" y="5586"/>
                </a:cubicBezTo>
                <a:cubicBezTo>
                  <a:pt x="5842" y="5586"/>
                  <a:pt x="5824" y="5567"/>
                  <a:pt x="5824" y="5544"/>
                </a:cubicBezTo>
                <a:lnTo>
                  <a:pt x="5824" y="5544"/>
                </a:lnTo>
                <a:cubicBezTo>
                  <a:pt x="5824" y="5521"/>
                  <a:pt x="5842" y="5503"/>
                  <a:pt x="5865" y="5503"/>
                </a:cubicBezTo>
                <a:cubicBezTo>
                  <a:pt x="5888" y="5503"/>
                  <a:pt x="5907" y="5521"/>
                  <a:pt x="5907" y="5544"/>
                </a:cubicBezTo>
                <a:close/>
                <a:moveTo>
                  <a:pt x="5907" y="5711"/>
                </a:moveTo>
                <a:lnTo>
                  <a:pt x="5907" y="5711"/>
                </a:lnTo>
                <a:cubicBezTo>
                  <a:pt x="5907" y="5734"/>
                  <a:pt x="5888" y="5753"/>
                  <a:pt x="5865" y="5753"/>
                </a:cubicBezTo>
                <a:cubicBezTo>
                  <a:pt x="5842" y="5753"/>
                  <a:pt x="5824" y="5734"/>
                  <a:pt x="5824" y="5711"/>
                </a:cubicBezTo>
                <a:lnTo>
                  <a:pt x="5824" y="5711"/>
                </a:lnTo>
                <a:cubicBezTo>
                  <a:pt x="5824" y="5688"/>
                  <a:pt x="5842" y="5669"/>
                  <a:pt x="5865" y="5669"/>
                </a:cubicBezTo>
                <a:cubicBezTo>
                  <a:pt x="5888" y="5669"/>
                  <a:pt x="5907" y="5688"/>
                  <a:pt x="5907" y="5711"/>
                </a:cubicBezTo>
                <a:close/>
                <a:moveTo>
                  <a:pt x="5907" y="5878"/>
                </a:moveTo>
                <a:lnTo>
                  <a:pt x="5907" y="5878"/>
                </a:lnTo>
                <a:cubicBezTo>
                  <a:pt x="5907" y="5901"/>
                  <a:pt x="5888" y="5919"/>
                  <a:pt x="5865" y="5919"/>
                </a:cubicBezTo>
                <a:cubicBezTo>
                  <a:pt x="5842" y="5919"/>
                  <a:pt x="5824" y="5901"/>
                  <a:pt x="5824" y="5878"/>
                </a:cubicBezTo>
                <a:lnTo>
                  <a:pt x="5824" y="5878"/>
                </a:lnTo>
                <a:cubicBezTo>
                  <a:pt x="5824" y="5855"/>
                  <a:pt x="5842" y="5836"/>
                  <a:pt x="5865" y="5836"/>
                </a:cubicBezTo>
                <a:cubicBezTo>
                  <a:pt x="5888" y="5836"/>
                  <a:pt x="5907" y="5855"/>
                  <a:pt x="5907" y="5878"/>
                </a:cubicBezTo>
                <a:close/>
                <a:moveTo>
                  <a:pt x="5907" y="6044"/>
                </a:moveTo>
                <a:lnTo>
                  <a:pt x="5907" y="6045"/>
                </a:lnTo>
                <a:cubicBezTo>
                  <a:pt x="5907" y="6068"/>
                  <a:pt x="5888" y="6086"/>
                  <a:pt x="5865" y="6086"/>
                </a:cubicBezTo>
                <a:cubicBezTo>
                  <a:pt x="5842" y="6086"/>
                  <a:pt x="5824" y="6068"/>
                  <a:pt x="5824" y="6045"/>
                </a:cubicBezTo>
                <a:lnTo>
                  <a:pt x="5824" y="6044"/>
                </a:lnTo>
                <a:cubicBezTo>
                  <a:pt x="5824" y="6021"/>
                  <a:pt x="5842" y="6003"/>
                  <a:pt x="5865" y="6003"/>
                </a:cubicBezTo>
                <a:cubicBezTo>
                  <a:pt x="5888" y="6003"/>
                  <a:pt x="5907" y="6021"/>
                  <a:pt x="5907" y="6044"/>
                </a:cubicBezTo>
                <a:close/>
                <a:moveTo>
                  <a:pt x="5907" y="6211"/>
                </a:moveTo>
                <a:lnTo>
                  <a:pt x="5907" y="6211"/>
                </a:lnTo>
                <a:cubicBezTo>
                  <a:pt x="5907" y="6234"/>
                  <a:pt x="5888" y="6253"/>
                  <a:pt x="5865" y="6253"/>
                </a:cubicBezTo>
                <a:cubicBezTo>
                  <a:pt x="5842" y="6253"/>
                  <a:pt x="5824" y="6234"/>
                  <a:pt x="5824" y="6211"/>
                </a:cubicBezTo>
                <a:lnTo>
                  <a:pt x="5824" y="6211"/>
                </a:lnTo>
                <a:cubicBezTo>
                  <a:pt x="5824" y="6188"/>
                  <a:pt x="5842" y="6170"/>
                  <a:pt x="5865" y="6170"/>
                </a:cubicBezTo>
                <a:cubicBezTo>
                  <a:pt x="5888" y="6170"/>
                  <a:pt x="5907" y="6188"/>
                  <a:pt x="5907" y="6211"/>
                </a:cubicBezTo>
                <a:close/>
                <a:moveTo>
                  <a:pt x="5907" y="6378"/>
                </a:moveTo>
                <a:lnTo>
                  <a:pt x="5907" y="6378"/>
                </a:lnTo>
                <a:cubicBezTo>
                  <a:pt x="5907" y="6401"/>
                  <a:pt x="5888" y="6420"/>
                  <a:pt x="5865" y="6420"/>
                </a:cubicBezTo>
                <a:cubicBezTo>
                  <a:pt x="5842" y="6420"/>
                  <a:pt x="5824" y="6401"/>
                  <a:pt x="5824" y="6378"/>
                </a:cubicBezTo>
                <a:lnTo>
                  <a:pt x="5824" y="6378"/>
                </a:lnTo>
                <a:cubicBezTo>
                  <a:pt x="5824" y="6355"/>
                  <a:pt x="5842" y="6336"/>
                  <a:pt x="5865" y="6336"/>
                </a:cubicBezTo>
                <a:cubicBezTo>
                  <a:pt x="5888" y="6336"/>
                  <a:pt x="5907" y="6355"/>
                  <a:pt x="5907" y="6378"/>
                </a:cubicBezTo>
                <a:close/>
                <a:moveTo>
                  <a:pt x="5907" y="6545"/>
                </a:moveTo>
                <a:lnTo>
                  <a:pt x="5907" y="6545"/>
                </a:lnTo>
                <a:cubicBezTo>
                  <a:pt x="5907" y="6568"/>
                  <a:pt x="5888" y="6586"/>
                  <a:pt x="5865" y="6586"/>
                </a:cubicBezTo>
                <a:cubicBezTo>
                  <a:pt x="5842" y="6586"/>
                  <a:pt x="5824" y="6568"/>
                  <a:pt x="5824" y="6545"/>
                </a:cubicBezTo>
                <a:lnTo>
                  <a:pt x="5824" y="6545"/>
                </a:lnTo>
                <a:cubicBezTo>
                  <a:pt x="5824" y="6522"/>
                  <a:pt x="5842" y="6503"/>
                  <a:pt x="5865" y="6503"/>
                </a:cubicBezTo>
                <a:cubicBezTo>
                  <a:pt x="5888" y="6503"/>
                  <a:pt x="5907" y="6522"/>
                  <a:pt x="5907" y="6545"/>
                </a:cubicBezTo>
                <a:close/>
                <a:moveTo>
                  <a:pt x="5907" y="6711"/>
                </a:moveTo>
                <a:lnTo>
                  <a:pt x="5907" y="6712"/>
                </a:lnTo>
                <a:cubicBezTo>
                  <a:pt x="5907" y="6735"/>
                  <a:pt x="5888" y="6753"/>
                  <a:pt x="5865" y="6753"/>
                </a:cubicBezTo>
                <a:cubicBezTo>
                  <a:pt x="5842" y="6753"/>
                  <a:pt x="5824" y="6735"/>
                  <a:pt x="5824" y="6712"/>
                </a:cubicBezTo>
                <a:lnTo>
                  <a:pt x="5824" y="6711"/>
                </a:lnTo>
                <a:cubicBezTo>
                  <a:pt x="5824" y="6688"/>
                  <a:pt x="5842" y="6670"/>
                  <a:pt x="5865" y="6670"/>
                </a:cubicBezTo>
                <a:cubicBezTo>
                  <a:pt x="5888" y="6670"/>
                  <a:pt x="5907" y="6688"/>
                  <a:pt x="5907" y="6711"/>
                </a:cubicBezTo>
                <a:close/>
                <a:moveTo>
                  <a:pt x="5907" y="6878"/>
                </a:moveTo>
                <a:lnTo>
                  <a:pt x="5907" y="6878"/>
                </a:lnTo>
                <a:cubicBezTo>
                  <a:pt x="5907" y="6901"/>
                  <a:pt x="5888" y="6920"/>
                  <a:pt x="5865" y="6920"/>
                </a:cubicBezTo>
                <a:cubicBezTo>
                  <a:pt x="5842" y="6920"/>
                  <a:pt x="5824" y="6901"/>
                  <a:pt x="5824" y="6878"/>
                </a:cubicBezTo>
                <a:lnTo>
                  <a:pt x="5824" y="6878"/>
                </a:lnTo>
                <a:cubicBezTo>
                  <a:pt x="5824" y="6855"/>
                  <a:pt x="5842" y="6837"/>
                  <a:pt x="5865" y="6837"/>
                </a:cubicBezTo>
                <a:cubicBezTo>
                  <a:pt x="5888" y="6837"/>
                  <a:pt x="5907" y="6855"/>
                  <a:pt x="5907" y="6878"/>
                </a:cubicBezTo>
                <a:close/>
                <a:moveTo>
                  <a:pt x="5907" y="7045"/>
                </a:moveTo>
                <a:lnTo>
                  <a:pt x="5907" y="7045"/>
                </a:lnTo>
                <a:cubicBezTo>
                  <a:pt x="5907" y="7068"/>
                  <a:pt x="5888" y="7087"/>
                  <a:pt x="5865" y="7087"/>
                </a:cubicBezTo>
                <a:cubicBezTo>
                  <a:pt x="5842" y="7087"/>
                  <a:pt x="5824" y="7068"/>
                  <a:pt x="5824" y="7045"/>
                </a:cubicBezTo>
                <a:lnTo>
                  <a:pt x="5824" y="7045"/>
                </a:lnTo>
                <a:cubicBezTo>
                  <a:pt x="5824" y="7022"/>
                  <a:pt x="5842" y="7003"/>
                  <a:pt x="5865" y="7003"/>
                </a:cubicBezTo>
                <a:cubicBezTo>
                  <a:pt x="5888" y="7003"/>
                  <a:pt x="5907" y="7022"/>
                  <a:pt x="5907" y="7045"/>
                </a:cubicBezTo>
                <a:close/>
                <a:moveTo>
                  <a:pt x="5907" y="7212"/>
                </a:moveTo>
                <a:lnTo>
                  <a:pt x="5907" y="7212"/>
                </a:lnTo>
                <a:cubicBezTo>
                  <a:pt x="5907" y="7235"/>
                  <a:pt x="5888" y="7253"/>
                  <a:pt x="5865" y="7253"/>
                </a:cubicBezTo>
                <a:cubicBezTo>
                  <a:pt x="5842" y="7253"/>
                  <a:pt x="5824" y="7235"/>
                  <a:pt x="5824" y="7212"/>
                </a:cubicBezTo>
                <a:lnTo>
                  <a:pt x="5824" y="7212"/>
                </a:lnTo>
                <a:cubicBezTo>
                  <a:pt x="5824" y="7189"/>
                  <a:pt x="5842" y="7170"/>
                  <a:pt x="5865" y="7170"/>
                </a:cubicBezTo>
                <a:cubicBezTo>
                  <a:pt x="5888" y="7170"/>
                  <a:pt x="5907" y="7189"/>
                  <a:pt x="5907" y="7212"/>
                </a:cubicBezTo>
                <a:close/>
                <a:moveTo>
                  <a:pt x="5907" y="7378"/>
                </a:moveTo>
                <a:lnTo>
                  <a:pt x="5907" y="7379"/>
                </a:lnTo>
                <a:cubicBezTo>
                  <a:pt x="5907" y="7402"/>
                  <a:pt x="5888" y="7420"/>
                  <a:pt x="5865" y="7420"/>
                </a:cubicBezTo>
                <a:cubicBezTo>
                  <a:pt x="5842" y="7420"/>
                  <a:pt x="5824" y="7402"/>
                  <a:pt x="5824" y="7379"/>
                </a:cubicBezTo>
                <a:lnTo>
                  <a:pt x="5824" y="7378"/>
                </a:lnTo>
                <a:cubicBezTo>
                  <a:pt x="5824" y="7355"/>
                  <a:pt x="5842" y="7337"/>
                  <a:pt x="5865" y="7337"/>
                </a:cubicBezTo>
                <a:cubicBezTo>
                  <a:pt x="5888" y="7337"/>
                  <a:pt x="5907" y="7355"/>
                  <a:pt x="5907" y="7378"/>
                </a:cubicBezTo>
                <a:close/>
                <a:moveTo>
                  <a:pt x="5907" y="7545"/>
                </a:moveTo>
                <a:lnTo>
                  <a:pt x="5907" y="7545"/>
                </a:lnTo>
                <a:cubicBezTo>
                  <a:pt x="5907" y="7568"/>
                  <a:pt x="5888" y="7587"/>
                  <a:pt x="5865" y="7587"/>
                </a:cubicBezTo>
                <a:cubicBezTo>
                  <a:pt x="5842" y="7587"/>
                  <a:pt x="5824" y="7568"/>
                  <a:pt x="5824" y="7545"/>
                </a:cubicBezTo>
                <a:lnTo>
                  <a:pt x="5824" y="7545"/>
                </a:lnTo>
                <a:cubicBezTo>
                  <a:pt x="5824" y="7522"/>
                  <a:pt x="5842" y="7504"/>
                  <a:pt x="5865" y="7504"/>
                </a:cubicBezTo>
                <a:cubicBezTo>
                  <a:pt x="5888" y="7504"/>
                  <a:pt x="5907" y="7522"/>
                  <a:pt x="5907" y="7545"/>
                </a:cubicBezTo>
                <a:close/>
                <a:moveTo>
                  <a:pt x="5907" y="7712"/>
                </a:moveTo>
                <a:lnTo>
                  <a:pt x="5907" y="7712"/>
                </a:lnTo>
                <a:cubicBezTo>
                  <a:pt x="5907" y="7735"/>
                  <a:pt x="5888" y="7754"/>
                  <a:pt x="5865" y="7754"/>
                </a:cubicBezTo>
                <a:cubicBezTo>
                  <a:pt x="5842" y="7754"/>
                  <a:pt x="5824" y="7735"/>
                  <a:pt x="5824" y="7712"/>
                </a:cubicBezTo>
                <a:lnTo>
                  <a:pt x="5824" y="7712"/>
                </a:lnTo>
                <a:cubicBezTo>
                  <a:pt x="5824" y="7689"/>
                  <a:pt x="5842" y="7670"/>
                  <a:pt x="5865" y="7670"/>
                </a:cubicBezTo>
                <a:cubicBezTo>
                  <a:pt x="5888" y="7670"/>
                  <a:pt x="5907" y="7689"/>
                  <a:pt x="5907" y="7712"/>
                </a:cubicBezTo>
                <a:close/>
                <a:moveTo>
                  <a:pt x="5907" y="7879"/>
                </a:moveTo>
                <a:lnTo>
                  <a:pt x="5907" y="7879"/>
                </a:lnTo>
                <a:cubicBezTo>
                  <a:pt x="5907" y="7902"/>
                  <a:pt x="5888" y="7920"/>
                  <a:pt x="5865" y="7920"/>
                </a:cubicBezTo>
                <a:cubicBezTo>
                  <a:pt x="5842" y="7920"/>
                  <a:pt x="5824" y="7902"/>
                  <a:pt x="5824" y="7879"/>
                </a:cubicBezTo>
                <a:lnTo>
                  <a:pt x="5824" y="7879"/>
                </a:lnTo>
                <a:cubicBezTo>
                  <a:pt x="5824" y="7856"/>
                  <a:pt x="5842" y="7837"/>
                  <a:pt x="5865" y="7837"/>
                </a:cubicBezTo>
                <a:cubicBezTo>
                  <a:pt x="5888" y="7837"/>
                  <a:pt x="5907" y="7856"/>
                  <a:pt x="5907" y="7879"/>
                </a:cubicBezTo>
                <a:close/>
                <a:moveTo>
                  <a:pt x="5907" y="8045"/>
                </a:moveTo>
                <a:lnTo>
                  <a:pt x="5907" y="8046"/>
                </a:lnTo>
                <a:cubicBezTo>
                  <a:pt x="5907" y="8069"/>
                  <a:pt x="5888" y="8087"/>
                  <a:pt x="5865" y="8087"/>
                </a:cubicBezTo>
                <a:cubicBezTo>
                  <a:pt x="5842" y="8087"/>
                  <a:pt x="5824" y="8069"/>
                  <a:pt x="5824" y="8046"/>
                </a:cubicBezTo>
                <a:lnTo>
                  <a:pt x="5824" y="8045"/>
                </a:lnTo>
                <a:cubicBezTo>
                  <a:pt x="5824" y="8022"/>
                  <a:pt x="5842" y="8004"/>
                  <a:pt x="5865" y="8004"/>
                </a:cubicBezTo>
                <a:cubicBezTo>
                  <a:pt x="5888" y="8004"/>
                  <a:pt x="5907" y="8022"/>
                  <a:pt x="5907" y="8045"/>
                </a:cubicBezTo>
                <a:close/>
                <a:moveTo>
                  <a:pt x="5907" y="8212"/>
                </a:moveTo>
                <a:lnTo>
                  <a:pt x="5907" y="8212"/>
                </a:lnTo>
                <a:cubicBezTo>
                  <a:pt x="5907" y="8235"/>
                  <a:pt x="5888" y="8254"/>
                  <a:pt x="5865" y="8254"/>
                </a:cubicBezTo>
                <a:cubicBezTo>
                  <a:pt x="5842" y="8254"/>
                  <a:pt x="5824" y="8235"/>
                  <a:pt x="5824" y="8212"/>
                </a:cubicBezTo>
                <a:lnTo>
                  <a:pt x="5824" y="8212"/>
                </a:lnTo>
                <a:cubicBezTo>
                  <a:pt x="5824" y="8189"/>
                  <a:pt x="5842" y="8171"/>
                  <a:pt x="5865" y="8171"/>
                </a:cubicBezTo>
                <a:cubicBezTo>
                  <a:pt x="5888" y="8171"/>
                  <a:pt x="5907" y="8189"/>
                  <a:pt x="5907" y="8212"/>
                </a:cubicBezTo>
                <a:close/>
                <a:moveTo>
                  <a:pt x="5907" y="8379"/>
                </a:moveTo>
                <a:lnTo>
                  <a:pt x="5907" y="8379"/>
                </a:lnTo>
                <a:cubicBezTo>
                  <a:pt x="5907" y="8402"/>
                  <a:pt x="5888" y="8421"/>
                  <a:pt x="5865" y="8421"/>
                </a:cubicBezTo>
                <a:cubicBezTo>
                  <a:pt x="5842" y="8421"/>
                  <a:pt x="5824" y="8402"/>
                  <a:pt x="5824" y="8379"/>
                </a:cubicBezTo>
                <a:lnTo>
                  <a:pt x="5824" y="8379"/>
                </a:lnTo>
                <a:cubicBezTo>
                  <a:pt x="5824" y="8356"/>
                  <a:pt x="5842" y="8337"/>
                  <a:pt x="5865" y="8337"/>
                </a:cubicBezTo>
                <a:cubicBezTo>
                  <a:pt x="5888" y="8337"/>
                  <a:pt x="5907" y="8356"/>
                  <a:pt x="5907" y="8379"/>
                </a:cubicBezTo>
                <a:close/>
                <a:moveTo>
                  <a:pt x="5907" y="8546"/>
                </a:moveTo>
                <a:lnTo>
                  <a:pt x="5907" y="8546"/>
                </a:lnTo>
                <a:cubicBezTo>
                  <a:pt x="5907" y="8569"/>
                  <a:pt x="5888" y="8587"/>
                  <a:pt x="5865" y="8587"/>
                </a:cubicBezTo>
                <a:cubicBezTo>
                  <a:pt x="5842" y="8587"/>
                  <a:pt x="5824" y="8569"/>
                  <a:pt x="5824" y="8546"/>
                </a:cubicBezTo>
                <a:lnTo>
                  <a:pt x="5824" y="8546"/>
                </a:lnTo>
                <a:cubicBezTo>
                  <a:pt x="5824" y="8523"/>
                  <a:pt x="5842" y="8504"/>
                  <a:pt x="5865" y="8504"/>
                </a:cubicBezTo>
                <a:cubicBezTo>
                  <a:pt x="5888" y="8504"/>
                  <a:pt x="5907" y="8523"/>
                  <a:pt x="5907" y="8546"/>
                </a:cubicBezTo>
                <a:close/>
                <a:moveTo>
                  <a:pt x="5907" y="8712"/>
                </a:moveTo>
                <a:lnTo>
                  <a:pt x="5907" y="8713"/>
                </a:lnTo>
                <a:cubicBezTo>
                  <a:pt x="5907" y="8736"/>
                  <a:pt x="5888" y="8754"/>
                  <a:pt x="5865" y="8754"/>
                </a:cubicBezTo>
                <a:cubicBezTo>
                  <a:pt x="5842" y="8754"/>
                  <a:pt x="5824" y="8736"/>
                  <a:pt x="5824" y="8713"/>
                </a:cubicBezTo>
                <a:lnTo>
                  <a:pt x="5824" y="8712"/>
                </a:lnTo>
                <a:cubicBezTo>
                  <a:pt x="5824" y="8689"/>
                  <a:pt x="5842" y="8671"/>
                  <a:pt x="5865" y="8671"/>
                </a:cubicBezTo>
                <a:cubicBezTo>
                  <a:pt x="5888" y="8671"/>
                  <a:pt x="5907" y="8689"/>
                  <a:pt x="5907" y="8712"/>
                </a:cubicBezTo>
                <a:close/>
                <a:moveTo>
                  <a:pt x="5907" y="8879"/>
                </a:moveTo>
                <a:lnTo>
                  <a:pt x="5907" y="8879"/>
                </a:lnTo>
                <a:cubicBezTo>
                  <a:pt x="5907" y="8902"/>
                  <a:pt x="5888" y="8921"/>
                  <a:pt x="5865" y="8921"/>
                </a:cubicBezTo>
                <a:cubicBezTo>
                  <a:pt x="5842" y="8921"/>
                  <a:pt x="5824" y="8902"/>
                  <a:pt x="5824" y="8879"/>
                </a:cubicBezTo>
                <a:lnTo>
                  <a:pt x="5824" y="8879"/>
                </a:lnTo>
                <a:cubicBezTo>
                  <a:pt x="5824" y="8856"/>
                  <a:pt x="5842" y="8838"/>
                  <a:pt x="5865" y="8838"/>
                </a:cubicBezTo>
                <a:cubicBezTo>
                  <a:pt x="5888" y="8838"/>
                  <a:pt x="5907" y="8856"/>
                  <a:pt x="5907" y="8879"/>
                </a:cubicBezTo>
                <a:close/>
                <a:moveTo>
                  <a:pt x="5907" y="9046"/>
                </a:moveTo>
                <a:lnTo>
                  <a:pt x="5907" y="9046"/>
                </a:lnTo>
                <a:cubicBezTo>
                  <a:pt x="5907" y="9069"/>
                  <a:pt x="5888" y="9088"/>
                  <a:pt x="5865" y="9088"/>
                </a:cubicBezTo>
                <a:cubicBezTo>
                  <a:pt x="5842" y="9088"/>
                  <a:pt x="5824" y="9069"/>
                  <a:pt x="5824" y="9046"/>
                </a:cubicBezTo>
                <a:lnTo>
                  <a:pt x="5824" y="9046"/>
                </a:lnTo>
                <a:cubicBezTo>
                  <a:pt x="5824" y="9023"/>
                  <a:pt x="5842" y="9004"/>
                  <a:pt x="5865" y="9004"/>
                </a:cubicBezTo>
                <a:cubicBezTo>
                  <a:pt x="5888" y="9004"/>
                  <a:pt x="5907" y="9023"/>
                  <a:pt x="5907" y="9046"/>
                </a:cubicBezTo>
                <a:close/>
                <a:moveTo>
                  <a:pt x="5907" y="9213"/>
                </a:moveTo>
                <a:lnTo>
                  <a:pt x="5907" y="9213"/>
                </a:lnTo>
                <a:cubicBezTo>
                  <a:pt x="5907" y="9236"/>
                  <a:pt x="5888" y="9254"/>
                  <a:pt x="5865" y="9254"/>
                </a:cubicBezTo>
                <a:cubicBezTo>
                  <a:pt x="5842" y="9254"/>
                  <a:pt x="5824" y="9236"/>
                  <a:pt x="5824" y="9213"/>
                </a:cubicBezTo>
                <a:lnTo>
                  <a:pt x="5824" y="9213"/>
                </a:lnTo>
                <a:cubicBezTo>
                  <a:pt x="5824" y="9190"/>
                  <a:pt x="5842" y="9171"/>
                  <a:pt x="5865" y="9171"/>
                </a:cubicBezTo>
                <a:cubicBezTo>
                  <a:pt x="5888" y="9171"/>
                  <a:pt x="5907" y="9190"/>
                  <a:pt x="5907" y="9213"/>
                </a:cubicBezTo>
                <a:close/>
                <a:moveTo>
                  <a:pt x="5907" y="9379"/>
                </a:moveTo>
                <a:lnTo>
                  <a:pt x="5907" y="9380"/>
                </a:lnTo>
                <a:cubicBezTo>
                  <a:pt x="5907" y="9403"/>
                  <a:pt x="5888" y="9421"/>
                  <a:pt x="5865" y="9421"/>
                </a:cubicBezTo>
                <a:cubicBezTo>
                  <a:pt x="5842" y="9421"/>
                  <a:pt x="5824" y="9403"/>
                  <a:pt x="5824" y="9380"/>
                </a:cubicBezTo>
                <a:lnTo>
                  <a:pt x="5824" y="9379"/>
                </a:lnTo>
                <a:cubicBezTo>
                  <a:pt x="5824" y="9356"/>
                  <a:pt x="5842" y="9338"/>
                  <a:pt x="5865" y="9338"/>
                </a:cubicBezTo>
                <a:cubicBezTo>
                  <a:pt x="5888" y="9338"/>
                  <a:pt x="5907" y="9356"/>
                  <a:pt x="5907" y="9379"/>
                </a:cubicBezTo>
                <a:close/>
                <a:moveTo>
                  <a:pt x="11731" y="41"/>
                </a:moveTo>
                <a:lnTo>
                  <a:pt x="11731" y="42"/>
                </a:lnTo>
                <a:cubicBezTo>
                  <a:pt x="11731" y="65"/>
                  <a:pt x="11712" y="83"/>
                  <a:pt x="11689" y="83"/>
                </a:cubicBezTo>
                <a:cubicBezTo>
                  <a:pt x="11666" y="83"/>
                  <a:pt x="11648" y="65"/>
                  <a:pt x="11648" y="42"/>
                </a:cubicBezTo>
                <a:lnTo>
                  <a:pt x="11648" y="41"/>
                </a:lnTo>
                <a:cubicBezTo>
                  <a:pt x="11648" y="18"/>
                  <a:pt x="11666" y="0"/>
                  <a:pt x="11689" y="0"/>
                </a:cubicBezTo>
                <a:cubicBezTo>
                  <a:pt x="11712" y="0"/>
                  <a:pt x="11731" y="18"/>
                  <a:pt x="11731" y="41"/>
                </a:cubicBezTo>
                <a:close/>
                <a:moveTo>
                  <a:pt x="11731" y="208"/>
                </a:moveTo>
                <a:lnTo>
                  <a:pt x="11731" y="208"/>
                </a:lnTo>
                <a:cubicBezTo>
                  <a:pt x="11731" y="231"/>
                  <a:pt x="11712" y="250"/>
                  <a:pt x="11689" y="250"/>
                </a:cubicBezTo>
                <a:cubicBezTo>
                  <a:pt x="11666" y="250"/>
                  <a:pt x="11648" y="231"/>
                  <a:pt x="11648" y="208"/>
                </a:cubicBezTo>
                <a:lnTo>
                  <a:pt x="11648" y="208"/>
                </a:lnTo>
                <a:cubicBezTo>
                  <a:pt x="11648" y="185"/>
                  <a:pt x="11666" y="167"/>
                  <a:pt x="11689" y="167"/>
                </a:cubicBezTo>
                <a:cubicBezTo>
                  <a:pt x="11712" y="167"/>
                  <a:pt x="11731" y="185"/>
                  <a:pt x="11731" y="208"/>
                </a:cubicBezTo>
                <a:close/>
                <a:moveTo>
                  <a:pt x="11731" y="375"/>
                </a:moveTo>
                <a:lnTo>
                  <a:pt x="11731" y="375"/>
                </a:lnTo>
                <a:cubicBezTo>
                  <a:pt x="11731" y="398"/>
                  <a:pt x="11712" y="417"/>
                  <a:pt x="11689" y="417"/>
                </a:cubicBezTo>
                <a:cubicBezTo>
                  <a:pt x="11666" y="417"/>
                  <a:pt x="11648" y="398"/>
                  <a:pt x="11648" y="375"/>
                </a:cubicBezTo>
                <a:lnTo>
                  <a:pt x="11648" y="375"/>
                </a:lnTo>
                <a:cubicBezTo>
                  <a:pt x="11648" y="352"/>
                  <a:pt x="11666" y="333"/>
                  <a:pt x="11689" y="333"/>
                </a:cubicBezTo>
                <a:cubicBezTo>
                  <a:pt x="11712" y="333"/>
                  <a:pt x="11731" y="352"/>
                  <a:pt x="11731" y="375"/>
                </a:cubicBezTo>
                <a:close/>
                <a:moveTo>
                  <a:pt x="11731" y="542"/>
                </a:moveTo>
                <a:lnTo>
                  <a:pt x="11731" y="542"/>
                </a:lnTo>
                <a:cubicBezTo>
                  <a:pt x="11731" y="565"/>
                  <a:pt x="11712" y="583"/>
                  <a:pt x="11689" y="583"/>
                </a:cubicBezTo>
                <a:cubicBezTo>
                  <a:pt x="11666" y="583"/>
                  <a:pt x="11648" y="565"/>
                  <a:pt x="11648" y="542"/>
                </a:cubicBezTo>
                <a:lnTo>
                  <a:pt x="11648" y="542"/>
                </a:lnTo>
                <a:cubicBezTo>
                  <a:pt x="11648" y="519"/>
                  <a:pt x="11666" y="500"/>
                  <a:pt x="11689" y="500"/>
                </a:cubicBezTo>
                <a:cubicBezTo>
                  <a:pt x="11712" y="500"/>
                  <a:pt x="11731" y="519"/>
                  <a:pt x="11731" y="542"/>
                </a:cubicBezTo>
                <a:close/>
                <a:moveTo>
                  <a:pt x="11731" y="708"/>
                </a:moveTo>
                <a:lnTo>
                  <a:pt x="11731" y="709"/>
                </a:lnTo>
                <a:cubicBezTo>
                  <a:pt x="11731" y="732"/>
                  <a:pt x="11712" y="750"/>
                  <a:pt x="11689" y="750"/>
                </a:cubicBezTo>
                <a:cubicBezTo>
                  <a:pt x="11666" y="750"/>
                  <a:pt x="11648" y="732"/>
                  <a:pt x="11648" y="709"/>
                </a:cubicBezTo>
                <a:lnTo>
                  <a:pt x="11648" y="708"/>
                </a:lnTo>
                <a:cubicBezTo>
                  <a:pt x="11648" y="685"/>
                  <a:pt x="11666" y="667"/>
                  <a:pt x="11689" y="667"/>
                </a:cubicBezTo>
                <a:cubicBezTo>
                  <a:pt x="11712" y="667"/>
                  <a:pt x="11731" y="685"/>
                  <a:pt x="11731" y="708"/>
                </a:cubicBezTo>
                <a:close/>
                <a:moveTo>
                  <a:pt x="11731" y="875"/>
                </a:moveTo>
                <a:lnTo>
                  <a:pt x="11731" y="875"/>
                </a:lnTo>
                <a:cubicBezTo>
                  <a:pt x="11731" y="898"/>
                  <a:pt x="11712" y="917"/>
                  <a:pt x="11689" y="917"/>
                </a:cubicBezTo>
                <a:cubicBezTo>
                  <a:pt x="11666" y="917"/>
                  <a:pt x="11648" y="898"/>
                  <a:pt x="11648" y="875"/>
                </a:cubicBezTo>
                <a:lnTo>
                  <a:pt x="11648" y="875"/>
                </a:lnTo>
                <a:cubicBezTo>
                  <a:pt x="11648" y="852"/>
                  <a:pt x="11666" y="834"/>
                  <a:pt x="11689" y="834"/>
                </a:cubicBezTo>
                <a:cubicBezTo>
                  <a:pt x="11712" y="834"/>
                  <a:pt x="11731" y="852"/>
                  <a:pt x="11731" y="875"/>
                </a:cubicBezTo>
                <a:close/>
                <a:moveTo>
                  <a:pt x="11731" y="1042"/>
                </a:moveTo>
                <a:lnTo>
                  <a:pt x="11731" y="1042"/>
                </a:lnTo>
                <a:cubicBezTo>
                  <a:pt x="11731" y="1065"/>
                  <a:pt x="11712" y="1084"/>
                  <a:pt x="11689" y="1084"/>
                </a:cubicBezTo>
                <a:cubicBezTo>
                  <a:pt x="11666" y="1084"/>
                  <a:pt x="11648" y="1065"/>
                  <a:pt x="11648" y="1042"/>
                </a:cubicBezTo>
                <a:lnTo>
                  <a:pt x="11648" y="1042"/>
                </a:lnTo>
                <a:cubicBezTo>
                  <a:pt x="11648" y="1019"/>
                  <a:pt x="11666" y="1000"/>
                  <a:pt x="11689" y="1000"/>
                </a:cubicBezTo>
                <a:cubicBezTo>
                  <a:pt x="11712" y="1000"/>
                  <a:pt x="11731" y="1019"/>
                  <a:pt x="11731" y="1042"/>
                </a:cubicBezTo>
                <a:close/>
                <a:moveTo>
                  <a:pt x="11731" y="1209"/>
                </a:moveTo>
                <a:lnTo>
                  <a:pt x="11731" y="1209"/>
                </a:lnTo>
                <a:cubicBezTo>
                  <a:pt x="11731" y="1232"/>
                  <a:pt x="11712" y="1250"/>
                  <a:pt x="11689" y="1250"/>
                </a:cubicBezTo>
                <a:cubicBezTo>
                  <a:pt x="11666" y="1250"/>
                  <a:pt x="11648" y="1232"/>
                  <a:pt x="11648" y="1209"/>
                </a:cubicBezTo>
                <a:lnTo>
                  <a:pt x="11648" y="1209"/>
                </a:lnTo>
                <a:cubicBezTo>
                  <a:pt x="11648" y="1186"/>
                  <a:pt x="11666" y="1167"/>
                  <a:pt x="11689" y="1167"/>
                </a:cubicBezTo>
                <a:cubicBezTo>
                  <a:pt x="11712" y="1167"/>
                  <a:pt x="11731" y="1186"/>
                  <a:pt x="11731" y="1209"/>
                </a:cubicBezTo>
                <a:close/>
                <a:moveTo>
                  <a:pt x="11731" y="1375"/>
                </a:moveTo>
                <a:lnTo>
                  <a:pt x="11731" y="1376"/>
                </a:lnTo>
                <a:cubicBezTo>
                  <a:pt x="11731" y="1399"/>
                  <a:pt x="11712" y="1417"/>
                  <a:pt x="11689" y="1417"/>
                </a:cubicBezTo>
                <a:cubicBezTo>
                  <a:pt x="11666" y="1417"/>
                  <a:pt x="11648" y="1399"/>
                  <a:pt x="11648" y="1376"/>
                </a:cubicBezTo>
                <a:lnTo>
                  <a:pt x="11648" y="1375"/>
                </a:lnTo>
                <a:cubicBezTo>
                  <a:pt x="11648" y="1352"/>
                  <a:pt x="11666" y="1334"/>
                  <a:pt x="11689" y="1334"/>
                </a:cubicBezTo>
                <a:cubicBezTo>
                  <a:pt x="11712" y="1334"/>
                  <a:pt x="11731" y="1352"/>
                  <a:pt x="11731" y="1375"/>
                </a:cubicBezTo>
                <a:close/>
                <a:moveTo>
                  <a:pt x="11731" y="1542"/>
                </a:moveTo>
                <a:lnTo>
                  <a:pt x="11731" y="1542"/>
                </a:lnTo>
                <a:cubicBezTo>
                  <a:pt x="11731" y="1565"/>
                  <a:pt x="11712" y="1584"/>
                  <a:pt x="11689" y="1584"/>
                </a:cubicBezTo>
                <a:cubicBezTo>
                  <a:pt x="11666" y="1584"/>
                  <a:pt x="11648" y="1565"/>
                  <a:pt x="11648" y="1542"/>
                </a:cubicBezTo>
                <a:lnTo>
                  <a:pt x="11648" y="1542"/>
                </a:lnTo>
                <a:cubicBezTo>
                  <a:pt x="11648" y="1519"/>
                  <a:pt x="11666" y="1501"/>
                  <a:pt x="11689" y="1501"/>
                </a:cubicBezTo>
                <a:cubicBezTo>
                  <a:pt x="11712" y="1501"/>
                  <a:pt x="11731" y="1519"/>
                  <a:pt x="11731" y="1542"/>
                </a:cubicBezTo>
                <a:close/>
                <a:moveTo>
                  <a:pt x="11731" y="1709"/>
                </a:moveTo>
                <a:lnTo>
                  <a:pt x="11731" y="1709"/>
                </a:lnTo>
                <a:cubicBezTo>
                  <a:pt x="11731" y="1732"/>
                  <a:pt x="11712" y="1751"/>
                  <a:pt x="11689" y="1751"/>
                </a:cubicBezTo>
                <a:cubicBezTo>
                  <a:pt x="11666" y="1751"/>
                  <a:pt x="11648" y="1732"/>
                  <a:pt x="11648" y="1709"/>
                </a:cubicBezTo>
                <a:lnTo>
                  <a:pt x="11648" y="1709"/>
                </a:lnTo>
                <a:cubicBezTo>
                  <a:pt x="11648" y="1686"/>
                  <a:pt x="11666" y="1667"/>
                  <a:pt x="11689" y="1667"/>
                </a:cubicBezTo>
                <a:cubicBezTo>
                  <a:pt x="11712" y="1667"/>
                  <a:pt x="11731" y="1686"/>
                  <a:pt x="11731" y="1709"/>
                </a:cubicBezTo>
                <a:close/>
                <a:moveTo>
                  <a:pt x="11731" y="1876"/>
                </a:moveTo>
                <a:lnTo>
                  <a:pt x="11731" y="1876"/>
                </a:lnTo>
                <a:cubicBezTo>
                  <a:pt x="11731" y="1899"/>
                  <a:pt x="11712" y="1917"/>
                  <a:pt x="11689" y="1917"/>
                </a:cubicBezTo>
                <a:cubicBezTo>
                  <a:pt x="11666" y="1917"/>
                  <a:pt x="11648" y="1899"/>
                  <a:pt x="11648" y="1876"/>
                </a:cubicBezTo>
                <a:lnTo>
                  <a:pt x="11648" y="1876"/>
                </a:lnTo>
                <a:cubicBezTo>
                  <a:pt x="11648" y="1853"/>
                  <a:pt x="11666" y="1834"/>
                  <a:pt x="11689" y="1834"/>
                </a:cubicBezTo>
                <a:cubicBezTo>
                  <a:pt x="11712" y="1834"/>
                  <a:pt x="11731" y="1853"/>
                  <a:pt x="11731" y="1876"/>
                </a:cubicBezTo>
                <a:close/>
                <a:moveTo>
                  <a:pt x="11731" y="2042"/>
                </a:moveTo>
                <a:lnTo>
                  <a:pt x="11731" y="2043"/>
                </a:lnTo>
                <a:cubicBezTo>
                  <a:pt x="11731" y="2066"/>
                  <a:pt x="11712" y="2084"/>
                  <a:pt x="11689" y="2084"/>
                </a:cubicBezTo>
                <a:cubicBezTo>
                  <a:pt x="11666" y="2084"/>
                  <a:pt x="11648" y="2066"/>
                  <a:pt x="11648" y="2043"/>
                </a:cubicBezTo>
                <a:lnTo>
                  <a:pt x="11648" y="2042"/>
                </a:lnTo>
                <a:cubicBezTo>
                  <a:pt x="11648" y="2019"/>
                  <a:pt x="11666" y="2001"/>
                  <a:pt x="11689" y="2001"/>
                </a:cubicBezTo>
                <a:cubicBezTo>
                  <a:pt x="11712" y="2001"/>
                  <a:pt x="11731" y="2019"/>
                  <a:pt x="11731" y="2042"/>
                </a:cubicBezTo>
                <a:close/>
                <a:moveTo>
                  <a:pt x="11731" y="2209"/>
                </a:moveTo>
                <a:lnTo>
                  <a:pt x="11731" y="2209"/>
                </a:lnTo>
                <a:cubicBezTo>
                  <a:pt x="11731" y="2232"/>
                  <a:pt x="11712" y="2251"/>
                  <a:pt x="11689" y="2251"/>
                </a:cubicBezTo>
                <a:cubicBezTo>
                  <a:pt x="11666" y="2251"/>
                  <a:pt x="11648" y="2232"/>
                  <a:pt x="11648" y="2209"/>
                </a:cubicBezTo>
                <a:lnTo>
                  <a:pt x="11648" y="2209"/>
                </a:lnTo>
                <a:cubicBezTo>
                  <a:pt x="11648" y="2186"/>
                  <a:pt x="11666" y="2168"/>
                  <a:pt x="11689" y="2168"/>
                </a:cubicBezTo>
                <a:cubicBezTo>
                  <a:pt x="11712" y="2168"/>
                  <a:pt x="11731" y="2186"/>
                  <a:pt x="11731" y="2209"/>
                </a:cubicBezTo>
                <a:close/>
                <a:moveTo>
                  <a:pt x="11731" y="2376"/>
                </a:moveTo>
                <a:lnTo>
                  <a:pt x="11731" y="2376"/>
                </a:lnTo>
                <a:cubicBezTo>
                  <a:pt x="11731" y="2399"/>
                  <a:pt x="11712" y="2418"/>
                  <a:pt x="11689" y="2418"/>
                </a:cubicBezTo>
                <a:cubicBezTo>
                  <a:pt x="11666" y="2418"/>
                  <a:pt x="11648" y="2399"/>
                  <a:pt x="11648" y="2376"/>
                </a:cubicBezTo>
                <a:lnTo>
                  <a:pt x="11648" y="2376"/>
                </a:lnTo>
                <a:cubicBezTo>
                  <a:pt x="11648" y="2353"/>
                  <a:pt x="11666" y="2334"/>
                  <a:pt x="11689" y="2334"/>
                </a:cubicBezTo>
                <a:cubicBezTo>
                  <a:pt x="11712" y="2334"/>
                  <a:pt x="11731" y="2353"/>
                  <a:pt x="11731" y="2376"/>
                </a:cubicBezTo>
                <a:close/>
                <a:moveTo>
                  <a:pt x="11731" y="2543"/>
                </a:moveTo>
                <a:lnTo>
                  <a:pt x="11731" y="2543"/>
                </a:lnTo>
                <a:cubicBezTo>
                  <a:pt x="11731" y="2566"/>
                  <a:pt x="11712" y="2584"/>
                  <a:pt x="11689" y="2584"/>
                </a:cubicBezTo>
                <a:cubicBezTo>
                  <a:pt x="11666" y="2584"/>
                  <a:pt x="11648" y="2566"/>
                  <a:pt x="11648" y="2543"/>
                </a:cubicBezTo>
                <a:lnTo>
                  <a:pt x="11648" y="2543"/>
                </a:lnTo>
                <a:cubicBezTo>
                  <a:pt x="11648" y="2520"/>
                  <a:pt x="11666" y="2501"/>
                  <a:pt x="11689" y="2501"/>
                </a:cubicBezTo>
                <a:cubicBezTo>
                  <a:pt x="11712" y="2501"/>
                  <a:pt x="11731" y="2520"/>
                  <a:pt x="11731" y="2543"/>
                </a:cubicBezTo>
                <a:close/>
                <a:moveTo>
                  <a:pt x="11731" y="2709"/>
                </a:moveTo>
                <a:lnTo>
                  <a:pt x="11731" y="2710"/>
                </a:lnTo>
                <a:cubicBezTo>
                  <a:pt x="11731" y="2733"/>
                  <a:pt x="11712" y="2751"/>
                  <a:pt x="11689" y="2751"/>
                </a:cubicBezTo>
                <a:cubicBezTo>
                  <a:pt x="11666" y="2751"/>
                  <a:pt x="11648" y="2733"/>
                  <a:pt x="11648" y="2710"/>
                </a:cubicBezTo>
                <a:lnTo>
                  <a:pt x="11648" y="2709"/>
                </a:lnTo>
                <a:cubicBezTo>
                  <a:pt x="11648" y="2686"/>
                  <a:pt x="11666" y="2668"/>
                  <a:pt x="11689" y="2668"/>
                </a:cubicBezTo>
                <a:cubicBezTo>
                  <a:pt x="11712" y="2668"/>
                  <a:pt x="11731" y="2686"/>
                  <a:pt x="11731" y="2709"/>
                </a:cubicBezTo>
                <a:close/>
                <a:moveTo>
                  <a:pt x="11731" y="2876"/>
                </a:moveTo>
                <a:lnTo>
                  <a:pt x="11731" y="2876"/>
                </a:lnTo>
                <a:cubicBezTo>
                  <a:pt x="11731" y="2899"/>
                  <a:pt x="11712" y="2918"/>
                  <a:pt x="11689" y="2918"/>
                </a:cubicBezTo>
                <a:cubicBezTo>
                  <a:pt x="11666" y="2918"/>
                  <a:pt x="11648" y="2899"/>
                  <a:pt x="11648" y="2876"/>
                </a:cubicBezTo>
                <a:lnTo>
                  <a:pt x="11648" y="2876"/>
                </a:lnTo>
                <a:cubicBezTo>
                  <a:pt x="11648" y="2853"/>
                  <a:pt x="11666" y="2835"/>
                  <a:pt x="11689" y="2835"/>
                </a:cubicBezTo>
                <a:cubicBezTo>
                  <a:pt x="11712" y="2835"/>
                  <a:pt x="11731" y="2853"/>
                  <a:pt x="11731" y="2876"/>
                </a:cubicBezTo>
                <a:close/>
                <a:moveTo>
                  <a:pt x="11731" y="3043"/>
                </a:moveTo>
                <a:lnTo>
                  <a:pt x="11731" y="3043"/>
                </a:lnTo>
                <a:cubicBezTo>
                  <a:pt x="11731" y="3066"/>
                  <a:pt x="11712" y="3085"/>
                  <a:pt x="11689" y="3085"/>
                </a:cubicBezTo>
                <a:cubicBezTo>
                  <a:pt x="11666" y="3085"/>
                  <a:pt x="11648" y="3066"/>
                  <a:pt x="11648" y="3043"/>
                </a:cubicBezTo>
                <a:lnTo>
                  <a:pt x="11648" y="3043"/>
                </a:lnTo>
                <a:cubicBezTo>
                  <a:pt x="11648" y="3020"/>
                  <a:pt x="11666" y="3001"/>
                  <a:pt x="11689" y="3001"/>
                </a:cubicBezTo>
                <a:cubicBezTo>
                  <a:pt x="11712" y="3001"/>
                  <a:pt x="11731" y="3020"/>
                  <a:pt x="11731" y="3043"/>
                </a:cubicBezTo>
                <a:close/>
                <a:moveTo>
                  <a:pt x="11731" y="3210"/>
                </a:moveTo>
                <a:lnTo>
                  <a:pt x="11731" y="3210"/>
                </a:lnTo>
                <a:cubicBezTo>
                  <a:pt x="11731" y="3233"/>
                  <a:pt x="11712" y="3251"/>
                  <a:pt x="11689" y="3251"/>
                </a:cubicBezTo>
                <a:cubicBezTo>
                  <a:pt x="11666" y="3251"/>
                  <a:pt x="11648" y="3233"/>
                  <a:pt x="11648" y="3210"/>
                </a:cubicBezTo>
                <a:lnTo>
                  <a:pt x="11648" y="3210"/>
                </a:lnTo>
                <a:cubicBezTo>
                  <a:pt x="11648" y="3187"/>
                  <a:pt x="11666" y="3168"/>
                  <a:pt x="11689" y="3168"/>
                </a:cubicBezTo>
                <a:cubicBezTo>
                  <a:pt x="11712" y="3168"/>
                  <a:pt x="11731" y="3187"/>
                  <a:pt x="11731" y="3210"/>
                </a:cubicBezTo>
                <a:close/>
                <a:moveTo>
                  <a:pt x="11731" y="3376"/>
                </a:moveTo>
                <a:lnTo>
                  <a:pt x="11731" y="3377"/>
                </a:lnTo>
                <a:cubicBezTo>
                  <a:pt x="11731" y="3400"/>
                  <a:pt x="11712" y="3418"/>
                  <a:pt x="11689" y="3418"/>
                </a:cubicBezTo>
                <a:cubicBezTo>
                  <a:pt x="11666" y="3418"/>
                  <a:pt x="11648" y="3400"/>
                  <a:pt x="11648" y="3377"/>
                </a:cubicBezTo>
                <a:lnTo>
                  <a:pt x="11648" y="3376"/>
                </a:lnTo>
                <a:cubicBezTo>
                  <a:pt x="11648" y="3353"/>
                  <a:pt x="11666" y="3335"/>
                  <a:pt x="11689" y="3335"/>
                </a:cubicBezTo>
                <a:cubicBezTo>
                  <a:pt x="11712" y="3335"/>
                  <a:pt x="11731" y="3353"/>
                  <a:pt x="11731" y="3376"/>
                </a:cubicBezTo>
                <a:close/>
                <a:moveTo>
                  <a:pt x="11731" y="3543"/>
                </a:moveTo>
                <a:lnTo>
                  <a:pt x="11731" y="3543"/>
                </a:lnTo>
                <a:cubicBezTo>
                  <a:pt x="11731" y="3566"/>
                  <a:pt x="11712" y="3585"/>
                  <a:pt x="11689" y="3585"/>
                </a:cubicBezTo>
                <a:cubicBezTo>
                  <a:pt x="11666" y="3585"/>
                  <a:pt x="11648" y="3566"/>
                  <a:pt x="11648" y="3543"/>
                </a:cubicBezTo>
                <a:lnTo>
                  <a:pt x="11648" y="3543"/>
                </a:lnTo>
                <a:cubicBezTo>
                  <a:pt x="11648" y="3520"/>
                  <a:pt x="11666" y="3502"/>
                  <a:pt x="11689" y="3502"/>
                </a:cubicBezTo>
                <a:cubicBezTo>
                  <a:pt x="11712" y="3502"/>
                  <a:pt x="11731" y="3520"/>
                  <a:pt x="11731" y="3543"/>
                </a:cubicBezTo>
                <a:close/>
                <a:moveTo>
                  <a:pt x="11731" y="3710"/>
                </a:moveTo>
                <a:lnTo>
                  <a:pt x="11731" y="3710"/>
                </a:lnTo>
                <a:cubicBezTo>
                  <a:pt x="11731" y="3733"/>
                  <a:pt x="11712" y="3752"/>
                  <a:pt x="11689" y="3752"/>
                </a:cubicBezTo>
                <a:cubicBezTo>
                  <a:pt x="11666" y="3752"/>
                  <a:pt x="11648" y="3733"/>
                  <a:pt x="11648" y="3710"/>
                </a:cubicBezTo>
                <a:lnTo>
                  <a:pt x="11648" y="3710"/>
                </a:lnTo>
                <a:cubicBezTo>
                  <a:pt x="11648" y="3687"/>
                  <a:pt x="11666" y="3668"/>
                  <a:pt x="11689" y="3668"/>
                </a:cubicBezTo>
                <a:cubicBezTo>
                  <a:pt x="11712" y="3668"/>
                  <a:pt x="11731" y="3687"/>
                  <a:pt x="11731" y="3710"/>
                </a:cubicBezTo>
                <a:close/>
                <a:moveTo>
                  <a:pt x="11731" y="3877"/>
                </a:moveTo>
                <a:lnTo>
                  <a:pt x="11731" y="3877"/>
                </a:lnTo>
                <a:cubicBezTo>
                  <a:pt x="11731" y="3900"/>
                  <a:pt x="11712" y="3918"/>
                  <a:pt x="11689" y="3918"/>
                </a:cubicBezTo>
                <a:cubicBezTo>
                  <a:pt x="11666" y="3918"/>
                  <a:pt x="11648" y="3900"/>
                  <a:pt x="11648" y="3877"/>
                </a:cubicBezTo>
                <a:lnTo>
                  <a:pt x="11648" y="3877"/>
                </a:lnTo>
                <a:cubicBezTo>
                  <a:pt x="11648" y="3854"/>
                  <a:pt x="11666" y="3835"/>
                  <a:pt x="11689" y="3835"/>
                </a:cubicBezTo>
                <a:cubicBezTo>
                  <a:pt x="11712" y="3835"/>
                  <a:pt x="11731" y="3854"/>
                  <a:pt x="11731" y="3877"/>
                </a:cubicBezTo>
                <a:close/>
                <a:moveTo>
                  <a:pt x="11731" y="4043"/>
                </a:moveTo>
                <a:lnTo>
                  <a:pt x="11731" y="4044"/>
                </a:lnTo>
                <a:cubicBezTo>
                  <a:pt x="11731" y="4067"/>
                  <a:pt x="11712" y="4085"/>
                  <a:pt x="11689" y="4085"/>
                </a:cubicBezTo>
                <a:cubicBezTo>
                  <a:pt x="11666" y="4085"/>
                  <a:pt x="11648" y="4067"/>
                  <a:pt x="11648" y="4044"/>
                </a:cubicBezTo>
                <a:lnTo>
                  <a:pt x="11648" y="4043"/>
                </a:lnTo>
                <a:cubicBezTo>
                  <a:pt x="11648" y="4020"/>
                  <a:pt x="11666" y="4002"/>
                  <a:pt x="11689" y="4002"/>
                </a:cubicBezTo>
                <a:cubicBezTo>
                  <a:pt x="11712" y="4002"/>
                  <a:pt x="11731" y="4020"/>
                  <a:pt x="11731" y="4043"/>
                </a:cubicBezTo>
                <a:close/>
                <a:moveTo>
                  <a:pt x="11731" y="4210"/>
                </a:moveTo>
                <a:lnTo>
                  <a:pt x="11731" y="4210"/>
                </a:lnTo>
                <a:cubicBezTo>
                  <a:pt x="11731" y="4233"/>
                  <a:pt x="11712" y="4252"/>
                  <a:pt x="11689" y="4252"/>
                </a:cubicBezTo>
                <a:cubicBezTo>
                  <a:pt x="11666" y="4252"/>
                  <a:pt x="11648" y="4233"/>
                  <a:pt x="11648" y="4210"/>
                </a:cubicBezTo>
                <a:lnTo>
                  <a:pt x="11648" y="4210"/>
                </a:lnTo>
                <a:cubicBezTo>
                  <a:pt x="11648" y="4187"/>
                  <a:pt x="11666" y="4169"/>
                  <a:pt x="11689" y="4169"/>
                </a:cubicBezTo>
                <a:cubicBezTo>
                  <a:pt x="11712" y="4169"/>
                  <a:pt x="11731" y="4187"/>
                  <a:pt x="11731" y="4210"/>
                </a:cubicBezTo>
                <a:close/>
                <a:moveTo>
                  <a:pt x="11731" y="4377"/>
                </a:moveTo>
                <a:lnTo>
                  <a:pt x="11731" y="4377"/>
                </a:lnTo>
                <a:cubicBezTo>
                  <a:pt x="11731" y="4400"/>
                  <a:pt x="11712" y="4419"/>
                  <a:pt x="11689" y="4419"/>
                </a:cubicBezTo>
                <a:cubicBezTo>
                  <a:pt x="11666" y="4419"/>
                  <a:pt x="11648" y="4400"/>
                  <a:pt x="11648" y="4377"/>
                </a:cubicBezTo>
                <a:lnTo>
                  <a:pt x="11648" y="4377"/>
                </a:lnTo>
                <a:cubicBezTo>
                  <a:pt x="11648" y="4354"/>
                  <a:pt x="11666" y="4335"/>
                  <a:pt x="11689" y="4335"/>
                </a:cubicBezTo>
                <a:cubicBezTo>
                  <a:pt x="11712" y="4335"/>
                  <a:pt x="11731" y="4354"/>
                  <a:pt x="11731" y="4377"/>
                </a:cubicBezTo>
                <a:close/>
                <a:moveTo>
                  <a:pt x="11731" y="4544"/>
                </a:moveTo>
                <a:lnTo>
                  <a:pt x="11731" y="4544"/>
                </a:lnTo>
                <a:cubicBezTo>
                  <a:pt x="11731" y="4567"/>
                  <a:pt x="11712" y="4585"/>
                  <a:pt x="11689" y="4585"/>
                </a:cubicBezTo>
                <a:cubicBezTo>
                  <a:pt x="11666" y="4585"/>
                  <a:pt x="11648" y="4567"/>
                  <a:pt x="11648" y="4544"/>
                </a:cubicBezTo>
                <a:lnTo>
                  <a:pt x="11648" y="4544"/>
                </a:lnTo>
                <a:cubicBezTo>
                  <a:pt x="11648" y="4521"/>
                  <a:pt x="11666" y="4502"/>
                  <a:pt x="11689" y="4502"/>
                </a:cubicBezTo>
                <a:cubicBezTo>
                  <a:pt x="11712" y="4502"/>
                  <a:pt x="11731" y="4521"/>
                  <a:pt x="11731" y="4544"/>
                </a:cubicBezTo>
                <a:close/>
                <a:moveTo>
                  <a:pt x="11731" y="4710"/>
                </a:moveTo>
                <a:lnTo>
                  <a:pt x="11731" y="4711"/>
                </a:lnTo>
                <a:cubicBezTo>
                  <a:pt x="11731" y="4734"/>
                  <a:pt x="11712" y="4752"/>
                  <a:pt x="11689" y="4752"/>
                </a:cubicBezTo>
                <a:cubicBezTo>
                  <a:pt x="11666" y="4752"/>
                  <a:pt x="11648" y="4734"/>
                  <a:pt x="11648" y="4711"/>
                </a:cubicBezTo>
                <a:lnTo>
                  <a:pt x="11648" y="4710"/>
                </a:lnTo>
                <a:cubicBezTo>
                  <a:pt x="11648" y="4687"/>
                  <a:pt x="11666" y="4669"/>
                  <a:pt x="11689" y="4669"/>
                </a:cubicBezTo>
                <a:cubicBezTo>
                  <a:pt x="11712" y="4669"/>
                  <a:pt x="11731" y="4687"/>
                  <a:pt x="11731" y="4710"/>
                </a:cubicBezTo>
                <a:close/>
                <a:moveTo>
                  <a:pt x="11731" y="4877"/>
                </a:moveTo>
                <a:lnTo>
                  <a:pt x="11731" y="4877"/>
                </a:lnTo>
                <a:cubicBezTo>
                  <a:pt x="11731" y="4900"/>
                  <a:pt x="11712" y="4919"/>
                  <a:pt x="11689" y="4919"/>
                </a:cubicBezTo>
                <a:cubicBezTo>
                  <a:pt x="11666" y="4919"/>
                  <a:pt x="11648" y="4900"/>
                  <a:pt x="11648" y="4877"/>
                </a:cubicBezTo>
                <a:lnTo>
                  <a:pt x="11648" y="4877"/>
                </a:lnTo>
                <a:cubicBezTo>
                  <a:pt x="11648" y="4854"/>
                  <a:pt x="11666" y="4836"/>
                  <a:pt x="11689" y="4836"/>
                </a:cubicBezTo>
                <a:cubicBezTo>
                  <a:pt x="11712" y="4836"/>
                  <a:pt x="11731" y="4854"/>
                  <a:pt x="11731" y="4877"/>
                </a:cubicBezTo>
                <a:close/>
                <a:moveTo>
                  <a:pt x="11731" y="5044"/>
                </a:moveTo>
                <a:lnTo>
                  <a:pt x="11731" y="5044"/>
                </a:lnTo>
                <a:cubicBezTo>
                  <a:pt x="11731" y="5067"/>
                  <a:pt x="11712" y="5086"/>
                  <a:pt x="11689" y="5086"/>
                </a:cubicBezTo>
                <a:cubicBezTo>
                  <a:pt x="11666" y="5086"/>
                  <a:pt x="11648" y="5067"/>
                  <a:pt x="11648" y="5044"/>
                </a:cubicBezTo>
                <a:lnTo>
                  <a:pt x="11648" y="5044"/>
                </a:lnTo>
                <a:cubicBezTo>
                  <a:pt x="11648" y="5021"/>
                  <a:pt x="11666" y="5002"/>
                  <a:pt x="11689" y="5002"/>
                </a:cubicBezTo>
                <a:cubicBezTo>
                  <a:pt x="11712" y="5002"/>
                  <a:pt x="11731" y="5021"/>
                  <a:pt x="11731" y="5044"/>
                </a:cubicBezTo>
                <a:close/>
                <a:moveTo>
                  <a:pt x="11731" y="5211"/>
                </a:moveTo>
                <a:lnTo>
                  <a:pt x="11731" y="5211"/>
                </a:lnTo>
                <a:cubicBezTo>
                  <a:pt x="11731" y="5234"/>
                  <a:pt x="11712" y="5252"/>
                  <a:pt x="11689" y="5252"/>
                </a:cubicBezTo>
                <a:cubicBezTo>
                  <a:pt x="11666" y="5252"/>
                  <a:pt x="11648" y="5234"/>
                  <a:pt x="11648" y="5211"/>
                </a:cubicBezTo>
                <a:lnTo>
                  <a:pt x="11648" y="5211"/>
                </a:lnTo>
                <a:cubicBezTo>
                  <a:pt x="11648" y="5188"/>
                  <a:pt x="11666" y="5169"/>
                  <a:pt x="11689" y="5169"/>
                </a:cubicBezTo>
                <a:cubicBezTo>
                  <a:pt x="11712" y="5169"/>
                  <a:pt x="11731" y="5188"/>
                  <a:pt x="11731" y="5211"/>
                </a:cubicBezTo>
                <a:close/>
                <a:moveTo>
                  <a:pt x="11731" y="5377"/>
                </a:moveTo>
                <a:lnTo>
                  <a:pt x="11731" y="5378"/>
                </a:lnTo>
                <a:cubicBezTo>
                  <a:pt x="11731" y="5401"/>
                  <a:pt x="11712" y="5419"/>
                  <a:pt x="11689" y="5419"/>
                </a:cubicBezTo>
                <a:cubicBezTo>
                  <a:pt x="11666" y="5419"/>
                  <a:pt x="11648" y="5401"/>
                  <a:pt x="11648" y="5378"/>
                </a:cubicBezTo>
                <a:lnTo>
                  <a:pt x="11648" y="5377"/>
                </a:lnTo>
                <a:cubicBezTo>
                  <a:pt x="11648" y="5354"/>
                  <a:pt x="11666" y="5336"/>
                  <a:pt x="11689" y="5336"/>
                </a:cubicBezTo>
                <a:cubicBezTo>
                  <a:pt x="11712" y="5336"/>
                  <a:pt x="11731" y="5354"/>
                  <a:pt x="11731" y="5377"/>
                </a:cubicBezTo>
                <a:close/>
                <a:moveTo>
                  <a:pt x="11731" y="5544"/>
                </a:moveTo>
                <a:lnTo>
                  <a:pt x="11731" y="5544"/>
                </a:lnTo>
                <a:cubicBezTo>
                  <a:pt x="11731" y="5567"/>
                  <a:pt x="11712" y="5586"/>
                  <a:pt x="11689" y="5586"/>
                </a:cubicBezTo>
                <a:cubicBezTo>
                  <a:pt x="11666" y="5586"/>
                  <a:pt x="11648" y="5567"/>
                  <a:pt x="11648" y="5544"/>
                </a:cubicBezTo>
                <a:lnTo>
                  <a:pt x="11648" y="5544"/>
                </a:lnTo>
                <a:cubicBezTo>
                  <a:pt x="11648" y="5521"/>
                  <a:pt x="11666" y="5503"/>
                  <a:pt x="11689" y="5503"/>
                </a:cubicBezTo>
                <a:cubicBezTo>
                  <a:pt x="11712" y="5503"/>
                  <a:pt x="11731" y="5521"/>
                  <a:pt x="11731" y="5544"/>
                </a:cubicBezTo>
                <a:close/>
                <a:moveTo>
                  <a:pt x="11731" y="5711"/>
                </a:moveTo>
                <a:lnTo>
                  <a:pt x="11731" y="5711"/>
                </a:lnTo>
                <a:cubicBezTo>
                  <a:pt x="11731" y="5734"/>
                  <a:pt x="11712" y="5753"/>
                  <a:pt x="11689" y="5753"/>
                </a:cubicBezTo>
                <a:cubicBezTo>
                  <a:pt x="11666" y="5753"/>
                  <a:pt x="11648" y="5734"/>
                  <a:pt x="11648" y="5711"/>
                </a:cubicBezTo>
                <a:lnTo>
                  <a:pt x="11648" y="5711"/>
                </a:lnTo>
                <a:cubicBezTo>
                  <a:pt x="11648" y="5688"/>
                  <a:pt x="11666" y="5669"/>
                  <a:pt x="11689" y="5669"/>
                </a:cubicBezTo>
                <a:cubicBezTo>
                  <a:pt x="11712" y="5669"/>
                  <a:pt x="11731" y="5688"/>
                  <a:pt x="11731" y="5711"/>
                </a:cubicBezTo>
                <a:close/>
                <a:moveTo>
                  <a:pt x="11731" y="5878"/>
                </a:moveTo>
                <a:lnTo>
                  <a:pt x="11731" y="5878"/>
                </a:lnTo>
                <a:cubicBezTo>
                  <a:pt x="11731" y="5901"/>
                  <a:pt x="11712" y="5919"/>
                  <a:pt x="11689" y="5919"/>
                </a:cubicBezTo>
                <a:cubicBezTo>
                  <a:pt x="11666" y="5919"/>
                  <a:pt x="11648" y="5901"/>
                  <a:pt x="11648" y="5878"/>
                </a:cubicBezTo>
                <a:lnTo>
                  <a:pt x="11648" y="5878"/>
                </a:lnTo>
                <a:cubicBezTo>
                  <a:pt x="11648" y="5855"/>
                  <a:pt x="11666" y="5836"/>
                  <a:pt x="11689" y="5836"/>
                </a:cubicBezTo>
                <a:cubicBezTo>
                  <a:pt x="11712" y="5836"/>
                  <a:pt x="11731" y="5855"/>
                  <a:pt x="11731" y="5878"/>
                </a:cubicBezTo>
                <a:close/>
                <a:moveTo>
                  <a:pt x="11731" y="6044"/>
                </a:moveTo>
                <a:lnTo>
                  <a:pt x="11731" y="6045"/>
                </a:lnTo>
                <a:cubicBezTo>
                  <a:pt x="11731" y="6068"/>
                  <a:pt x="11712" y="6086"/>
                  <a:pt x="11689" y="6086"/>
                </a:cubicBezTo>
                <a:cubicBezTo>
                  <a:pt x="11666" y="6086"/>
                  <a:pt x="11648" y="6068"/>
                  <a:pt x="11648" y="6045"/>
                </a:cubicBezTo>
                <a:lnTo>
                  <a:pt x="11648" y="6044"/>
                </a:lnTo>
                <a:cubicBezTo>
                  <a:pt x="11648" y="6021"/>
                  <a:pt x="11666" y="6003"/>
                  <a:pt x="11689" y="6003"/>
                </a:cubicBezTo>
                <a:cubicBezTo>
                  <a:pt x="11712" y="6003"/>
                  <a:pt x="11731" y="6021"/>
                  <a:pt x="11731" y="6044"/>
                </a:cubicBezTo>
                <a:close/>
                <a:moveTo>
                  <a:pt x="11731" y="6211"/>
                </a:moveTo>
                <a:lnTo>
                  <a:pt x="11731" y="6211"/>
                </a:lnTo>
                <a:cubicBezTo>
                  <a:pt x="11731" y="6234"/>
                  <a:pt x="11712" y="6253"/>
                  <a:pt x="11689" y="6253"/>
                </a:cubicBezTo>
                <a:cubicBezTo>
                  <a:pt x="11666" y="6253"/>
                  <a:pt x="11648" y="6234"/>
                  <a:pt x="11648" y="6211"/>
                </a:cubicBezTo>
                <a:lnTo>
                  <a:pt x="11648" y="6211"/>
                </a:lnTo>
                <a:cubicBezTo>
                  <a:pt x="11648" y="6188"/>
                  <a:pt x="11666" y="6170"/>
                  <a:pt x="11689" y="6170"/>
                </a:cubicBezTo>
                <a:cubicBezTo>
                  <a:pt x="11712" y="6170"/>
                  <a:pt x="11731" y="6188"/>
                  <a:pt x="11731" y="6211"/>
                </a:cubicBezTo>
                <a:close/>
                <a:moveTo>
                  <a:pt x="11731" y="6378"/>
                </a:moveTo>
                <a:lnTo>
                  <a:pt x="11731" y="6378"/>
                </a:lnTo>
                <a:cubicBezTo>
                  <a:pt x="11731" y="6401"/>
                  <a:pt x="11712" y="6420"/>
                  <a:pt x="11689" y="6420"/>
                </a:cubicBezTo>
                <a:cubicBezTo>
                  <a:pt x="11666" y="6420"/>
                  <a:pt x="11648" y="6401"/>
                  <a:pt x="11648" y="6378"/>
                </a:cubicBezTo>
                <a:lnTo>
                  <a:pt x="11648" y="6378"/>
                </a:lnTo>
                <a:cubicBezTo>
                  <a:pt x="11648" y="6355"/>
                  <a:pt x="11666" y="6336"/>
                  <a:pt x="11689" y="6336"/>
                </a:cubicBezTo>
                <a:cubicBezTo>
                  <a:pt x="11712" y="6336"/>
                  <a:pt x="11731" y="6355"/>
                  <a:pt x="11731" y="6378"/>
                </a:cubicBezTo>
                <a:close/>
                <a:moveTo>
                  <a:pt x="11731" y="6545"/>
                </a:moveTo>
                <a:lnTo>
                  <a:pt x="11731" y="6545"/>
                </a:lnTo>
                <a:cubicBezTo>
                  <a:pt x="11731" y="6568"/>
                  <a:pt x="11712" y="6586"/>
                  <a:pt x="11689" y="6586"/>
                </a:cubicBezTo>
                <a:cubicBezTo>
                  <a:pt x="11666" y="6586"/>
                  <a:pt x="11648" y="6568"/>
                  <a:pt x="11648" y="6545"/>
                </a:cubicBezTo>
                <a:lnTo>
                  <a:pt x="11648" y="6545"/>
                </a:lnTo>
                <a:cubicBezTo>
                  <a:pt x="11648" y="6522"/>
                  <a:pt x="11666" y="6503"/>
                  <a:pt x="11689" y="6503"/>
                </a:cubicBezTo>
                <a:cubicBezTo>
                  <a:pt x="11712" y="6503"/>
                  <a:pt x="11731" y="6522"/>
                  <a:pt x="11731" y="6545"/>
                </a:cubicBezTo>
                <a:close/>
                <a:moveTo>
                  <a:pt x="11731" y="6711"/>
                </a:moveTo>
                <a:lnTo>
                  <a:pt x="11731" y="6712"/>
                </a:lnTo>
                <a:cubicBezTo>
                  <a:pt x="11731" y="6735"/>
                  <a:pt x="11712" y="6753"/>
                  <a:pt x="11689" y="6753"/>
                </a:cubicBezTo>
                <a:cubicBezTo>
                  <a:pt x="11666" y="6753"/>
                  <a:pt x="11648" y="6735"/>
                  <a:pt x="11648" y="6712"/>
                </a:cubicBezTo>
                <a:lnTo>
                  <a:pt x="11648" y="6711"/>
                </a:lnTo>
                <a:cubicBezTo>
                  <a:pt x="11648" y="6688"/>
                  <a:pt x="11666" y="6670"/>
                  <a:pt x="11689" y="6670"/>
                </a:cubicBezTo>
                <a:cubicBezTo>
                  <a:pt x="11712" y="6670"/>
                  <a:pt x="11731" y="6688"/>
                  <a:pt x="11731" y="6711"/>
                </a:cubicBezTo>
                <a:close/>
                <a:moveTo>
                  <a:pt x="11731" y="6878"/>
                </a:moveTo>
                <a:lnTo>
                  <a:pt x="11731" y="6878"/>
                </a:lnTo>
                <a:cubicBezTo>
                  <a:pt x="11731" y="6901"/>
                  <a:pt x="11712" y="6920"/>
                  <a:pt x="11689" y="6920"/>
                </a:cubicBezTo>
                <a:cubicBezTo>
                  <a:pt x="11666" y="6920"/>
                  <a:pt x="11648" y="6901"/>
                  <a:pt x="11648" y="6878"/>
                </a:cubicBezTo>
                <a:lnTo>
                  <a:pt x="11648" y="6878"/>
                </a:lnTo>
                <a:cubicBezTo>
                  <a:pt x="11648" y="6855"/>
                  <a:pt x="11666" y="6837"/>
                  <a:pt x="11689" y="6837"/>
                </a:cubicBezTo>
                <a:cubicBezTo>
                  <a:pt x="11712" y="6837"/>
                  <a:pt x="11731" y="6855"/>
                  <a:pt x="11731" y="6878"/>
                </a:cubicBezTo>
                <a:close/>
                <a:moveTo>
                  <a:pt x="11731" y="7045"/>
                </a:moveTo>
                <a:lnTo>
                  <a:pt x="11731" y="7045"/>
                </a:lnTo>
                <a:cubicBezTo>
                  <a:pt x="11731" y="7068"/>
                  <a:pt x="11712" y="7087"/>
                  <a:pt x="11689" y="7087"/>
                </a:cubicBezTo>
                <a:cubicBezTo>
                  <a:pt x="11666" y="7087"/>
                  <a:pt x="11648" y="7068"/>
                  <a:pt x="11648" y="7045"/>
                </a:cubicBezTo>
                <a:lnTo>
                  <a:pt x="11648" y="7045"/>
                </a:lnTo>
                <a:cubicBezTo>
                  <a:pt x="11648" y="7022"/>
                  <a:pt x="11666" y="7003"/>
                  <a:pt x="11689" y="7003"/>
                </a:cubicBezTo>
                <a:cubicBezTo>
                  <a:pt x="11712" y="7003"/>
                  <a:pt x="11731" y="7022"/>
                  <a:pt x="11731" y="7045"/>
                </a:cubicBezTo>
                <a:close/>
                <a:moveTo>
                  <a:pt x="11731" y="7212"/>
                </a:moveTo>
                <a:lnTo>
                  <a:pt x="11731" y="7212"/>
                </a:lnTo>
                <a:cubicBezTo>
                  <a:pt x="11731" y="7235"/>
                  <a:pt x="11712" y="7253"/>
                  <a:pt x="11689" y="7253"/>
                </a:cubicBezTo>
                <a:cubicBezTo>
                  <a:pt x="11666" y="7253"/>
                  <a:pt x="11648" y="7235"/>
                  <a:pt x="11648" y="7212"/>
                </a:cubicBezTo>
                <a:lnTo>
                  <a:pt x="11648" y="7212"/>
                </a:lnTo>
                <a:cubicBezTo>
                  <a:pt x="11648" y="7189"/>
                  <a:pt x="11666" y="7170"/>
                  <a:pt x="11689" y="7170"/>
                </a:cubicBezTo>
                <a:cubicBezTo>
                  <a:pt x="11712" y="7170"/>
                  <a:pt x="11731" y="7189"/>
                  <a:pt x="11731" y="7212"/>
                </a:cubicBezTo>
                <a:close/>
                <a:moveTo>
                  <a:pt x="11731" y="7378"/>
                </a:moveTo>
                <a:lnTo>
                  <a:pt x="11731" y="7379"/>
                </a:lnTo>
                <a:cubicBezTo>
                  <a:pt x="11731" y="7402"/>
                  <a:pt x="11712" y="7420"/>
                  <a:pt x="11689" y="7420"/>
                </a:cubicBezTo>
                <a:cubicBezTo>
                  <a:pt x="11666" y="7420"/>
                  <a:pt x="11648" y="7402"/>
                  <a:pt x="11648" y="7379"/>
                </a:cubicBezTo>
                <a:lnTo>
                  <a:pt x="11648" y="7378"/>
                </a:lnTo>
                <a:cubicBezTo>
                  <a:pt x="11648" y="7355"/>
                  <a:pt x="11666" y="7337"/>
                  <a:pt x="11689" y="7337"/>
                </a:cubicBezTo>
                <a:cubicBezTo>
                  <a:pt x="11712" y="7337"/>
                  <a:pt x="11731" y="7355"/>
                  <a:pt x="11731" y="7378"/>
                </a:cubicBezTo>
                <a:close/>
                <a:moveTo>
                  <a:pt x="11731" y="7545"/>
                </a:moveTo>
                <a:lnTo>
                  <a:pt x="11731" y="7545"/>
                </a:lnTo>
                <a:cubicBezTo>
                  <a:pt x="11731" y="7568"/>
                  <a:pt x="11712" y="7587"/>
                  <a:pt x="11689" y="7587"/>
                </a:cubicBezTo>
                <a:cubicBezTo>
                  <a:pt x="11666" y="7587"/>
                  <a:pt x="11648" y="7568"/>
                  <a:pt x="11648" y="7545"/>
                </a:cubicBezTo>
                <a:lnTo>
                  <a:pt x="11648" y="7545"/>
                </a:lnTo>
                <a:cubicBezTo>
                  <a:pt x="11648" y="7522"/>
                  <a:pt x="11666" y="7504"/>
                  <a:pt x="11689" y="7504"/>
                </a:cubicBezTo>
                <a:cubicBezTo>
                  <a:pt x="11712" y="7504"/>
                  <a:pt x="11731" y="7522"/>
                  <a:pt x="11731" y="7545"/>
                </a:cubicBezTo>
                <a:close/>
                <a:moveTo>
                  <a:pt x="11731" y="7712"/>
                </a:moveTo>
                <a:lnTo>
                  <a:pt x="11731" y="7712"/>
                </a:lnTo>
                <a:cubicBezTo>
                  <a:pt x="11731" y="7735"/>
                  <a:pt x="11712" y="7754"/>
                  <a:pt x="11689" y="7754"/>
                </a:cubicBezTo>
                <a:cubicBezTo>
                  <a:pt x="11666" y="7754"/>
                  <a:pt x="11648" y="7735"/>
                  <a:pt x="11648" y="7712"/>
                </a:cubicBezTo>
                <a:lnTo>
                  <a:pt x="11648" y="7712"/>
                </a:lnTo>
                <a:cubicBezTo>
                  <a:pt x="11648" y="7689"/>
                  <a:pt x="11666" y="7670"/>
                  <a:pt x="11689" y="7670"/>
                </a:cubicBezTo>
                <a:cubicBezTo>
                  <a:pt x="11712" y="7670"/>
                  <a:pt x="11731" y="7689"/>
                  <a:pt x="11731" y="7712"/>
                </a:cubicBezTo>
                <a:close/>
                <a:moveTo>
                  <a:pt x="11731" y="7879"/>
                </a:moveTo>
                <a:lnTo>
                  <a:pt x="11731" y="7879"/>
                </a:lnTo>
                <a:cubicBezTo>
                  <a:pt x="11731" y="7902"/>
                  <a:pt x="11712" y="7920"/>
                  <a:pt x="11689" y="7920"/>
                </a:cubicBezTo>
                <a:cubicBezTo>
                  <a:pt x="11666" y="7920"/>
                  <a:pt x="11648" y="7902"/>
                  <a:pt x="11648" y="7879"/>
                </a:cubicBezTo>
                <a:lnTo>
                  <a:pt x="11648" y="7879"/>
                </a:lnTo>
                <a:cubicBezTo>
                  <a:pt x="11648" y="7856"/>
                  <a:pt x="11666" y="7837"/>
                  <a:pt x="11689" y="7837"/>
                </a:cubicBezTo>
                <a:cubicBezTo>
                  <a:pt x="11712" y="7837"/>
                  <a:pt x="11731" y="7856"/>
                  <a:pt x="11731" y="7879"/>
                </a:cubicBezTo>
                <a:close/>
                <a:moveTo>
                  <a:pt x="11731" y="8045"/>
                </a:moveTo>
                <a:lnTo>
                  <a:pt x="11731" y="8046"/>
                </a:lnTo>
                <a:cubicBezTo>
                  <a:pt x="11731" y="8069"/>
                  <a:pt x="11712" y="8087"/>
                  <a:pt x="11689" y="8087"/>
                </a:cubicBezTo>
                <a:cubicBezTo>
                  <a:pt x="11666" y="8087"/>
                  <a:pt x="11648" y="8069"/>
                  <a:pt x="11648" y="8046"/>
                </a:cubicBezTo>
                <a:lnTo>
                  <a:pt x="11648" y="8045"/>
                </a:lnTo>
                <a:cubicBezTo>
                  <a:pt x="11648" y="8022"/>
                  <a:pt x="11666" y="8004"/>
                  <a:pt x="11689" y="8004"/>
                </a:cubicBezTo>
                <a:cubicBezTo>
                  <a:pt x="11712" y="8004"/>
                  <a:pt x="11731" y="8022"/>
                  <a:pt x="11731" y="8045"/>
                </a:cubicBezTo>
                <a:close/>
                <a:moveTo>
                  <a:pt x="11731" y="8212"/>
                </a:moveTo>
                <a:lnTo>
                  <a:pt x="11731" y="8212"/>
                </a:lnTo>
                <a:cubicBezTo>
                  <a:pt x="11731" y="8235"/>
                  <a:pt x="11712" y="8254"/>
                  <a:pt x="11689" y="8254"/>
                </a:cubicBezTo>
                <a:cubicBezTo>
                  <a:pt x="11666" y="8254"/>
                  <a:pt x="11648" y="8235"/>
                  <a:pt x="11648" y="8212"/>
                </a:cubicBezTo>
                <a:lnTo>
                  <a:pt x="11648" y="8212"/>
                </a:lnTo>
                <a:cubicBezTo>
                  <a:pt x="11648" y="8189"/>
                  <a:pt x="11666" y="8171"/>
                  <a:pt x="11689" y="8171"/>
                </a:cubicBezTo>
                <a:cubicBezTo>
                  <a:pt x="11712" y="8171"/>
                  <a:pt x="11731" y="8189"/>
                  <a:pt x="11731" y="8212"/>
                </a:cubicBezTo>
                <a:close/>
                <a:moveTo>
                  <a:pt x="11731" y="8379"/>
                </a:moveTo>
                <a:lnTo>
                  <a:pt x="11731" y="8379"/>
                </a:lnTo>
                <a:cubicBezTo>
                  <a:pt x="11731" y="8402"/>
                  <a:pt x="11712" y="8421"/>
                  <a:pt x="11689" y="8421"/>
                </a:cubicBezTo>
                <a:cubicBezTo>
                  <a:pt x="11666" y="8421"/>
                  <a:pt x="11648" y="8402"/>
                  <a:pt x="11648" y="8379"/>
                </a:cubicBezTo>
                <a:lnTo>
                  <a:pt x="11648" y="8379"/>
                </a:lnTo>
                <a:cubicBezTo>
                  <a:pt x="11648" y="8356"/>
                  <a:pt x="11666" y="8337"/>
                  <a:pt x="11689" y="8337"/>
                </a:cubicBezTo>
                <a:cubicBezTo>
                  <a:pt x="11712" y="8337"/>
                  <a:pt x="11731" y="8356"/>
                  <a:pt x="11731" y="8379"/>
                </a:cubicBezTo>
                <a:close/>
                <a:moveTo>
                  <a:pt x="11731" y="8546"/>
                </a:moveTo>
                <a:lnTo>
                  <a:pt x="11731" y="8546"/>
                </a:lnTo>
                <a:cubicBezTo>
                  <a:pt x="11731" y="8569"/>
                  <a:pt x="11712" y="8587"/>
                  <a:pt x="11689" y="8587"/>
                </a:cubicBezTo>
                <a:cubicBezTo>
                  <a:pt x="11666" y="8587"/>
                  <a:pt x="11648" y="8569"/>
                  <a:pt x="11648" y="8546"/>
                </a:cubicBezTo>
                <a:lnTo>
                  <a:pt x="11648" y="8546"/>
                </a:lnTo>
                <a:cubicBezTo>
                  <a:pt x="11648" y="8523"/>
                  <a:pt x="11666" y="8504"/>
                  <a:pt x="11689" y="8504"/>
                </a:cubicBezTo>
                <a:cubicBezTo>
                  <a:pt x="11712" y="8504"/>
                  <a:pt x="11731" y="8523"/>
                  <a:pt x="11731" y="8546"/>
                </a:cubicBezTo>
                <a:close/>
                <a:moveTo>
                  <a:pt x="11731" y="8712"/>
                </a:moveTo>
                <a:lnTo>
                  <a:pt x="11731" y="8713"/>
                </a:lnTo>
                <a:cubicBezTo>
                  <a:pt x="11731" y="8736"/>
                  <a:pt x="11712" y="8754"/>
                  <a:pt x="11689" y="8754"/>
                </a:cubicBezTo>
                <a:cubicBezTo>
                  <a:pt x="11666" y="8754"/>
                  <a:pt x="11648" y="8736"/>
                  <a:pt x="11648" y="8713"/>
                </a:cubicBezTo>
                <a:lnTo>
                  <a:pt x="11648" y="8712"/>
                </a:lnTo>
                <a:cubicBezTo>
                  <a:pt x="11648" y="8689"/>
                  <a:pt x="11666" y="8671"/>
                  <a:pt x="11689" y="8671"/>
                </a:cubicBezTo>
                <a:cubicBezTo>
                  <a:pt x="11712" y="8671"/>
                  <a:pt x="11731" y="8689"/>
                  <a:pt x="11731" y="8712"/>
                </a:cubicBezTo>
                <a:close/>
                <a:moveTo>
                  <a:pt x="11731" y="8879"/>
                </a:moveTo>
                <a:lnTo>
                  <a:pt x="11731" y="8879"/>
                </a:lnTo>
                <a:cubicBezTo>
                  <a:pt x="11731" y="8902"/>
                  <a:pt x="11712" y="8921"/>
                  <a:pt x="11689" y="8921"/>
                </a:cubicBezTo>
                <a:cubicBezTo>
                  <a:pt x="11666" y="8921"/>
                  <a:pt x="11648" y="8902"/>
                  <a:pt x="11648" y="8879"/>
                </a:cubicBezTo>
                <a:lnTo>
                  <a:pt x="11648" y="8879"/>
                </a:lnTo>
                <a:cubicBezTo>
                  <a:pt x="11648" y="8856"/>
                  <a:pt x="11666" y="8838"/>
                  <a:pt x="11689" y="8838"/>
                </a:cubicBezTo>
                <a:cubicBezTo>
                  <a:pt x="11712" y="8838"/>
                  <a:pt x="11731" y="8856"/>
                  <a:pt x="11731" y="8879"/>
                </a:cubicBezTo>
                <a:close/>
                <a:moveTo>
                  <a:pt x="11731" y="9046"/>
                </a:moveTo>
                <a:lnTo>
                  <a:pt x="11731" y="9046"/>
                </a:lnTo>
                <a:cubicBezTo>
                  <a:pt x="11731" y="9069"/>
                  <a:pt x="11712" y="9088"/>
                  <a:pt x="11689" y="9088"/>
                </a:cubicBezTo>
                <a:cubicBezTo>
                  <a:pt x="11666" y="9088"/>
                  <a:pt x="11648" y="9069"/>
                  <a:pt x="11648" y="9046"/>
                </a:cubicBezTo>
                <a:lnTo>
                  <a:pt x="11648" y="9046"/>
                </a:lnTo>
                <a:cubicBezTo>
                  <a:pt x="11648" y="9023"/>
                  <a:pt x="11666" y="9004"/>
                  <a:pt x="11689" y="9004"/>
                </a:cubicBezTo>
                <a:cubicBezTo>
                  <a:pt x="11712" y="9004"/>
                  <a:pt x="11731" y="9023"/>
                  <a:pt x="11731" y="9046"/>
                </a:cubicBezTo>
                <a:close/>
                <a:moveTo>
                  <a:pt x="11731" y="9213"/>
                </a:moveTo>
                <a:lnTo>
                  <a:pt x="11731" y="9213"/>
                </a:lnTo>
                <a:cubicBezTo>
                  <a:pt x="11731" y="9236"/>
                  <a:pt x="11712" y="9254"/>
                  <a:pt x="11689" y="9254"/>
                </a:cubicBezTo>
                <a:cubicBezTo>
                  <a:pt x="11666" y="9254"/>
                  <a:pt x="11648" y="9236"/>
                  <a:pt x="11648" y="9213"/>
                </a:cubicBezTo>
                <a:lnTo>
                  <a:pt x="11648" y="9213"/>
                </a:lnTo>
                <a:cubicBezTo>
                  <a:pt x="11648" y="9190"/>
                  <a:pt x="11666" y="9171"/>
                  <a:pt x="11689" y="9171"/>
                </a:cubicBezTo>
                <a:cubicBezTo>
                  <a:pt x="11712" y="9171"/>
                  <a:pt x="11731" y="9190"/>
                  <a:pt x="11731" y="9213"/>
                </a:cubicBezTo>
                <a:close/>
                <a:moveTo>
                  <a:pt x="11731" y="9379"/>
                </a:moveTo>
                <a:lnTo>
                  <a:pt x="11731" y="9380"/>
                </a:lnTo>
                <a:cubicBezTo>
                  <a:pt x="11731" y="9403"/>
                  <a:pt x="11712" y="9421"/>
                  <a:pt x="11689" y="9421"/>
                </a:cubicBezTo>
                <a:cubicBezTo>
                  <a:pt x="11666" y="9421"/>
                  <a:pt x="11648" y="9403"/>
                  <a:pt x="11648" y="9380"/>
                </a:cubicBezTo>
                <a:lnTo>
                  <a:pt x="11648" y="9379"/>
                </a:lnTo>
                <a:cubicBezTo>
                  <a:pt x="11648" y="9356"/>
                  <a:pt x="11666" y="9338"/>
                  <a:pt x="11689" y="9338"/>
                </a:cubicBezTo>
                <a:cubicBezTo>
                  <a:pt x="11712" y="9338"/>
                  <a:pt x="11731" y="9356"/>
                  <a:pt x="11731" y="9379"/>
                </a:cubicBezTo>
                <a:close/>
              </a:path>
            </a:pathLst>
          </a:custGeom>
          <a:solidFill>
            <a:srgbClr val="7F7F7F"/>
          </a:solidFill>
          <a:ln cap="rnd" cmpd="sng" w="9525">
            <a:solidFill>
              <a:srgbClr val="7F7F7F"/>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100">
              <a:solidFill>
                <a:schemeClr val="dk1"/>
              </a:solidFill>
              <a:latin typeface="Arial"/>
              <a:ea typeface="Arial"/>
              <a:cs typeface="Arial"/>
              <a:sym typeface="Arial"/>
            </a:endParaRPr>
          </a:p>
        </p:txBody>
      </p:sp>
      <p:sp>
        <p:nvSpPr>
          <p:cNvPr id="168" name="Google Shape;168;p2"/>
          <p:cNvSpPr/>
          <p:nvPr/>
        </p:nvSpPr>
        <p:spPr>
          <a:xfrm>
            <a:off x="6254858" y="1341438"/>
            <a:ext cx="2440795" cy="2270125"/>
          </a:xfrm>
          <a:custGeom>
            <a:rect b="b" l="l" r="r" t="t"/>
            <a:pathLst>
              <a:path extrusionOk="0" h="1430" w="2835">
                <a:moveTo>
                  <a:pt x="2835" y="0"/>
                </a:moveTo>
                <a:lnTo>
                  <a:pt x="0" y="0"/>
                </a:lnTo>
                <a:lnTo>
                  <a:pt x="0" y="124"/>
                </a:lnTo>
                <a:lnTo>
                  <a:pt x="2835" y="124"/>
                </a:lnTo>
                <a:lnTo>
                  <a:pt x="2835" y="0"/>
                </a:lnTo>
                <a:close/>
                <a:moveTo>
                  <a:pt x="1549" y="186"/>
                </a:moveTo>
                <a:lnTo>
                  <a:pt x="0" y="186"/>
                </a:lnTo>
                <a:lnTo>
                  <a:pt x="0" y="311"/>
                </a:lnTo>
                <a:lnTo>
                  <a:pt x="1549" y="311"/>
                </a:lnTo>
                <a:lnTo>
                  <a:pt x="1549" y="186"/>
                </a:lnTo>
                <a:close/>
                <a:moveTo>
                  <a:pt x="1400" y="373"/>
                </a:moveTo>
                <a:lnTo>
                  <a:pt x="0" y="373"/>
                </a:lnTo>
                <a:lnTo>
                  <a:pt x="0" y="498"/>
                </a:lnTo>
                <a:lnTo>
                  <a:pt x="1400" y="498"/>
                </a:lnTo>
                <a:lnTo>
                  <a:pt x="1400" y="373"/>
                </a:lnTo>
                <a:close/>
                <a:moveTo>
                  <a:pt x="1204" y="560"/>
                </a:moveTo>
                <a:lnTo>
                  <a:pt x="0" y="560"/>
                </a:lnTo>
                <a:lnTo>
                  <a:pt x="0" y="684"/>
                </a:lnTo>
                <a:lnTo>
                  <a:pt x="1204" y="684"/>
                </a:lnTo>
                <a:lnTo>
                  <a:pt x="1204" y="560"/>
                </a:lnTo>
                <a:close/>
                <a:moveTo>
                  <a:pt x="840" y="932"/>
                </a:moveTo>
                <a:lnTo>
                  <a:pt x="0" y="932"/>
                </a:lnTo>
                <a:lnTo>
                  <a:pt x="0" y="1057"/>
                </a:lnTo>
                <a:lnTo>
                  <a:pt x="840" y="1057"/>
                </a:lnTo>
                <a:lnTo>
                  <a:pt x="840" y="932"/>
                </a:lnTo>
                <a:close/>
                <a:moveTo>
                  <a:pt x="744" y="1119"/>
                </a:moveTo>
                <a:lnTo>
                  <a:pt x="0" y="1119"/>
                </a:lnTo>
                <a:lnTo>
                  <a:pt x="0" y="1243"/>
                </a:lnTo>
                <a:lnTo>
                  <a:pt x="744" y="1243"/>
                </a:lnTo>
                <a:lnTo>
                  <a:pt x="744" y="1119"/>
                </a:lnTo>
                <a:close/>
                <a:moveTo>
                  <a:pt x="2453" y="1306"/>
                </a:moveTo>
                <a:lnTo>
                  <a:pt x="0" y="1306"/>
                </a:lnTo>
                <a:lnTo>
                  <a:pt x="0" y="1430"/>
                </a:lnTo>
                <a:lnTo>
                  <a:pt x="2453" y="1430"/>
                </a:lnTo>
                <a:lnTo>
                  <a:pt x="2453" y="1306"/>
                </a:lnTo>
                <a:close/>
              </a:path>
            </a:pathLst>
          </a:custGeom>
          <a:solidFill>
            <a:srgbClr val="4BACC6"/>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100">
              <a:solidFill>
                <a:schemeClr val="dk1"/>
              </a:solidFill>
              <a:latin typeface="Arial"/>
              <a:ea typeface="Arial"/>
              <a:cs typeface="Arial"/>
              <a:sym typeface="Arial"/>
            </a:endParaRPr>
          </a:p>
        </p:txBody>
      </p:sp>
      <p:sp>
        <p:nvSpPr>
          <p:cNvPr id="169" name="Google Shape;169;p2"/>
          <p:cNvSpPr/>
          <p:nvPr/>
        </p:nvSpPr>
        <p:spPr>
          <a:xfrm>
            <a:off x="6254858" y="2527301"/>
            <a:ext cx="842871" cy="196850"/>
          </a:xfrm>
          <a:prstGeom prst="rect">
            <a:avLst/>
          </a:prstGeom>
          <a:solidFill>
            <a:srgbClr val="E46C0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100">
              <a:solidFill>
                <a:schemeClr val="dk1"/>
              </a:solidFill>
              <a:latin typeface="Arial"/>
              <a:ea typeface="Arial"/>
              <a:cs typeface="Arial"/>
              <a:sym typeface="Arial"/>
            </a:endParaRPr>
          </a:p>
        </p:txBody>
      </p:sp>
      <p:cxnSp>
        <p:nvCxnSpPr>
          <p:cNvPr id="170" name="Google Shape;170;p2"/>
          <p:cNvCxnSpPr/>
          <p:nvPr/>
        </p:nvCxnSpPr>
        <p:spPr>
          <a:xfrm>
            <a:off x="6254858" y="1292226"/>
            <a:ext cx="0" cy="2370138"/>
          </a:xfrm>
          <a:prstGeom prst="straightConnector1">
            <a:avLst/>
          </a:prstGeom>
          <a:noFill/>
          <a:ln cap="flat" cmpd="sng" w="9525">
            <a:solidFill>
              <a:srgbClr val="000000"/>
            </a:solidFill>
            <a:prstDash val="solid"/>
            <a:round/>
            <a:headEnd len="med" w="med" type="none"/>
            <a:tailEnd len="med" w="med" type="none"/>
          </a:ln>
        </p:spPr>
      </p:cxnSp>
      <p:sp>
        <p:nvSpPr>
          <p:cNvPr id="171" name="Google Shape;171;p2"/>
          <p:cNvSpPr/>
          <p:nvPr/>
        </p:nvSpPr>
        <p:spPr>
          <a:xfrm>
            <a:off x="6967725" y="3773488"/>
            <a:ext cx="148661" cy="169277"/>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chemeClr val="dk1"/>
              </a:buClr>
              <a:buSzPts val="1100"/>
              <a:buFont typeface="Arial"/>
              <a:buNone/>
            </a:pPr>
            <a:r>
              <a:rPr b="0" i="0" lang="en-US" sz="1100" u="none" cap="none" strike="noStrike">
                <a:solidFill>
                  <a:schemeClr val="dk1"/>
                </a:solidFill>
                <a:latin typeface="Arial"/>
                <a:ea typeface="Arial"/>
                <a:cs typeface="Arial"/>
                <a:sym typeface="Arial"/>
              </a:rPr>
              <a:t> 500</a:t>
            </a:r>
            <a:endParaRPr/>
          </a:p>
        </p:txBody>
      </p:sp>
      <p:sp>
        <p:nvSpPr>
          <p:cNvPr id="172" name="Google Shape;172;p2"/>
          <p:cNvSpPr/>
          <p:nvPr/>
        </p:nvSpPr>
        <p:spPr>
          <a:xfrm>
            <a:off x="7739136" y="3773488"/>
            <a:ext cx="191259" cy="169277"/>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chemeClr val="dk1"/>
              </a:buClr>
              <a:buSzPts val="1100"/>
              <a:buFont typeface="Arial"/>
              <a:buNone/>
            </a:pPr>
            <a:r>
              <a:rPr b="0" i="0" lang="en-US" sz="1100" u="none" cap="none" strike="noStrike">
                <a:solidFill>
                  <a:schemeClr val="dk1"/>
                </a:solidFill>
                <a:latin typeface="Arial"/>
                <a:ea typeface="Arial"/>
                <a:cs typeface="Arial"/>
                <a:sym typeface="Arial"/>
              </a:rPr>
              <a:t>1 000</a:t>
            </a:r>
            <a:endParaRPr/>
          </a:p>
        </p:txBody>
      </p:sp>
      <p:sp>
        <p:nvSpPr>
          <p:cNvPr id="173" name="Google Shape;173;p2"/>
          <p:cNvSpPr/>
          <p:nvPr/>
        </p:nvSpPr>
        <p:spPr>
          <a:xfrm>
            <a:off x="8535516" y="3773488"/>
            <a:ext cx="191259" cy="169277"/>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chemeClr val="dk1"/>
              </a:buClr>
              <a:buSzPts val="1100"/>
              <a:buFont typeface="Arial"/>
              <a:buNone/>
            </a:pPr>
            <a:r>
              <a:rPr b="0" i="0" lang="en-US" sz="1100" u="none" cap="none" strike="noStrike">
                <a:solidFill>
                  <a:schemeClr val="dk1"/>
                </a:solidFill>
                <a:latin typeface="Arial"/>
                <a:ea typeface="Arial"/>
                <a:cs typeface="Arial"/>
                <a:sym typeface="Arial"/>
              </a:rPr>
              <a:t>1 500</a:t>
            </a:r>
            <a:endParaRPr/>
          </a:p>
        </p:txBody>
      </p:sp>
      <p:sp>
        <p:nvSpPr>
          <p:cNvPr id="174" name="Google Shape;174;p2"/>
          <p:cNvSpPr/>
          <p:nvPr/>
        </p:nvSpPr>
        <p:spPr>
          <a:xfrm>
            <a:off x="5661406" y="1287694"/>
            <a:ext cx="509755" cy="276999"/>
          </a:xfrm>
          <a:prstGeom prst="rect">
            <a:avLst/>
          </a:prstGeom>
          <a:noFill/>
          <a:ln>
            <a:noFill/>
          </a:ln>
        </p:spPr>
        <p:txBody>
          <a:bodyPr anchorCtr="0" anchor="t" bIns="0" lIns="0" spcFirstLastPara="1" rIns="0" wrap="square" tIns="0">
            <a:spAutoFit/>
          </a:bodyPr>
          <a:lstStyle/>
          <a:p>
            <a:pPr indent="0" lvl="0" marL="0" marR="0" rtl="0" algn="r">
              <a:lnSpc>
                <a:spcPct val="100000"/>
              </a:lnSpc>
              <a:spcBef>
                <a:spcPts val="0"/>
              </a:spcBef>
              <a:spcAft>
                <a:spcPts val="0"/>
              </a:spcAft>
              <a:buClr>
                <a:schemeClr val="dk1"/>
              </a:buClr>
              <a:buSzPts val="1100"/>
              <a:buFont typeface="Arial"/>
              <a:buNone/>
            </a:pPr>
            <a:r>
              <a:rPr b="0" i="0" lang="en-US" sz="1100" u="none" cap="none" strike="noStrike">
                <a:solidFill>
                  <a:schemeClr val="dk1"/>
                </a:solidFill>
                <a:latin typeface="Arial"/>
                <a:ea typeface="Arial"/>
                <a:cs typeface="Arial"/>
                <a:sym typeface="Arial"/>
              </a:rPr>
              <a:t>Industry</a:t>
            </a:r>
            <a:endParaRPr/>
          </a:p>
          <a:p>
            <a:pPr indent="0" lvl="0" marL="0" marR="0" rtl="0" algn="r">
              <a:lnSpc>
                <a:spcPct val="100000"/>
              </a:lnSpc>
              <a:spcBef>
                <a:spcPts val="0"/>
              </a:spcBef>
              <a:spcAft>
                <a:spcPts val="0"/>
              </a:spcAft>
              <a:buClr>
                <a:schemeClr val="dk1"/>
              </a:buClr>
              <a:buSzPts val="700"/>
              <a:buFont typeface="Arial"/>
              <a:buNone/>
            </a:pPr>
            <a:r>
              <a:rPr b="0" i="0" lang="en-US" sz="700" u="none" cap="none" strike="noStrike">
                <a:solidFill>
                  <a:schemeClr val="dk1"/>
                </a:solidFill>
                <a:latin typeface="Arial"/>
                <a:ea typeface="Arial"/>
                <a:cs typeface="Arial"/>
                <a:sym typeface="Arial"/>
              </a:rPr>
              <a:t>(excl. heavy)</a:t>
            </a:r>
            <a:endParaRPr/>
          </a:p>
        </p:txBody>
      </p:sp>
      <p:sp>
        <p:nvSpPr>
          <p:cNvPr id="175" name="Google Shape;175;p2"/>
          <p:cNvSpPr/>
          <p:nvPr/>
        </p:nvSpPr>
        <p:spPr>
          <a:xfrm>
            <a:off x="5133217" y="1652642"/>
            <a:ext cx="1056379" cy="169277"/>
          </a:xfrm>
          <a:prstGeom prst="rect">
            <a:avLst/>
          </a:prstGeom>
          <a:noFill/>
          <a:ln>
            <a:noFill/>
          </a:ln>
        </p:spPr>
        <p:txBody>
          <a:bodyPr anchorCtr="0" anchor="t" bIns="0" lIns="0" spcFirstLastPara="1" rIns="0" wrap="square" tIns="0">
            <a:spAutoFit/>
          </a:bodyPr>
          <a:lstStyle/>
          <a:p>
            <a:pPr indent="0" lvl="0" marL="0" marR="0" rtl="0" algn="r">
              <a:lnSpc>
                <a:spcPct val="100000"/>
              </a:lnSpc>
              <a:spcBef>
                <a:spcPts val="0"/>
              </a:spcBef>
              <a:spcAft>
                <a:spcPts val="0"/>
              </a:spcAft>
              <a:buClr>
                <a:schemeClr val="dk1"/>
              </a:buClr>
              <a:buSzPts val="1100"/>
              <a:buFont typeface="Arial"/>
              <a:buNone/>
            </a:pPr>
            <a:r>
              <a:rPr b="0" i="0" lang="en-US" sz="1100" u="none" cap="none" strike="noStrike">
                <a:solidFill>
                  <a:schemeClr val="dk1"/>
                </a:solidFill>
                <a:latin typeface="Arial"/>
                <a:ea typeface="Arial"/>
                <a:cs typeface="Arial"/>
                <a:sym typeface="Arial"/>
              </a:rPr>
              <a:t>Electric transport</a:t>
            </a:r>
            <a:endParaRPr/>
          </a:p>
        </p:txBody>
      </p:sp>
      <p:sp>
        <p:nvSpPr>
          <p:cNvPr id="176" name="Google Shape;176;p2"/>
          <p:cNvSpPr/>
          <p:nvPr/>
        </p:nvSpPr>
        <p:spPr>
          <a:xfrm>
            <a:off x="5497099" y="1946330"/>
            <a:ext cx="692497" cy="169277"/>
          </a:xfrm>
          <a:prstGeom prst="rect">
            <a:avLst/>
          </a:prstGeom>
          <a:noFill/>
          <a:ln>
            <a:noFill/>
          </a:ln>
        </p:spPr>
        <p:txBody>
          <a:bodyPr anchorCtr="0" anchor="t" bIns="0" lIns="0" spcFirstLastPara="1" rIns="0" wrap="square" tIns="0">
            <a:spAutoFit/>
          </a:bodyPr>
          <a:lstStyle/>
          <a:p>
            <a:pPr indent="0" lvl="0" marL="0" marR="0" rtl="0" algn="r">
              <a:lnSpc>
                <a:spcPct val="100000"/>
              </a:lnSpc>
              <a:spcBef>
                <a:spcPts val="0"/>
              </a:spcBef>
              <a:spcAft>
                <a:spcPts val="0"/>
              </a:spcAft>
              <a:buClr>
                <a:schemeClr val="dk1"/>
              </a:buClr>
              <a:buSzPts val="1100"/>
              <a:buFont typeface="Arial"/>
              <a:buNone/>
            </a:pPr>
            <a:r>
              <a:rPr b="0" i="0" lang="en-US" sz="1100" u="none" cap="none" strike="noStrike">
                <a:solidFill>
                  <a:schemeClr val="dk1"/>
                </a:solidFill>
                <a:latin typeface="Arial"/>
                <a:ea typeface="Arial"/>
                <a:cs typeface="Arial"/>
                <a:sym typeface="Arial"/>
              </a:rPr>
              <a:t>Appliances</a:t>
            </a:r>
            <a:endParaRPr/>
          </a:p>
        </p:txBody>
      </p:sp>
      <p:sp>
        <p:nvSpPr>
          <p:cNvPr id="177" name="Google Shape;177;p2"/>
          <p:cNvSpPr/>
          <p:nvPr/>
        </p:nvSpPr>
        <p:spPr>
          <a:xfrm>
            <a:off x="5301531" y="2244780"/>
            <a:ext cx="888065" cy="169277"/>
          </a:xfrm>
          <a:prstGeom prst="rect">
            <a:avLst/>
          </a:prstGeom>
          <a:noFill/>
          <a:ln>
            <a:noFill/>
          </a:ln>
        </p:spPr>
        <p:txBody>
          <a:bodyPr anchorCtr="0" anchor="t" bIns="0" lIns="0" spcFirstLastPara="1" rIns="0" wrap="square" tIns="0">
            <a:spAutoFit/>
          </a:bodyPr>
          <a:lstStyle/>
          <a:p>
            <a:pPr indent="0" lvl="0" marL="0" marR="0" rtl="0" algn="r">
              <a:lnSpc>
                <a:spcPct val="100000"/>
              </a:lnSpc>
              <a:spcBef>
                <a:spcPts val="0"/>
              </a:spcBef>
              <a:spcAft>
                <a:spcPts val="0"/>
              </a:spcAft>
              <a:buClr>
                <a:schemeClr val="dk1"/>
              </a:buClr>
              <a:buSzPts val="1100"/>
              <a:buFont typeface="Arial"/>
              <a:buNone/>
            </a:pPr>
            <a:r>
              <a:rPr b="0" i="0" lang="en-US" sz="1100" u="none" cap="none" strike="noStrike">
                <a:solidFill>
                  <a:schemeClr val="dk1"/>
                </a:solidFill>
                <a:latin typeface="Arial"/>
                <a:ea typeface="Arial"/>
                <a:cs typeface="Arial"/>
                <a:sym typeface="Arial"/>
              </a:rPr>
              <a:t>Space cooling</a:t>
            </a:r>
            <a:endParaRPr/>
          </a:p>
        </p:txBody>
      </p:sp>
      <p:sp>
        <p:nvSpPr>
          <p:cNvPr id="178" name="Google Shape;178;p2"/>
          <p:cNvSpPr/>
          <p:nvPr/>
        </p:nvSpPr>
        <p:spPr>
          <a:xfrm>
            <a:off x="5391301" y="2538467"/>
            <a:ext cx="798295" cy="169277"/>
          </a:xfrm>
          <a:prstGeom prst="rect">
            <a:avLst/>
          </a:prstGeom>
          <a:noFill/>
          <a:ln>
            <a:noFill/>
          </a:ln>
        </p:spPr>
        <p:txBody>
          <a:bodyPr anchorCtr="0" anchor="t" bIns="0" lIns="0" spcFirstLastPara="1" rIns="0" wrap="square" tIns="0">
            <a:spAutoFit/>
          </a:bodyPr>
          <a:lstStyle/>
          <a:p>
            <a:pPr indent="0" lvl="0" marL="0" marR="0" rtl="0" algn="r">
              <a:lnSpc>
                <a:spcPct val="100000"/>
              </a:lnSpc>
              <a:spcBef>
                <a:spcPts val="0"/>
              </a:spcBef>
              <a:spcAft>
                <a:spcPts val="0"/>
              </a:spcAft>
              <a:buClr>
                <a:schemeClr val="dk1"/>
              </a:buClr>
              <a:buSzPts val="1100"/>
              <a:buFont typeface="Arial"/>
              <a:buNone/>
            </a:pPr>
            <a:r>
              <a:rPr b="0" i="0" lang="en-US" sz="1100" u="none" cap="none" strike="noStrike">
                <a:solidFill>
                  <a:schemeClr val="dk1"/>
                </a:solidFill>
                <a:latin typeface="Arial"/>
                <a:ea typeface="Arial"/>
                <a:cs typeface="Arial"/>
                <a:sym typeface="Arial"/>
              </a:rPr>
              <a:t>Data centres</a:t>
            </a:r>
            <a:endParaRPr/>
          </a:p>
        </p:txBody>
      </p:sp>
      <p:sp>
        <p:nvSpPr>
          <p:cNvPr id="179" name="Google Shape;179;p2"/>
          <p:cNvSpPr/>
          <p:nvPr/>
        </p:nvSpPr>
        <p:spPr>
          <a:xfrm>
            <a:off x="5702283" y="2835330"/>
            <a:ext cx="487313" cy="169277"/>
          </a:xfrm>
          <a:prstGeom prst="rect">
            <a:avLst/>
          </a:prstGeom>
          <a:noFill/>
          <a:ln>
            <a:noFill/>
          </a:ln>
        </p:spPr>
        <p:txBody>
          <a:bodyPr anchorCtr="0" anchor="t" bIns="0" lIns="0" spcFirstLastPara="1" rIns="0" wrap="square" tIns="0">
            <a:spAutoFit/>
          </a:bodyPr>
          <a:lstStyle/>
          <a:p>
            <a:pPr indent="0" lvl="0" marL="0" marR="0" rtl="0" algn="r">
              <a:lnSpc>
                <a:spcPct val="100000"/>
              </a:lnSpc>
              <a:spcBef>
                <a:spcPts val="0"/>
              </a:spcBef>
              <a:spcAft>
                <a:spcPts val="0"/>
              </a:spcAft>
              <a:buClr>
                <a:schemeClr val="dk1"/>
              </a:buClr>
              <a:buSzPts val="1100"/>
              <a:buFont typeface="Arial"/>
              <a:buNone/>
            </a:pPr>
            <a:r>
              <a:rPr b="0" i="0" lang="en-US" sz="1100" u="none" cap="none" strike="noStrike">
                <a:solidFill>
                  <a:schemeClr val="dk1"/>
                </a:solidFill>
                <a:latin typeface="Arial"/>
                <a:ea typeface="Arial"/>
                <a:cs typeface="Arial"/>
                <a:sym typeface="Arial"/>
              </a:rPr>
              <a:t>Heating</a:t>
            </a:r>
            <a:endParaRPr/>
          </a:p>
        </p:txBody>
      </p:sp>
      <p:sp>
        <p:nvSpPr>
          <p:cNvPr id="180" name="Google Shape;180;p2"/>
          <p:cNvSpPr/>
          <p:nvPr/>
        </p:nvSpPr>
        <p:spPr>
          <a:xfrm>
            <a:off x="5256648" y="3133780"/>
            <a:ext cx="932948" cy="169277"/>
          </a:xfrm>
          <a:prstGeom prst="rect">
            <a:avLst/>
          </a:prstGeom>
          <a:noFill/>
          <a:ln>
            <a:noFill/>
          </a:ln>
        </p:spPr>
        <p:txBody>
          <a:bodyPr anchorCtr="0" anchor="t" bIns="0" lIns="0" spcFirstLastPara="1" rIns="0" wrap="square" tIns="0">
            <a:spAutoFit/>
          </a:bodyPr>
          <a:lstStyle/>
          <a:p>
            <a:pPr indent="0" lvl="0" marL="0" marR="0" rtl="0" algn="r">
              <a:lnSpc>
                <a:spcPct val="100000"/>
              </a:lnSpc>
              <a:spcBef>
                <a:spcPts val="0"/>
              </a:spcBef>
              <a:spcAft>
                <a:spcPts val="0"/>
              </a:spcAft>
              <a:buClr>
                <a:schemeClr val="dk1"/>
              </a:buClr>
              <a:buSzPts val="1100"/>
              <a:buFont typeface="Arial"/>
              <a:buNone/>
            </a:pPr>
            <a:r>
              <a:rPr b="0" i="0" lang="en-US" sz="1100" u="none" cap="none" strike="noStrike">
                <a:solidFill>
                  <a:schemeClr val="dk1"/>
                </a:solidFill>
                <a:latin typeface="Arial"/>
                <a:ea typeface="Arial"/>
                <a:cs typeface="Arial"/>
                <a:sym typeface="Arial"/>
              </a:rPr>
              <a:t>Heavy industry</a:t>
            </a:r>
            <a:endParaRPr/>
          </a:p>
        </p:txBody>
      </p:sp>
      <p:sp>
        <p:nvSpPr>
          <p:cNvPr id="181" name="Google Shape;181;p2"/>
          <p:cNvSpPr/>
          <p:nvPr/>
        </p:nvSpPr>
        <p:spPr>
          <a:xfrm>
            <a:off x="5838538" y="3427467"/>
            <a:ext cx="351058" cy="169277"/>
          </a:xfrm>
          <a:prstGeom prst="rect">
            <a:avLst/>
          </a:prstGeom>
          <a:noFill/>
          <a:ln>
            <a:noFill/>
          </a:ln>
        </p:spPr>
        <p:txBody>
          <a:bodyPr anchorCtr="0" anchor="t" bIns="0" lIns="0" spcFirstLastPara="1" rIns="0" wrap="square" tIns="0">
            <a:spAutoFit/>
          </a:bodyPr>
          <a:lstStyle/>
          <a:p>
            <a:pPr indent="0" lvl="0" marL="0" marR="0" rtl="0" algn="r">
              <a:lnSpc>
                <a:spcPct val="100000"/>
              </a:lnSpc>
              <a:spcBef>
                <a:spcPts val="0"/>
              </a:spcBef>
              <a:spcAft>
                <a:spcPts val="0"/>
              </a:spcAft>
              <a:buClr>
                <a:schemeClr val="dk1"/>
              </a:buClr>
              <a:buSzPts val="1100"/>
              <a:buFont typeface="Arial"/>
              <a:buNone/>
            </a:pPr>
            <a:r>
              <a:rPr b="0" i="0" lang="en-US" sz="1100" u="none" cap="none" strike="noStrike">
                <a:solidFill>
                  <a:schemeClr val="dk1"/>
                </a:solidFill>
                <a:latin typeface="Arial"/>
                <a:ea typeface="Arial"/>
                <a:cs typeface="Arial"/>
                <a:sym typeface="Arial"/>
              </a:rPr>
              <a:t>Other</a:t>
            </a:r>
            <a:endParaRPr/>
          </a:p>
        </p:txBody>
      </p:sp>
      <p:sp>
        <p:nvSpPr>
          <p:cNvPr id="182" name="Google Shape;182;p2"/>
          <p:cNvSpPr/>
          <p:nvPr/>
        </p:nvSpPr>
        <p:spPr>
          <a:xfrm>
            <a:off x="8244114" y="4027426"/>
            <a:ext cx="161701" cy="169277"/>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1100"/>
              <a:buFont typeface="Arial"/>
              <a:buNone/>
            </a:pPr>
            <a:r>
              <a:rPr b="0" i="0" lang="en-US" sz="1100" u="none" cap="none" strike="noStrike">
                <a:solidFill>
                  <a:srgbClr val="000000"/>
                </a:solidFill>
                <a:latin typeface="Arial"/>
                <a:ea typeface="Arial"/>
                <a:cs typeface="Arial"/>
                <a:sym typeface="Arial"/>
              </a:rPr>
              <a:t>TWh</a:t>
            </a:r>
            <a:endParaRPr b="0" i="0" sz="1100" u="none" cap="none" strike="noStrike">
              <a:solidFill>
                <a:schemeClr val="dk1"/>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145"/>
                                        </p:tgtEl>
                                        <p:attrNameLst>
                                          <p:attrName>style.visibility</p:attrName>
                                        </p:attrNameLst>
                                      </p:cBhvr>
                                      <p:to>
                                        <p:strVal val="visible"/>
                                      </p:to>
                                    </p:set>
                                    <p:animEffect filter="fade" transition="in">
                                      <p:cBhvr>
                                        <p:cTn dur="500"/>
                                        <p:tgtEl>
                                          <p:spTgt spid="14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6"/>
                                        </p:tgtEl>
                                        <p:attrNameLst>
                                          <p:attrName>style.visibility</p:attrName>
                                        </p:attrNameLst>
                                      </p:cBhvr>
                                      <p:to>
                                        <p:strVal val="visible"/>
                                      </p:to>
                                    </p:set>
                                    <p:animEffect filter="fade" transition="in">
                                      <p:cBhvr>
                                        <p:cTn dur="500"/>
                                        <p:tgtEl>
                                          <p:spTgt spid="146"/>
                                        </p:tgtEl>
                                      </p:cBhvr>
                                    </p:animEffect>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140">
                                            <p:txEl>
                                              <p:pRg end="0" st="0"/>
                                            </p:txEl>
                                          </p:spTgt>
                                        </p:tgtEl>
                                        <p:attrNameLst>
                                          <p:attrName>style.visibility</p:attrName>
                                        </p:attrNameLst>
                                      </p:cBhvr>
                                      <p:to>
                                        <p:strVal val="visible"/>
                                      </p:to>
                                    </p:set>
                                    <p:animEffect filter="fade" transition="in">
                                      <p:cBhvr>
                                        <p:cTn dur="500"/>
                                        <p:tgtEl>
                                          <p:spTgt spid="140">
                                            <p:txEl>
                                              <p:pRg end="0" st="0"/>
                                            </p:txEl>
                                          </p:spTgt>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140">
                                            <p:txEl>
                                              <p:pRg end="1" st="1"/>
                                            </p:txEl>
                                          </p:spTgt>
                                        </p:tgtEl>
                                        <p:attrNameLst>
                                          <p:attrName>style.visibility</p:attrName>
                                        </p:attrNameLst>
                                      </p:cBhvr>
                                      <p:to>
                                        <p:strVal val="visible"/>
                                      </p:to>
                                    </p:set>
                                    <p:animEffect filter="fade" transition="in">
                                      <p:cBhvr>
                                        <p:cTn dur="500"/>
                                        <p:tgtEl>
                                          <p:spTgt spid="140">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xit" presetID="10" presetSubtype="0">
                                  <p:stCondLst>
                                    <p:cond delay="0"/>
                                  </p:stCondLst>
                                  <p:childTnLst>
                                    <p:animEffect filter="fade" transition="out">
                                      <p:cBhvr>
                                        <p:cTn dur="500"/>
                                        <p:tgtEl>
                                          <p:spTgt spid="145"/>
                                        </p:tgtEl>
                                      </p:cBhvr>
                                    </p:animEffect>
                                    <p:set>
                                      <p:cBhvr>
                                        <p:cTn dur="1" fill="hold">
                                          <p:stCondLst>
                                            <p:cond delay="500"/>
                                          </p:stCondLst>
                                        </p:cTn>
                                        <p:tgtEl>
                                          <p:spTgt spid="145"/>
                                        </p:tgtEl>
                                        <p:attrNameLst>
                                          <p:attrName>style.visibility</p:attrName>
                                        </p:attrNameLst>
                                      </p:cBhvr>
                                      <p:to>
                                        <p:strVal val="hidden"/>
                                      </p:to>
                                    </p:set>
                                  </p:childTnLst>
                                </p:cTn>
                              </p:par>
                              <p:par>
                                <p:cTn fill="hold" nodeType="withEffect" presetClass="exit" presetID="10" presetSubtype="0">
                                  <p:stCondLst>
                                    <p:cond delay="0"/>
                                  </p:stCondLst>
                                  <p:childTnLst>
                                    <p:animEffect filter="fade" transition="out">
                                      <p:cBhvr>
                                        <p:cTn dur="500"/>
                                        <p:tgtEl>
                                          <p:spTgt spid="146"/>
                                        </p:tgtEl>
                                      </p:cBhvr>
                                    </p:animEffect>
                                    <p:set>
                                      <p:cBhvr>
                                        <p:cTn dur="1" fill="hold">
                                          <p:stCondLst>
                                            <p:cond delay="500"/>
                                          </p:stCondLst>
                                        </p:cTn>
                                        <p:tgtEl>
                                          <p:spTgt spid="146"/>
                                        </p:tgtEl>
                                        <p:attrNameLst>
                                          <p:attrName>style.visibility</p:attrName>
                                        </p:attrNameLst>
                                      </p:cBhvr>
                                      <p:to>
                                        <p:strVal val="hidden"/>
                                      </p:to>
                                    </p:set>
                                  </p:childTnLst>
                                </p:cTn>
                              </p:par>
                              <p:par>
                                <p:cTn fill="hold" nodeType="withEffect" presetClass="entr" presetID="10" presetSubtype="0">
                                  <p:stCondLst>
                                    <p:cond delay="0"/>
                                  </p:stCondLst>
                                  <p:childTnLst>
                                    <p:set>
                                      <p:cBhvr>
                                        <p:cTn dur="1" fill="hold">
                                          <p:stCondLst>
                                            <p:cond delay="0"/>
                                          </p:stCondLst>
                                        </p:cTn>
                                        <p:tgtEl>
                                          <p:spTgt spid="164"/>
                                        </p:tgtEl>
                                        <p:attrNameLst>
                                          <p:attrName>style.visibility</p:attrName>
                                        </p:attrNameLst>
                                      </p:cBhvr>
                                      <p:to>
                                        <p:strVal val="visible"/>
                                      </p:to>
                                    </p:set>
                                    <p:animEffect filter="fade" transition="in">
                                      <p:cBhvr>
                                        <p:cTn dur="500"/>
                                        <p:tgtEl>
                                          <p:spTgt spid="164"/>
                                        </p:tgtEl>
                                      </p:cBhvr>
                                    </p:animEffect>
                                  </p:childTnLst>
                                </p:cTn>
                              </p:par>
                              <p:par>
                                <p:cTn fill="hold" nodeType="withEffect" presetClass="entr" presetID="10" presetSubtype="0">
                                  <p:stCondLst>
                                    <p:cond delay="0"/>
                                  </p:stCondLst>
                                  <p:childTnLst>
                                    <p:set>
                                      <p:cBhvr>
                                        <p:cTn dur="1" fill="hold">
                                          <p:stCondLst>
                                            <p:cond delay="0"/>
                                          </p:stCondLst>
                                        </p:cTn>
                                        <p:tgtEl>
                                          <p:spTgt spid="163"/>
                                        </p:tgtEl>
                                        <p:attrNameLst>
                                          <p:attrName>style.visibility</p:attrName>
                                        </p:attrNameLst>
                                      </p:cBhvr>
                                      <p:to>
                                        <p:strVal val="visible"/>
                                      </p:to>
                                    </p:set>
                                    <p:animEffect filter="fade" transition="in">
                                      <p:cBhvr>
                                        <p:cTn dur="500"/>
                                        <p:tgtEl>
                                          <p:spTgt spid="16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44"/>
                                        </p:tgtEl>
                                        <p:attrNameLst>
                                          <p:attrName>style.visibility</p:attrName>
                                        </p:attrNameLst>
                                      </p:cBhvr>
                                      <p:to>
                                        <p:strVal val="visible"/>
                                      </p:to>
                                    </p:set>
                                  </p:childTnLst>
                                </p:cTn>
                              </p:par>
                              <p:par>
                                <p:cTn fill="hold" nodeType="withEffect" presetClass="entr" presetID="10" presetSubtype="0">
                                  <p:stCondLst>
                                    <p:cond delay="0"/>
                                  </p:stCondLst>
                                  <p:childTnLst>
                                    <p:set>
                                      <p:cBhvr>
                                        <p:cTn dur="1" fill="hold">
                                          <p:stCondLst>
                                            <p:cond delay="0"/>
                                          </p:stCondLst>
                                        </p:cTn>
                                        <p:tgtEl>
                                          <p:spTgt spid="141"/>
                                        </p:tgtEl>
                                        <p:attrNameLst>
                                          <p:attrName>style.visibility</p:attrName>
                                        </p:attrNameLst>
                                      </p:cBhvr>
                                      <p:to>
                                        <p:strVal val="visible"/>
                                      </p:to>
                                    </p:set>
                                    <p:animEffect filter="fade" transition="in">
                                      <p:cBhvr>
                                        <p:cTn dur="500"/>
                                        <p:tgtEl>
                                          <p:spTgt spid="141"/>
                                        </p:tgtEl>
                                      </p:cBhvr>
                                    </p:animEffect>
                                  </p:childTnLst>
                                </p:cTn>
                              </p:par>
                              <p:par>
                                <p:cTn fill="hold" nodeType="withEffect" presetClass="entr" presetID="1" presetSubtype="0">
                                  <p:stCondLst>
                                    <p:cond delay="0"/>
                                  </p:stCondLst>
                                  <p:childTnLst>
                                    <p:set>
                                      <p:cBhvr>
                                        <p:cTn dur="1" fill="hold">
                                          <p:stCondLst>
                                            <p:cond delay="0"/>
                                          </p:stCondLst>
                                        </p:cTn>
                                        <p:tgtEl>
                                          <p:spTgt spid="167"/>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68"/>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69"/>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70"/>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71"/>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72"/>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73"/>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74"/>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75"/>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76"/>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77"/>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78"/>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79"/>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80"/>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81"/>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82"/>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7" name="Shape 187"/>
        <p:cNvGrpSpPr/>
        <p:nvPr/>
      </p:nvGrpSpPr>
      <p:grpSpPr>
        <a:xfrm>
          <a:off x="0" y="0"/>
          <a:ext cx="0" cy="0"/>
          <a:chOff x="0" y="0"/>
          <a:chExt cx="0" cy="0"/>
        </a:xfrm>
      </p:grpSpPr>
      <p:sp>
        <p:nvSpPr>
          <p:cNvPr id="188" name="Google Shape;188;p3"/>
          <p:cNvSpPr/>
          <p:nvPr/>
        </p:nvSpPr>
        <p:spPr>
          <a:xfrm>
            <a:off x="871831" y="3503613"/>
            <a:ext cx="4201200" cy="488950"/>
          </a:xfrm>
          <a:custGeom>
            <a:rect b="b" l="l" r="r" t="t"/>
            <a:pathLst>
              <a:path extrusionOk="0" h="308" w="2633">
                <a:moveTo>
                  <a:pt x="0" y="206"/>
                </a:moveTo>
                <a:lnTo>
                  <a:pt x="105" y="206"/>
                </a:lnTo>
                <a:lnTo>
                  <a:pt x="210" y="208"/>
                </a:lnTo>
                <a:lnTo>
                  <a:pt x="316" y="207"/>
                </a:lnTo>
                <a:lnTo>
                  <a:pt x="421" y="208"/>
                </a:lnTo>
                <a:lnTo>
                  <a:pt x="526" y="212"/>
                </a:lnTo>
                <a:lnTo>
                  <a:pt x="632" y="212"/>
                </a:lnTo>
                <a:lnTo>
                  <a:pt x="737" y="206"/>
                </a:lnTo>
                <a:lnTo>
                  <a:pt x="843" y="197"/>
                </a:lnTo>
                <a:lnTo>
                  <a:pt x="948" y="189"/>
                </a:lnTo>
                <a:lnTo>
                  <a:pt x="1053" y="185"/>
                </a:lnTo>
                <a:lnTo>
                  <a:pt x="1158" y="163"/>
                </a:lnTo>
                <a:lnTo>
                  <a:pt x="1263" y="153"/>
                </a:lnTo>
                <a:lnTo>
                  <a:pt x="1369" y="145"/>
                </a:lnTo>
                <a:lnTo>
                  <a:pt x="1475" y="123"/>
                </a:lnTo>
                <a:lnTo>
                  <a:pt x="1580" y="102"/>
                </a:lnTo>
                <a:lnTo>
                  <a:pt x="1685" y="79"/>
                </a:lnTo>
                <a:lnTo>
                  <a:pt x="1790" y="49"/>
                </a:lnTo>
                <a:lnTo>
                  <a:pt x="1896" y="23"/>
                </a:lnTo>
                <a:lnTo>
                  <a:pt x="2001" y="13"/>
                </a:lnTo>
                <a:lnTo>
                  <a:pt x="2106" y="0"/>
                </a:lnTo>
                <a:lnTo>
                  <a:pt x="2211" y="5"/>
                </a:lnTo>
                <a:lnTo>
                  <a:pt x="2318" y="12"/>
                </a:lnTo>
                <a:lnTo>
                  <a:pt x="2423" y="21"/>
                </a:lnTo>
                <a:lnTo>
                  <a:pt x="2528" y="30"/>
                </a:lnTo>
                <a:lnTo>
                  <a:pt x="2633" y="37"/>
                </a:lnTo>
                <a:lnTo>
                  <a:pt x="2633" y="308"/>
                </a:lnTo>
                <a:lnTo>
                  <a:pt x="2528" y="308"/>
                </a:lnTo>
                <a:lnTo>
                  <a:pt x="2423" y="308"/>
                </a:lnTo>
                <a:lnTo>
                  <a:pt x="2318" y="308"/>
                </a:lnTo>
                <a:lnTo>
                  <a:pt x="2211" y="308"/>
                </a:lnTo>
                <a:lnTo>
                  <a:pt x="2106" y="308"/>
                </a:lnTo>
                <a:lnTo>
                  <a:pt x="2001" y="308"/>
                </a:lnTo>
                <a:lnTo>
                  <a:pt x="1896" y="308"/>
                </a:lnTo>
                <a:lnTo>
                  <a:pt x="1790" y="308"/>
                </a:lnTo>
                <a:lnTo>
                  <a:pt x="1685" y="308"/>
                </a:lnTo>
                <a:lnTo>
                  <a:pt x="1580" y="308"/>
                </a:lnTo>
                <a:lnTo>
                  <a:pt x="1475" y="308"/>
                </a:lnTo>
                <a:lnTo>
                  <a:pt x="1369" y="308"/>
                </a:lnTo>
                <a:lnTo>
                  <a:pt x="1263" y="308"/>
                </a:lnTo>
                <a:lnTo>
                  <a:pt x="1158" y="308"/>
                </a:lnTo>
                <a:lnTo>
                  <a:pt x="1053" y="308"/>
                </a:lnTo>
                <a:lnTo>
                  <a:pt x="948" y="308"/>
                </a:lnTo>
                <a:lnTo>
                  <a:pt x="843" y="308"/>
                </a:lnTo>
                <a:lnTo>
                  <a:pt x="737" y="308"/>
                </a:lnTo>
                <a:lnTo>
                  <a:pt x="632" y="308"/>
                </a:lnTo>
                <a:lnTo>
                  <a:pt x="526" y="308"/>
                </a:lnTo>
                <a:lnTo>
                  <a:pt x="421" y="308"/>
                </a:lnTo>
                <a:lnTo>
                  <a:pt x="316" y="308"/>
                </a:lnTo>
                <a:lnTo>
                  <a:pt x="210" y="308"/>
                </a:lnTo>
                <a:lnTo>
                  <a:pt x="105" y="308"/>
                </a:lnTo>
                <a:lnTo>
                  <a:pt x="0" y="308"/>
                </a:lnTo>
                <a:lnTo>
                  <a:pt x="0" y="206"/>
                </a:lnTo>
                <a:close/>
              </a:path>
            </a:pathLst>
          </a:custGeom>
          <a:solidFill>
            <a:srgbClr val="984807"/>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cxnSp>
        <p:nvCxnSpPr>
          <p:cNvPr id="189" name="Google Shape;189;p3"/>
          <p:cNvCxnSpPr/>
          <p:nvPr/>
        </p:nvCxnSpPr>
        <p:spPr>
          <a:xfrm>
            <a:off x="858243" y="1076320"/>
            <a:ext cx="4201200" cy="0"/>
          </a:xfrm>
          <a:prstGeom prst="straightConnector1">
            <a:avLst/>
          </a:prstGeom>
          <a:noFill/>
          <a:ln cap="rnd" cmpd="sng" w="12700">
            <a:solidFill>
              <a:srgbClr val="7F7F7F"/>
            </a:solidFill>
            <a:prstDash val="dot"/>
            <a:round/>
            <a:headEnd len="sm" w="sm" type="none"/>
            <a:tailEnd len="sm" w="sm" type="none"/>
          </a:ln>
        </p:spPr>
      </p:cxnSp>
      <p:cxnSp>
        <p:nvCxnSpPr>
          <p:cNvPr id="190" name="Google Shape;190;p3"/>
          <p:cNvCxnSpPr/>
          <p:nvPr/>
        </p:nvCxnSpPr>
        <p:spPr>
          <a:xfrm>
            <a:off x="858243" y="2532710"/>
            <a:ext cx="4201200" cy="0"/>
          </a:xfrm>
          <a:prstGeom prst="straightConnector1">
            <a:avLst/>
          </a:prstGeom>
          <a:noFill/>
          <a:ln cap="rnd" cmpd="sng" w="12700">
            <a:solidFill>
              <a:srgbClr val="7F7F7F"/>
            </a:solidFill>
            <a:prstDash val="dot"/>
            <a:round/>
            <a:headEnd len="sm" w="sm" type="none"/>
            <a:tailEnd len="sm" w="sm" type="none"/>
          </a:ln>
        </p:spPr>
      </p:cxnSp>
      <p:cxnSp>
        <p:nvCxnSpPr>
          <p:cNvPr id="191" name="Google Shape;191;p3"/>
          <p:cNvCxnSpPr/>
          <p:nvPr/>
        </p:nvCxnSpPr>
        <p:spPr>
          <a:xfrm>
            <a:off x="858243" y="1804515"/>
            <a:ext cx="4201200" cy="0"/>
          </a:xfrm>
          <a:prstGeom prst="straightConnector1">
            <a:avLst/>
          </a:prstGeom>
          <a:noFill/>
          <a:ln cap="rnd" cmpd="sng" w="12700">
            <a:solidFill>
              <a:srgbClr val="7F7F7F"/>
            </a:solidFill>
            <a:prstDash val="dot"/>
            <a:round/>
            <a:headEnd len="sm" w="sm" type="none"/>
            <a:tailEnd len="sm" w="sm" type="none"/>
          </a:ln>
        </p:spPr>
      </p:cxnSp>
      <p:cxnSp>
        <p:nvCxnSpPr>
          <p:cNvPr id="192" name="Google Shape;192;p3"/>
          <p:cNvCxnSpPr/>
          <p:nvPr/>
        </p:nvCxnSpPr>
        <p:spPr>
          <a:xfrm>
            <a:off x="858243" y="3260904"/>
            <a:ext cx="4201200" cy="0"/>
          </a:xfrm>
          <a:prstGeom prst="straightConnector1">
            <a:avLst/>
          </a:prstGeom>
          <a:noFill/>
          <a:ln cap="rnd" cmpd="sng" w="12700">
            <a:solidFill>
              <a:srgbClr val="7F7F7F"/>
            </a:solidFill>
            <a:prstDash val="dot"/>
            <a:round/>
            <a:headEnd len="sm" w="sm" type="none"/>
            <a:tailEnd len="sm" w="sm" type="none"/>
          </a:ln>
        </p:spPr>
      </p:cxnSp>
      <p:sp>
        <p:nvSpPr>
          <p:cNvPr id="193" name="Google Shape;193;p3"/>
          <p:cNvSpPr txBox="1"/>
          <p:nvPr>
            <p:ph idx="1" type="body"/>
          </p:nvPr>
        </p:nvSpPr>
        <p:spPr>
          <a:xfrm>
            <a:off x="250825" y="163489"/>
            <a:ext cx="7993289" cy="392239"/>
          </a:xfrm>
          <a:prstGeom prst="rect">
            <a:avLst/>
          </a:prstGeom>
          <a:noFill/>
          <a:ln>
            <a:noFill/>
          </a:ln>
        </p:spPr>
        <p:txBody>
          <a:bodyPr anchorCtr="0" anchor="t" bIns="0" lIns="0" spcFirstLastPara="1" rIns="0" wrap="square" tIns="0">
            <a:noAutofit/>
          </a:bodyPr>
          <a:lstStyle/>
          <a:p>
            <a:pPr indent="0" lvl="0" marL="0" rtl="0" algn="l">
              <a:spcBef>
                <a:spcPts val="0"/>
              </a:spcBef>
              <a:spcAft>
                <a:spcPts val="0"/>
              </a:spcAft>
              <a:buSzPts val="1900"/>
              <a:buNone/>
            </a:pPr>
            <a:r>
              <a:rPr lang="en-US"/>
              <a:t>A diverse range of sources will be needed to meet demand</a:t>
            </a:r>
            <a:endParaRPr/>
          </a:p>
        </p:txBody>
      </p:sp>
      <p:sp>
        <p:nvSpPr>
          <p:cNvPr id="194" name="Google Shape;194;p3"/>
          <p:cNvSpPr txBox="1"/>
          <p:nvPr>
            <p:ph idx="2" type="body"/>
          </p:nvPr>
        </p:nvSpPr>
        <p:spPr>
          <a:xfrm>
            <a:off x="250825" y="4379883"/>
            <a:ext cx="8642350" cy="434767"/>
          </a:xfrm>
          <a:prstGeom prst="rect">
            <a:avLst/>
          </a:prstGeom>
          <a:noFill/>
          <a:ln>
            <a:noFill/>
          </a:ln>
        </p:spPr>
        <p:txBody>
          <a:bodyPr anchorCtr="0" anchor="ctr" bIns="72000" lIns="0" spcFirstLastPara="1" rIns="91425" wrap="square" tIns="0">
            <a:noAutofit/>
          </a:bodyPr>
          <a:lstStyle/>
          <a:p>
            <a:pPr indent="0" lvl="0" marL="0" rtl="0" algn="ctr">
              <a:spcBef>
                <a:spcPts val="0"/>
              </a:spcBef>
              <a:spcAft>
                <a:spcPts val="0"/>
              </a:spcAft>
              <a:buSzPts val="1200"/>
              <a:buNone/>
            </a:pPr>
            <a:r>
              <a:rPr lang="en-US"/>
              <a:t>Globally, over half of the electricity demand growth is met by renewables over the next decade;</a:t>
            </a:r>
            <a:endParaRPr/>
          </a:p>
          <a:p>
            <a:pPr indent="0" lvl="0" marL="0" rtl="0" algn="ctr">
              <a:spcBef>
                <a:spcPts val="0"/>
              </a:spcBef>
              <a:spcAft>
                <a:spcPts val="0"/>
              </a:spcAft>
              <a:buSzPts val="1200"/>
              <a:buNone/>
            </a:pPr>
            <a:r>
              <a:t/>
            </a:r>
            <a:endParaRPr/>
          </a:p>
        </p:txBody>
      </p:sp>
      <p:sp>
        <p:nvSpPr>
          <p:cNvPr id="195" name="Google Shape;195;p3"/>
          <p:cNvSpPr txBox="1"/>
          <p:nvPr>
            <p:ph idx="3" type="body"/>
          </p:nvPr>
        </p:nvSpPr>
        <p:spPr>
          <a:xfrm>
            <a:off x="763589" y="640524"/>
            <a:ext cx="4376634" cy="304155"/>
          </a:xfrm>
          <a:prstGeom prst="rect">
            <a:avLst/>
          </a:prstGeom>
          <a:noFill/>
          <a:ln>
            <a:noFill/>
          </a:ln>
        </p:spPr>
        <p:txBody>
          <a:bodyPr anchorCtr="0" anchor="t" bIns="45700" lIns="0" spcFirstLastPara="1" rIns="91425" wrap="square" tIns="45700">
            <a:noAutofit/>
          </a:bodyPr>
          <a:lstStyle/>
          <a:p>
            <a:pPr indent="0" lvl="0" marL="0" rtl="0" algn="ctr">
              <a:spcBef>
                <a:spcPts val="0"/>
              </a:spcBef>
              <a:spcAft>
                <a:spcPts val="0"/>
              </a:spcAft>
              <a:buSzPts val="1200"/>
              <a:buNone/>
            </a:pPr>
            <a:r>
              <a:rPr lang="en-US"/>
              <a:t>Electricity generation to meet data centre demand (TWh)</a:t>
            </a:r>
            <a:endParaRPr/>
          </a:p>
        </p:txBody>
      </p:sp>
      <p:cxnSp>
        <p:nvCxnSpPr>
          <p:cNvPr id="196" name="Google Shape;196;p3"/>
          <p:cNvCxnSpPr/>
          <p:nvPr/>
        </p:nvCxnSpPr>
        <p:spPr>
          <a:xfrm>
            <a:off x="871831" y="3989210"/>
            <a:ext cx="4201200" cy="0"/>
          </a:xfrm>
          <a:prstGeom prst="straightConnector1">
            <a:avLst/>
          </a:prstGeom>
          <a:noFill/>
          <a:ln cap="flat" cmpd="sng" w="9525">
            <a:solidFill>
              <a:srgbClr val="000000"/>
            </a:solidFill>
            <a:prstDash val="solid"/>
            <a:round/>
            <a:headEnd len="med" w="med" type="none"/>
            <a:tailEnd len="med" w="med" type="none"/>
          </a:ln>
        </p:spPr>
      </p:cxnSp>
      <p:sp>
        <p:nvSpPr>
          <p:cNvPr id="197" name="Google Shape;197;p3"/>
          <p:cNvSpPr/>
          <p:nvPr/>
        </p:nvSpPr>
        <p:spPr>
          <a:xfrm>
            <a:off x="470565" y="3178047"/>
            <a:ext cx="274114" cy="169277"/>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1100"/>
              <a:buFont typeface="Arial"/>
              <a:buNone/>
            </a:pPr>
            <a:r>
              <a:rPr b="0" i="0" lang="en-US" sz="1100" u="none" cap="none" strike="noStrike">
                <a:solidFill>
                  <a:srgbClr val="000000"/>
                </a:solidFill>
                <a:latin typeface="Arial"/>
                <a:ea typeface="Arial"/>
                <a:cs typeface="Arial"/>
                <a:sym typeface="Arial"/>
              </a:rPr>
              <a:t> 350</a:t>
            </a:r>
            <a:endParaRPr b="0" i="0" sz="1100" u="none" cap="none" strike="noStrike">
              <a:solidFill>
                <a:schemeClr val="dk1"/>
              </a:solidFill>
              <a:latin typeface="Arial"/>
              <a:ea typeface="Arial"/>
              <a:cs typeface="Arial"/>
              <a:sym typeface="Arial"/>
            </a:endParaRPr>
          </a:p>
        </p:txBody>
      </p:sp>
      <p:sp>
        <p:nvSpPr>
          <p:cNvPr id="198" name="Google Shape;198;p3"/>
          <p:cNvSpPr/>
          <p:nvPr/>
        </p:nvSpPr>
        <p:spPr>
          <a:xfrm>
            <a:off x="470565" y="2449007"/>
            <a:ext cx="274114" cy="169277"/>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1100"/>
              <a:buFont typeface="Arial"/>
              <a:buNone/>
            </a:pPr>
            <a:r>
              <a:rPr b="0" i="0" lang="en-US" sz="1100" u="none" cap="none" strike="noStrike">
                <a:solidFill>
                  <a:srgbClr val="000000"/>
                </a:solidFill>
                <a:latin typeface="Arial"/>
                <a:ea typeface="Arial"/>
                <a:cs typeface="Arial"/>
                <a:sym typeface="Arial"/>
              </a:rPr>
              <a:t> 700</a:t>
            </a:r>
            <a:endParaRPr b="0" i="0" sz="1100" u="none" cap="none" strike="noStrike">
              <a:solidFill>
                <a:schemeClr val="dk1"/>
              </a:solidFill>
              <a:latin typeface="Arial"/>
              <a:ea typeface="Arial"/>
              <a:cs typeface="Arial"/>
              <a:sym typeface="Arial"/>
            </a:endParaRPr>
          </a:p>
        </p:txBody>
      </p:sp>
      <p:sp>
        <p:nvSpPr>
          <p:cNvPr id="199" name="Google Shape;199;p3"/>
          <p:cNvSpPr/>
          <p:nvPr/>
        </p:nvSpPr>
        <p:spPr>
          <a:xfrm>
            <a:off x="366262" y="1730887"/>
            <a:ext cx="391133" cy="169277"/>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1100"/>
              <a:buFont typeface="Arial"/>
              <a:buNone/>
            </a:pPr>
            <a:r>
              <a:rPr b="0" i="0" lang="en-US" sz="1100" u="none" cap="none" strike="noStrike">
                <a:solidFill>
                  <a:srgbClr val="000000"/>
                </a:solidFill>
                <a:latin typeface="Arial"/>
                <a:ea typeface="Arial"/>
                <a:cs typeface="Arial"/>
                <a:sym typeface="Arial"/>
              </a:rPr>
              <a:t> </a:t>
            </a:r>
            <a:r>
              <a:rPr lang="en-US" sz="1100">
                <a:solidFill>
                  <a:srgbClr val="000000"/>
                </a:solidFill>
                <a:latin typeface="Arial"/>
                <a:ea typeface="Arial"/>
                <a:cs typeface="Arial"/>
                <a:sym typeface="Arial"/>
              </a:rPr>
              <a:t>1 05</a:t>
            </a:r>
            <a:r>
              <a:rPr b="0" i="0" lang="en-US" sz="1100" u="none" cap="none" strike="noStrike">
                <a:solidFill>
                  <a:srgbClr val="000000"/>
                </a:solidFill>
                <a:latin typeface="Arial"/>
                <a:ea typeface="Arial"/>
                <a:cs typeface="Arial"/>
                <a:sym typeface="Arial"/>
              </a:rPr>
              <a:t>0</a:t>
            </a:r>
            <a:endParaRPr b="0" i="0" sz="1100" u="none" cap="none" strike="noStrike">
              <a:solidFill>
                <a:schemeClr val="dk1"/>
              </a:solidFill>
              <a:latin typeface="Arial"/>
              <a:ea typeface="Arial"/>
              <a:cs typeface="Arial"/>
              <a:sym typeface="Arial"/>
            </a:endParaRPr>
          </a:p>
        </p:txBody>
      </p:sp>
      <p:sp>
        <p:nvSpPr>
          <p:cNvPr id="200" name="Google Shape;200;p3"/>
          <p:cNvSpPr/>
          <p:nvPr/>
        </p:nvSpPr>
        <p:spPr>
          <a:xfrm>
            <a:off x="404734" y="991682"/>
            <a:ext cx="352661" cy="169277"/>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1100"/>
              <a:buFont typeface="Arial"/>
              <a:buNone/>
            </a:pPr>
            <a:r>
              <a:rPr b="0" i="0" lang="en-US" sz="1100" u="none" cap="none" strike="noStrike">
                <a:solidFill>
                  <a:srgbClr val="000000"/>
                </a:solidFill>
                <a:latin typeface="Arial"/>
                <a:ea typeface="Arial"/>
                <a:cs typeface="Arial"/>
                <a:sym typeface="Arial"/>
              </a:rPr>
              <a:t>1 400</a:t>
            </a:r>
            <a:endParaRPr b="0" i="0" sz="1100" u="none" cap="none" strike="noStrike">
              <a:solidFill>
                <a:schemeClr val="dk1"/>
              </a:solidFill>
              <a:latin typeface="Arial"/>
              <a:ea typeface="Arial"/>
              <a:cs typeface="Arial"/>
              <a:sym typeface="Arial"/>
            </a:endParaRPr>
          </a:p>
        </p:txBody>
      </p:sp>
      <p:sp>
        <p:nvSpPr>
          <p:cNvPr id="201" name="Google Shape;201;p3"/>
          <p:cNvSpPr/>
          <p:nvPr/>
        </p:nvSpPr>
        <p:spPr>
          <a:xfrm>
            <a:off x="767574" y="4041270"/>
            <a:ext cx="303002" cy="169277"/>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1100"/>
              <a:buFont typeface="Arial"/>
              <a:buNone/>
            </a:pPr>
            <a:r>
              <a:rPr b="0" i="0" lang="en-US" sz="1100" u="none" cap="none" strike="noStrike">
                <a:solidFill>
                  <a:srgbClr val="000000"/>
                </a:solidFill>
                <a:latin typeface="Arial"/>
                <a:ea typeface="Arial"/>
                <a:cs typeface="Arial"/>
                <a:sym typeface="Arial"/>
              </a:rPr>
              <a:t>2010</a:t>
            </a:r>
            <a:endParaRPr b="0" i="0" sz="1100" u="none" cap="none" strike="noStrike">
              <a:solidFill>
                <a:schemeClr val="dk1"/>
              </a:solidFill>
              <a:latin typeface="Arial"/>
              <a:ea typeface="Arial"/>
              <a:cs typeface="Arial"/>
              <a:sym typeface="Arial"/>
            </a:endParaRPr>
          </a:p>
        </p:txBody>
      </p:sp>
      <p:sp>
        <p:nvSpPr>
          <p:cNvPr id="202" name="Google Shape;202;p3"/>
          <p:cNvSpPr/>
          <p:nvPr/>
        </p:nvSpPr>
        <p:spPr>
          <a:xfrm>
            <a:off x="1597362" y="4041270"/>
            <a:ext cx="303002" cy="169277"/>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1100"/>
              <a:buFont typeface="Arial"/>
              <a:buNone/>
            </a:pPr>
            <a:r>
              <a:rPr b="0" i="0" lang="en-US" sz="1100" u="none" cap="none" strike="noStrike">
                <a:solidFill>
                  <a:srgbClr val="000000"/>
                </a:solidFill>
                <a:latin typeface="Arial"/>
                <a:ea typeface="Arial"/>
                <a:cs typeface="Arial"/>
                <a:sym typeface="Arial"/>
              </a:rPr>
              <a:t>2015</a:t>
            </a:r>
            <a:endParaRPr b="0" i="0" sz="1100" u="none" cap="none" strike="noStrike">
              <a:solidFill>
                <a:schemeClr val="dk1"/>
              </a:solidFill>
              <a:latin typeface="Arial"/>
              <a:ea typeface="Arial"/>
              <a:cs typeface="Arial"/>
              <a:sym typeface="Arial"/>
            </a:endParaRPr>
          </a:p>
        </p:txBody>
      </p:sp>
      <p:sp>
        <p:nvSpPr>
          <p:cNvPr id="203" name="Google Shape;203;p3"/>
          <p:cNvSpPr/>
          <p:nvPr/>
        </p:nvSpPr>
        <p:spPr>
          <a:xfrm>
            <a:off x="2427150" y="4041270"/>
            <a:ext cx="303002" cy="169277"/>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1100"/>
              <a:buFont typeface="Arial"/>
              <a:buNone/>
            </a:pPr>
            <a:r>
              <a:rPr b="0" i="0" lang="en-US" sz="1100" u="none" cap="none" strike="noStrike">
                <a:solidFill>
                  <a:srgbClr val="000000"/>
                </a:solidFill>
                <a:latin typeface="Arial"/>
                <a:ea typeface="Arial"/>
                <a:cs typeface="Arial"/>
                <a:sym typeface="Arial"/>
              </a:rPr>
              <a:t>2020</a:t>
            </a:r>
            <a:endParaRPr b="0" i="0" sz="1100" u="none" cap="none" strike="noStrike">
              <a:solidFill>
                <a:schemeClr val="dk1"/>
              </a:solidFill>
              <a:latin typeface="Arial"/>
              <a:ea typeface="Arial"/>
              <a:cs typeface="Arial"/>
              <a:sym typeface="Arial"/>
            </a:endParaRPr>
          </a:p>
        </p:txBody>
      </p:sp>
      <p:sp>
        <p:nvSpPr>
          <p:cNvPr id="204" name="Google Shape;204;p3"/>
          <p:cNvSpPr/>
          <p:nvPr/>
        </p:nvSpPr>
        <p:spPr>
          <a:xfrm>
            <a:off x="3256938" y="4041270"/>
            <a:ext cx="303002" cy="169277"/>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1100"/>
              <a:buFont typeface="Arial"/>
              <a:buNone/>
            </a:pPr>
            <a:r>
              <a:rPr b="0" i="0" lang="en-US" sz="1100" u="none" cap="none" strike="noStrike">
                <a:solidFill>
                  <a:srgbClr val="000000"/>
                </a:solidFill>
                <a:latin typeface="Arial"/>
                <a:ea typeface="Arial"/>
                <a:cs typeface="Arial"/>
                <a:sym typeface="Arial"/>
              </a:rPr>
              <a:t>2025</a:t>
            </a:r>
            <a:endParaRPr b="0" i="0" sz="1100" u="none" cap="none" strike="noStrike">
              <a:solidFill>
                <a:schemeClr val="dk1"/>
              </a:solidFill>
              <a:latin typeface="Arial"/>
              <a:ea typeface="Arial"/>
              <a:cs typeface="Arial"/>
              <a:sym typeface="Arial"/>
            </a:endParaRPr>
          </a:p>
        </p:txBody>
      </p:sp>
      <p:sp>
        <p:nvSpPr>
          <p:cNvPr id="205" name="Google Shape;205;p3"/>
          <p:cNvSpPr/>
          <p:nvPr/>
        </p:nvSpPr>
        <p:spPr>
          <a:xfrm>
            <a:off x="4086726" y="4041270"/>
            <a:ext cx="303002" cy="169277"/>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1100"/>
              <a:buFont typeface="Arial"/>
              <a:buNone/>
            </a:pPr>
            <a:r>
              <a:rPr b="0" i="0" lang="en-US" sz="1100" u="none" cap="none" strike="noStrike">
                <a:solidFill>
                  <a:srgbClr val="000000"/>
                </a:solidFill>
                <a:latin typeface="Arial"/>
                <a:ea typeface="Arial"/>
                <a:cs typeface="Arial"/>
                <a:sym typeface="Arial"/>
              </a:rPr>
              <a:t>2030</a:t>
            </a:r>
            <a:endParaRPr b="0" i="0" sz="1100" u="none" cap="none" strike="noStrike">
              <a:solidFill>
                <a:schemeClr val="dk1"/>
              </a:solidFill>
              <a:latin typeface="Arial"/>
              <a:ea typeface="Arial"/>
              <a:cs typeface="Arial"/>
              <a:sym typeface="Arial"/>
            </a:endParaRPr>
          </a:p>
        </p:txBody>
      </p:sp>
      <p:sp>
        <p:nvSpPr>
          <p:cNvPr id="206" name="Google Shape;206;p3"/>
          <p:cNvSpPr/>
          <p:nvPr/>
        </p:nvSpPr>
        <p:spPr>
          <a:xfrm>
            <a:off x="4916513" y="4041270"/>
            <a:ext cx="303002" cy="169277"/>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1100"/>
              <a:buFont typeface="Arial"/>
              <a:buNone/>
            </a:pPr>
            <a:r>
              <a:rPr b="0" i="0" lang="en-US" sz="1100" u="none" cap="none" strike="noStrike">
                <a:solidFill>
                  <a:srgbClr val="000000"/>
                </a:solidFill>
                <a:latin typeface="Arial"/>
                <a:ea typeface="Arial"/>
                <a:cs typeface="Arial"/>
                <a:sym typeface="Arial"/>
              </a:rPr>
              <a:t>2035</a:t>
            </a:r>
            <a:endParaRPr b="0" i="0" sz="1100" u="none" cap="none" strike="noStrike">
              <a:solidFill>
                <a:schemeClr val="dk1"/>
              </a:solidFill>
              <a:latin typeface="Arial"/>
              <a:ea typeface="Arial"/>
              <a:cs typeface="Arial"/>
              <a:sym typeface="Arial"/>
            </a:endParaRPr>
          </a:p>
        </p:txBody>
      </p:sp>
      <p:sp>
        <p:nvSpPr>
          <p:cNvPr id="207" name="Google Shape;207;p3"/>
          <p:cNvSpPr/>
          <p:nvPr/>
        </p:nvSpPr>
        <p:spPr>
          <a:xfrm>
            <a:off x="871831" y="2930526"/>
            <a:ext cx="4201200" cy="909638"/>
          </a:xfrm>
          <a:custGeom>
            <a:rect b="b" l="l" r="r" t="t"/>
            <a:pathLst>
              <a:path extrusionOk="0" h="573" w="2633">
                <a:moveTo>
                  <a:pt x="0" y="517"/>
                </a:moveTo>
                <a:lnTo>
                  <a:pt x="105" y="515"/>
                </a:lnTo>
                <a:lnTo>
                  <a:pt x="210" y="515"/>
                </a:lnTo>
                <a:lnTo>
                  <a:pt x="316" y="516"/>
                </a:lnTo>
                <a:lnTo>
                  <a:pt x="421" y="516"/>
                </a:lnTo>
                <a:lnTo>
                  <a:pt x="526" y="514"/>
                </a:lnTo>
                <a:lnTo>
                  <a:pt x="632" y="508"/>
                </a:lnTo>
                <a:lnTo>
                  <a:pt x="737" y="501"/>
                </a:lnTo>
                <a:lnTo>
                  <a:pt x="843" y="484"/>
                </a:lnTo>
                <a:lnTo>
                  <a:pt x="948" y="462"/>
                </a:lnTo>
                <a:lnTo>
                  <a:pt x="1053" y="444"/>
                </a:lnTo>
                <a:lnTo>
                  <a:pt x="1158" y="416"/>
                </a:lnTo>
                <a:lnTo>
                  <a:pt x="1263" y="394"/>
                </a:lnTo>
                <a:lnTo>
                  <a:pt x="1369" y="368"/>
                </a:lnTo>
                <a:lnTo>
                  <a:pt x="1475" y="327"/>
                </a:lnTo>
                <a:lnTo>
                  <a:pt x="1580" y="279"/>
                </a:lnTo>
                <a:lnTo>
                  <a:pt x="1685" y="222"/>
                </a:lnTo>
                <a:lnTo>
                  <a:pt x="1790" y="148"/>
                </a:lnTo>
                <a:lnTo>
                  <a:pt x="1896" y="83"/>
                </a:lnTo>
                <a:lnTo>
                  <a:pt x="2001" y="37"/>
                </a:lnTo>
                <a:lnTo>
                  <a:pt x="2106" y="4"/>
                </a:lnTo>
                <a:lnTo>
                  <a:pt x="2211" y="1"/>
                </a:lnTo>
                <a:lnTo>
                  <a:pt x="2318" y="0"/>
                </a:lnTo>
                <a:lnTo>
                  <a:pt x="2423" y="4"/>
                </a:lnTo>
                <a:lnTo>
                  <a:pt x="2528" y="9"/>
                </a:lnTo>
                <a:lnTo>
                  <a:pt x="2633" y="13"/>
                </a:lnTo>
                <a:lnTo>
                  <a:pt x="2633" y="398"/>
                </a:lnTo>
                <a:lnTo>
                  <a:pt x="2528" y="391"/>
                </a:lnTo>
                <a:lnTo>
                  <a:pt x="2423" y="382"/>
                </a:lnTo>
                <a:lnTo>
                  <a:pt x="2318" y="373"/>
                </a:lnTo>
                <a:lnTo>
                  <a:pt x="2211" y="366"/>
                </a:lnTo>
                <a:lnTo>
                  <a:pt x="2106" y="361"/>
                </a:lnTo>
                <a:lnTo>
                  <a:pt x="2001" y="374"/>
                </a:lnTo>
                <a:lnTo>
                  <a:pt x="1896" y="384"/>
                </a:lnTo>
                <a:lnTo>
                  <a:pt x="1790" y="410"/>
                </a:lnTo>
                <a:lnTo>
                  <a:pt x="1685" y="440"/>
                </a:lnTo>
                <a:lnTo>
                  <a:pt x="1580" y="463"/>
                </a:lnTo>
                <a:lnTo>
                  <a:pt x="1475" y="484"/>
                </a:lnTo>
                <a:lnTo>
                  <a:pt x="1369" y="506"/>
                </a:lnTo>
                <a:lnTo>
                  <a:pt x="1263" y="514"/>
                </a:lnTo>
                <a:lnTo>
                  <a:pt x="1158" y="524"/>
                </a:lnTo>
                <a:lnTo>
                  <a:pt x="1053" y="546"/>
                </a:lnTo>
                <a:lnTo>
                  <a:pt x="948" y="550"/>
                </a:lnTo>
                <a:lnTo>
                  <a:pt x="843" y="558"/>
                </a:lnTo>
                <a:lnTo>
                  <a:pt x="737" y="567"/>
                </a:lnTo>
                <a:lnTo>
                  <a:pt x="632" y="573"/>
                </a:lnTo>
                <a:lnTo>
                  <a:pt x="526" y="573"/>
                </a:lnTo>
                <a:lnTo>
                  <a:pt x="421" y="569"/>
                </a:lnTo>
                <a:lnTo>
                  <a:pt x="316" y="568"/>
                </a:lnTo>
                <a:lnTo>
                  <a:pt x="210" y="569"/>
                </a:lnTo>
                <a:lnTo>
                  <a:pt x="105" y="567"/>
                </a:lnTo>
                <a:lnTo>
                  <a:pt x="0" y="567"/>
                </a:lnTo>
                <a:lnTo>
                  <a:pt x="0" y="517"/>
                </a:lnTo>
                <a:close/>
              </a:path>
            </a:pathLst>
          </a:custGeom>
          <a:solidFill>
            <a:srgbClr val="B3A2C7"/>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208" name="Google Shape;208;p3"/>
          <p:cNvSpPr/>
          <p:nvPr/>
        </p:nvSpPr>
        <p:spPr>
          <a:xfrm>
            <a:off x="871831" y="2438401"/>
            <a:ext cx="4201200" cy="1312863"/>
          </a:xfrm>
          <a:custGeom>
            <a:rect b="b" l="l" r="r" t="t"/>
            <a:pathLst>
              <a:path extrusionOk="0" h="827" w="2633">
                <a:moveTo>
                  <a:pt x="0" y="785"/>
                </a:moveTo>
                <a:lnTo>
                  <a:pt x="105" y="785"/>
                </a:lnTo>
                <a:lnTo>
                  <a:pt x="210" y="787"/>
                </a:lnTo>
                <a:lnTo>
                  <a:pt x="316" y="787"/>
                </a:lnTo>
                <a:lnTo>
                  <a:pt x="421" y="787"/>
                </a:lnTo>
                <a:lnTo>
                  <a:pt x="526" y="783"/>
                </a:lnTo>
                <a:lnTo>
                  <a:pt x="632" y="777"/>
                </a:lnTo>
                <a:lnTo>
                  <a:pt x="737" y="768"/>
                </a:lnTo>
                <a:lnTo>
                  <a:pt x="843" y="747"/>
                </a:lnTo>
                <a:lnTo>
                  <a:pt x="948" y="718"/>
                </a:lnTo>
                <a:lnTo>
                  <a:pt x="1053" y="695"/>
                </a:lnTo>
                <a:lnTo>
                  <a:pt x="1158" y="660"/>
                </a:lnTo>
                <a:lnTo>
                  <a:pt x="1263" y="637"/>
                </a:lnTo>
                <a:lnTo>
                  <a:pt x="1369" y="599"/>
                </a:lnTo>
                <a:lnTo>
                  <a:pt x="1475" y="547"/>
                </a:lnTo>
                <a:lnTo>
                  <a:pt x="1580" y="485"/>
                </a:lnTo>
                <a:lnTo>
                  <a:pt x="1685" y="419"/>
                </a:lnTo>
                <a:lnTo>
                  <a:pt x="1790" y="332"/>
                </a:lnTo>
                <a:lnTo>
                  <a:pt x="1896" y="252"/>
                </a:lnTo>
                <a:lnTo>
                  <a:pt x="2001" y="197"/>
                </a:lnTo>
                <a:lnTo>
                  <a:pt x="2106" y="154"/>
                </a:lnTo>
                <a:lnTo>
                  <a:pt x="2211" y="115"/>
                </a:lnTo>
                <a:lnTo>
                  <a:pt x="2318" y="78"/>
                </a:lnTo>
                <a:lnTo>
                  <a:pt x="2423" y="52"/>
                </a:lnTo>
                <a:lnTo>
                  <a:pt x="2528" y="24"/>
                </a:lnTo>
                <a:lnTo>
                  <a:pt x="2633" y="0"/>
                </a:lnTo>
                <a:lnTo>
                  <a:pt x="2633" y="323"/>
                </a:lnTo>
                <a:lnTo>
                  <a:pt x="2528" y="319"/>
                </a:lnTo>
                <a:lnTo>
                  <a:pt x="2423" y="314"/>
                </a:lnTo>
                <a:lnTo>
                  <a:pt x="2318" y="310"/>
                </a:lnTo>
                <a:lnTo>
                  <a:pt x="2211" y="311"/>
                </a:lnTo>
                <a:lnTo>
                  <a:pt x="2106" y="314"/>
                </a:lnTo>
                <a:lnTo>
                  <a:pt x="2001" y="347"/>
                </a:lnTo>
                <a:lnTo>
                  <a:pt x="1896" y="393"/>
                </a:lnTo>
                <a:lnTo>
                  <a:pt x="1790" y="458"/>
                </a:lnTo>
                <a:lnTo>
                  <a:pt x="1685" y="532"/>
                </a:lnTo>
                <a:lnTo>
                  <a:pt x="1580" y="589"/>
                </a:lnTo>
                <a:lnTo>
                  <a:pt x="1475" y="637"/>
                </a:lnTo>
                <a:lnTo>
                  <a:pt x="1369" y="678"/>
                </a:lnTo>
                <a:lnTo>
                  <a:pt x="1263" y="704"/>
                </a:lnTo>
                <a:lnTo>
                  <a:pt x="1158" y="726"/>
                </a:lnTo>
                <a:lnTo>
                  <a:pt x="1053" y="754"/>
                </a:lnTo>
                <a:lnTo>
                  <a:pt x="948" y="772"/>
                </a:lnTo>
                <a:lnTo>
                  <a:pt x="843" y="794"/>
                </a:lnTo>
                <a:lnTo>
                  <a:pt x="737" y="811"/>
                </a:lnTo>
                <a:lnTo>
                  <a:pt x="632" y="818"/>
                </a:lnTo>
                <a:lnTo>
                  <a:pt x="526" y="824"/>
                </a:lnTo>
                <a:lnTo>
                  <a:pt x="421" y="826"/>
                </a:lnTo>
                <a:lnTo>
                  <a:pt x="316" y="826"/>
                </a:lnTo>
                <a:lnTo>
                  <a:pt x="210" y="825"/>
                </a:lnTo>
                <a:lnTo>
                  <a:pt x="105" y="825"/>
                </a:lnTo>
                <a:lnTo>
                  <a:pt x="0" y="827"/>
                </a:lnTo>
                <a:lnTo>
                  <a:pt x="0" y="785"/>
                </a:lnTo>
                <a:close/>
              </a:path>
            </a:pathLst>
          </a:custGeom>
          <a:solidFill>
            <a:srgbClr val="FFC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209" name="Google Shape;209;p3"/>
          <p:cNvSpPr/>
          <p:nvPr/>
        </p:nvSpPr>
        <p:spPr>
          <a:xfrm>
            <a:off x="871831" y="1212851"/>
            <a:ext cx="4201200" cy="2474913"/>
          </a:xfrm>
          <a:custGeom>
            <a:rect b="b" l="l" r="r" t="t"/>
            <a:pathLst>
              <a:path extrusionOk="0" h="1559" w="2633">
                <a:moveTo>
                  <a:pt x="0" y="1513"/>
                </a:moveTo>
                <a:lnTo>
                  <a:pt x="105" y="1509"/>
                </a:lnTo>
                <a:lnTo>
                  <a:pt x="210" y="1507"/>
                </a:lnTo>
                <a:lnTo>
                  <a:pt x="316" y="1506"/>
                </a:lnTo>
                <a:lnTo>
                  <a:pt x="421" y="1502"/>
                </a:lnTo>
                <a:lnTo>
                  <a:pt x="526" y="1495"/>
                </a:lnTo>
                <a:lnTo>
                  <a:pt x="632" y="1484"/>
                </a:lnTo>
                <a:lnTo>
                  <a:pt x="737" y="1467"/>
                </a:lnTo>
                <a:lnTo>
                  <a:pt x="843" y="1438"/>
                </a:lnTo>
                <a:lnTo>
                  <a:pt x="948" y="1397"/>
                </a:lnTo>
                <a:lnTo>
                  <a:pt x="1053" y="1356"/>
                </a:lnTo>
                <a:lnTo>
                  <a:pt x="1158" y="1313"/>
                </a:lnTo>
                <a:lnTo>
                  <a:pt x="1263" y="1277"/>
                </a:lnTo>
                <a:lnTo>
                  <a:pt x="1369" y="1224"/>
                </a:lnTo>
                <a:lnTo>
                  <a:pt x="1475" y="1147"/>
                </a:lnTo>
                <a:lnTo>
                  <a:pt x="1580" y="1047"/>
                </a:lnTo>
                <a:lnTo>
                  <a:pt x="1685" y="935"/>
                </a:lnTo>
                <a:lnTo>
                  <a:pt x="1790" y="781"/>
                </a:lnTo>
                <a:lnTo>
                  <a:pt x="1896" y="622"/>
                </a:lnTo>
                <a:lnTo>
                  <a:pt x="2001" y="493"/>
                </a:lnTo>
                <a:lnTo>
                  <a:pt x="2106" y="372"/>
                </a:lnTo>
                <a:lnTo>
                  <a:pt x="2211" y="272"/>
                </a:lnTo>
                <a:lnTo>
                  <a:pt x="2318" y="178"/>
                </a:lnTo>
                <a:lnTo>
                  <a:pt x="2423" y="111"/>
                </a:lnTo>
                <a:lnTo>
                  <a:pt x="2528" y="48"/>
                </a:lnTo>
                <a:lnTo>
                  <a:pt x="2633" y="0"/>
                </a:lnTo>
                <a:lnTo>
                  <a:pt x="2633" y="772"/>
                </a:lnTo>
                <a:lnTo>
                  <a:pt x="2528" y="796"/>
                </a:lnTo>
                <a:lnTo>
                  <a:pt x="2423" y="824"/>
                </a:lnTo>
                <a:lnTo>
                  <a:pt x="2318" y="850"/>
                </a:lnTo>
                <a:lnTo>
                  <a:pt x="2211" y="887"/>
                </a:lnTo>
                <a:lnTo>
                  <a:pt x="2106" y="926"/>
                </a:lnTo>
                <a:lnTo>
                  <a:pt x="2001" y="969"/>
                </a:lnTo>
                <a:lnTo>
                  <a:pt x="1896" y="1024"/>
                </a:lnTo>
                <a:lnTo>
                  <a:pt x="1790" y="1104"/>
                </a:lnTo>
                <a:lnTo>
                  <a:pt x="1685" y="1191"/>
                </a:lnTo>
                <a:lnTo>
                  <a:pt x="1580" y="1257"/>
                </a:lnTo>
                <a:lnTo>
                  <a:pt x="1475" y="1319"/>
                </a:lnTo>
                <a:lnTo>
                  <a:pt x="1369" y="1371"/>
                </a:lnTo>
                <a:lnTo>
                  <a:pt x="1263" y="1409"/>
                </a:lnTo>
                <a:lnTo>
                  <a:pt x="1158" y="1432"/>
                </a:lnTo>
                <a:lnTo>
                  <a:pt x="1053" y="1467"/>
                </a:lnTo>
                <a:lnTo>
                  <a:pt x="948" y="1490"/>
                </a:lnTo>
                <a:lnTo>
                  <a:pt x="843" y="1519"/>
                </a:lnTo>
                <a:lnTo>
                  <a:pt x="737" y="1540"/>
                </a:lnTo>
                <a:lnTo>
                  <a:pt x="632" y="1549"/>
                </a:lnTo>
                <a:lnTo>
                  <a:pt x="526" y="1555"/>
                </a:lnTo>
                <a:lnTo>
                  <a:pt x="421" y="1559"/>
                </a:lnTo>
                <a:lnTo>
                  <a:pt x="316" y="1559"/>
                </a:lnTo>
                <a:lnTo>
                  <a:pt x="210" y="1559"/>
                </a:lnTo>
                <a:lnTo>
                  <a:pt x="105" y="1557"/>
                </a:lnTo>
                <a:lnTo>
                  <a:pt x="0" y="1557"/>
                </a:lnTo>
                <a:lnTo>
                  <a:pt x="0" y="1513"/>
                </a:lnTo>
                <a:close/>
              </a:path>
            </a:pathLst>
          </a:custGeom>
          <a:solidFill>
            <a:srgbClr val="92D05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210" name="Google Shape;210;p3"/>
          <p:cNvSpPr/>
          <p:nvPr/>
        </p:nvSpPr>
        <p:spPr>
          <a:xfrm>
            <a:off x="4708337" y="3695184"/>
            <a:ext cx="306174" cy="169277"/>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chemeClr val="lt1"/>
              </a:buClr>
              <a:buSzPts val="1100"/>
              <a:buFont typeface="Arial"/>
              <a:buNone/>
            </a:pPr>
            <a:r>
              <a:rPr b="1" i="0" lang="en-US" sz="1100" u="none" cap="none" strike="noStrike">
                <a:solidFill>
                  <a:schemeClr val="lt1"/>
                </a:solidFill>
                <a:latin typeface="Arial"/>
                <a:ea typeface="Arial"/>
                <a:cs typeface="Arial"/>
                <a:sym typeface="Arial"/>
              </a:rPr>
              <a:t>Coal</a:t>
            </a:r>
            <a:endParaRPr b="1" i="0" sz="1800" u="none" cap="none" strike="noStrike">
              <a:solidFill>
                <a:schemeClr val="lt1"/>
              </a:solidFill>
              <a:latin typeface="Arial"/>
              <a:ea typeface="Arial"/>
              <a:cs typeface="Arial"/>
              <a:sym typeface="Arial"/>
            </a:endParaRPr>
          </a:p>
        </p:txBody>
      </p:sp>
      <p:sp>
        <p:nvSpPr>
          <p:cNvPr id="211" name="Google Shape;211;p3"/>
          <p:cNvSpPr/>
          <p:nvPr/>
        </p:nvSpPr>
        <p:spPr>
          <a:xfrm>
            <a:off x="4246672" y="3149227"/>
            <a:ext cx="767839" cy="169277"/>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chemeClr val="lt1"/>
              </a:buClr>
              <a:buSzPts val="1100"/>
              <a:buFont typeface="Arial"/>
              <a:buNone/>
            </a:pPr>
            <a:r>
              <a:rPr b="1" i="0" lang="en-US" sz="1100" u="none" cap="none" strike="noStrike">
                <a:solidFill>
                  <a:schemeClr val="lt1"/>
                </a:solidFill>
                <a:latin typeface="Arial"/>
                <a:ea typeface="Arial"/>
                <a:cs typeface="Arial"/>
                <a:sym typeface="Arial"/>
              </a:rPr>
              <a:t>Natural gas</a:t>
            </a:r>
            <a:endParaRPr b="1" i="0" sz="1800" u="none" cap="none" strike="noStrike">
              <a:solidFill>
                <a:schemeClr val="lt1"/>
              </a:solidFill>
              <a:latin typeface="Arial"/>
              <a:ea typeface="Arial"/>
              <a:cs typeface="Arial"/>
              <a:sym typeface="Arial"/>
            </a:endParaRPr>
          </a:p>
        </p:txBody>
      </p:sp>
      <p:sp>
        <p:nvSpPr>
          <p:cNvPr id="212" name="Google Shape;212;p3"/>
          <p:cNvSpPr/>
          <p:nvPr/>
        </p:nvSpPr>
        <p:spPr>
          <a:xfrm>
            <a:off x="4496741" y="2645885"/>
            <a:ext cx="517770" cy="169277"/>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chemeClr val="lt1"/>
              </a:buClr>
              <a:buSzPts val="1100"/>
              <a:buFont typeface="Arial"/>
              <a:buNone/>
            </a:pPr>
            <a:r>
              <a:rPr b="1" i="0" lang="en-US" sz="1100" u="none" cap="none" strike="noStrike">
                <a:solidFill>
                  <a:schemeClr val="lt1"/>
                </a:solidFill>
                <a:latin typeface="Arial"/>
                <a:ea typeface="Arial"/>
                <a:cs typeface="Arial"/>
                <a:sym typeface="Arial"/>
              </a:rPr>
              <a:t>Nuclear</a:t>
            </a:r>
            <a:endParaRPr b="1" i="0" sz="1800" u="none" cap="none" strike="noStrike">
              <a:solidFill>
                <a:schemeClr val="lt1"/>
              </a:solidFill>
              <a:latin typeface="Arial"/>
              <a:ea typeface="Arial"/>
              <a:cs typeface="Arial"/>
              <a:sym typeface="Arial"/>
            </a:endParaRPr>
          </a:p>
        </p:txBody>
      </p:sp>
      <p:sp>
        <p:nvSpPr>
          <p:cNvPr id="213" name="Google Shape;213;p3"/>
          <p:cNvSpPr/>
          <p:nvPr/>
        </p:nvSpPr>
        <p:spPr>
          <a:xfrm>
            <a:off x="4198582" y="1843322"/>
            <a:ext cx="815929" cy="169277"/>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chemeClr val="lt1"/>
              </a:buClr>
              <a:buSzPts val="1100"/>
              <a:buFont typeface="Arial"/>
              <a:buNone/>
            </a:pPr>
            <a:r>
              <a:rPr b="1" i="0" lang="en-US" sz="1100" u="none" cap="none" strike="noStrike">
                <a:solidFill>
                  <a:schemeClr val="lt1"/>
                </a:solidFill>
                <a:latin typeface="Arial"/>
                <a:ea typeface="Arial"/>
                <a:cs typeface="Arial"/>
                <a:sym typeface="Arial"/>
              </a:rPr>
              <a:t>Renewables</a:t>
            </a:r>
            <a:endParaRPr b="1" i="0" sz="1800" u="none" cap="none" strike="noStrike">
              <a:solidFill>
                <a:schemeClr val="lt1"/>
              </a:solidFill>
              <a:latin typeface="Arial"/>
              <a:ea typeface="Arial"/>
              <a:cs typeface="Arial"/>
              <a:sym typeface="Arial"/>
            </a:endParaRPr>
          </a:p>
        </p:txBody>
      </p:sp>
      <p:cxnSp>
        <p:nvCxnSpPr>
          <p:cNvPr id="214" name="Google Shape;214;p3"/>
          <p:cNvCxnSpPr/>
          <p:nvPr/>
        </p:nvCxnSpPr>
        <p:spPr>
          <a:xfrm>
            <a:off x="858243" y="-74300"/>
            <a:ext cx="4201200" cy="0"/>
          </a:xfrm>
          <a:prstGeom prst="straightConnector1">
            <a:avLst/>
          </a:prstGeom>
          <a:noFill/>
          <a:ln cap="rnd" cmpd="sng" w="12700">
            <a:solidFill>
              <a:srgbClr val="7F7F7F"/>
            </a:solidFill>
            <a:prstDash val="dot"/>
            <a:round/>
            <a:headEnd len="sm" w="sm" type="none"/>
            <a:tailEnd len="sm" w="sm" type="none"/>
          </a:ln>
        </p:spPr>
      </p:cxnSp>
      <p:sp>
        <p:nvSpPr>
          <p:cNvPr id="215" name="Google Shape;215;p3"/>
          <p:cNvSpPr/>
          <p:nvPr/>
        </p:nvSpPr>
        <p:spPr>
          <a:xfrm>
            <a:off x="398274" y="-158939"/>
            <a:ext cx="352661" cy="169277"/>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1100"/>
              <a:buFont typeface="Arial"/>
              <a:buNone/>
            </a:pPr>
            <a:r>
              <a:rPr b="0" i="0" lang="en-US" sz="1100" u="none" cap="none" strike="noStrike">
                <a:solidFill>
                  <a:srgbClr val="000000"/>
                </a:solidFill>
                <a:latin typeface="Arial"/>
                <a:ea typeface="Arial"/>
                <a:cs typeface="Arial"/>
                <a:sym typeface="Arial"/>
              </a:rPr>
              <a:t>2 000</a:t>
            </a:r>
            <a:endParaRPr b="0" i="0" sz="1100" u="none" cap="none" strike="noStrike">
              <a:solidFill>
                <a:schemeClr val="dk1"/>
              </a:solidFill>
              <a:latin typeface="Arial"/>
              <a:ea typeface="Arial"/>
              <a:cs typeface="Arial"/>
              <a:sym typeface="Arial"/>
            </a:endParaRPr>
          </a:p>
        </p:txBody>
      </p:sp>
      <p:sp>
        <p:nvSpPr>
          <p:cNvPr id="216" name="Google Shape;216;p3"/>
          <p:cNvSpPr txBox="1"/>
          <p:nvPr/>
        </p:nvSpPr>
        <p:spPr>
          <a:xfrm>
            <a:off x="258848" y="4511319"/>
            <a:ext cx="8642350" cy="455731"/>
          </a:xfrm>
          <a:prstGeom prst="rect">
            <a:avLst/>
          </a:prstGeom>
          <a:noFill/>
          <a:ln>
            <a:noFill/>
          </a:ln>
        </p:spPr>
        <p:txBody>
          <a:bodyPr anchorCtr="0" anchor="ctr" bIns="72000" lIns="0" spcFirstLastPara="1" rIns="91425" wrap="square" tIns="0">
            <a:noAutofit/>
          </a:bodyPr>
          <a:lstStyle/>
          <a:p>
            <a:pPr indent="0" lvl="0" marL="0" marR="0" rtl="0" algn="ctr">
              <a:spcBef>
                <a:spcPts val="0"/>
              </a:spcBef>
              <a:spcAft>
                <a:spcPts val="0"/>
              </a:spcAft>
              <a:buClr>
                <a:srgbClr val="A5A5A5"/>
              </a:buClr>
              <a:buSzPts val="1200"/>
              <a:buFont typeface="Calibri"/>
              <a:buNone/>
            </a:pPr>
            <a:r>
              <a:rPr b="1" lang="en-US" sz="1200">
                <a:solidFill>
                  <a:schemeClr val="dk1"/>
                </a:solidFill>
                <a:latin typeface="Arial"/>
                <a:ea typeface="Arial"/>
                <a:cs typeface="Arial"/>
                <a:sym typeface="Arial"/>
              </a:rPr>
              <a:t>In the United States and China (the two largest data centre markets) gas and coal respectively are major contributors.</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209"/>
                                        </p:tgtEl>
                                        <p:attrNameLst>
                                          <p:attrName>style.visibility</p:attrName>
                                        </p:attrNameLst>
                                      </p:cBhvr>
                                      <p:to>
                                        <p:strVal val="visible"/>
                                      </p:to>
                                    </p:set>
                                    <p:animEffect filter="fade" transition="in">
                                      <p:cBhvr>
                                        <p:cTn dur="500"/>
                                        <p:tgtEl>
                                          <p:spTgt spid="209"/>
                                        </p:tgtEl>
                                      </p:cBhvr>
                                    </p:animEffect>
                                  </p:childTnLst>
                                </p:cTn>
                              </p:par>
                              <p:par>
                                <p:cTn fill="hold" nodeType="withEffect" presetClass="entr" presetID="10" presetSubtype="0">
                                  <p:stCondLst>
                                    <p:cond delay="0"/>
                                  </p:stCondLst>
                                  <p:childTnLst>
                                    <p:set>
                                      <p:cBhvr>
                                        <p:cTn dur="1" fill="hold">
                                          <p:stCondLst>
                                            <p:cond delay="0"/>
                                          </p:stCondLst>
                                        </p:cTn>
                                        <p:tgtEl>
                                          <p:spTgt spid="208"/>
                                        </p:tgtEl>
                                        <p:attrNameLst>
                                          <p:attrName>style.visibility</p:attrName>
                                        </p:attrNameLst>
                                      </p:cBhvr>
                                      <p:to>
                                        <p:strVal val="visible"/>
                                      </p:to>
                                    </p:set>
                                    <p:animEffect filter="fade" transition="in">
                                      <p:cBhvr>
                                        <p:cTn dur="500"/>
                                        <p:tgtEl>
                                          <p:spTgt spid="208"/>
                                        </p:tgtEl>
                                      </p:cBhvr>
                                    </p:animEffect>
                                  </p:childTnLst>
                                </p:cTn>
                              </p:par>
                              <p:par>
                                <p:cTn fill="hold" nodeType="withEffect" presetClass="entr" presetID="10" presetSubtype="0">
                                  <p:stCondLst>
                                    <p:cond delay="0"/>
                                  </p:stCondLst>
                                  <p:childTnLst>
                                    <p:set>
                                      <p:cBhvr>
                                        <p:cTn dur="1" fill="hold">
                                          <p:stCondLst>
                                            <p:cond delay="0"/>
                                          </p:stCondLst>
                                        </p:cTn>
                                        <p:tgtEl>
                                          <p:spTgt spid="207"/>
                                        </p:tgtEl>
                                        <p:attrNameLst>
                                          <p:attrName>style.visibility</p:attrName>
                                        </p:attrNameLst>
                                      </p:cBhvr>
                                      <p:to>
                                        <p:strVal val="visible"/>
                                      </p:to>
                                    </p:set>
                                    <p:animEffect filter="fade" transition="in">
                                      <p:cBhvr>
                                        <p:cTn dur="500"/>
                                        <p:tgtEl>
                                          <p:spTgt spid="207"/>
                                        </p:tgtEl>
                                      </p:cBhvr>
                                    </p:animEffect>
                                  </p:childTnLst>
                                </p:cTn>
                              </p:par>
                              <p:par>
                                <p:cTn fill="hold" nodeType="withEffect" presetClass="entr" presetID="10" presetSubtype="0">
                                  <p:stCondLst>
                                    <p:cond delay="0"/>
                                  </p:stCondLst>
                                  <p:childTnLst>
                                    <p:set>
                                      <p:cBhvr>
                                        <p:cTn dur="1" fill="hold">
                                          <p:stCondLst>
                                            <p:cond delay="0"/>
                                          </p:stCondLst>
                                        </p:cTn>
                                        <p:tgtEl>
                                          <p:spTgt spid="188"/>
                                        </p:tgtEl>
                                        <p:attrNameLst>
                                          <p:attrName>style.visibility</p:attrName>
                                        </p:attrNameLst>
                                      </p:cBhvr>
                                      <p:to>
                                        <p:strVal val="visible"/>
                                      </p:to>
                                    </p:set>
                                    <p:animEffect filter="fade" transition="in">
                                      <p:cBhvr>
                                        <p:cTn dur="500"/>
                                        <p:tgtEl>
                                          <p:spTgt spid="188"/>
                                        </p:tgtEl>
                                      </p:cBhvr>
                                    </p:animEffect>
                                  </p:childTnLst>
                                </p:cTn>
                              </p:par>
                              <p:par>
                                <p:cTn fill="hold" nodeType="withEffect" presetClass="entr" presetID="1" presetSubtype="0">
                                  <p:stCondLst>
                                    <p:cond delay="0"/>
                                  </p:stCondLst>
                                  <p:childTnLst>
                                    <p:set>
                                      <p:cBhvr>
                                        <p:cTn dur="1" fill="hold">
                                          <p:stCondLst>
                                            <p:cond delay="0"/>
                                          </p:stCondLst>
                                        </p:cTn>
                                        <p:tgtEl>
                                          <p:spTgt spid="216"/>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1" name="Shape 221"/>
        <p:cNvGrpSpPr/>
        <p:nvPr/>
      </p:nvGrpSpPr>
      <p:grpSpPr>
        <a:xfrm>
          <a:off x="0" y="0"/>
          <a:ext cx="0" cy="0"/>
          <a:chOff x="0" y="0"/>
          <a:chExt cx="0" cy="0"/>
        </a:xfrm>
      </p:grpSpPr>
      <p:sp>
        <p:nvSpPr>
          <p:cNvPr id="222" name="Google Shape;222;p4"/>
          <p:cNvSpPr txBox="1"/>
          <p:nvPr>
            <p:ph idx="1" type="body"/>
          </p:nvPr>
        </p:nvSpPr>
        <p:spPr>
          <a:xfrm>
            <a:off x="250825" y="163489"/>
            <a:ext cx="7993289" cy="392239"/>
          </a:xfrm>
          <a:prstGeom prst="rect">
            <a:avLst/>
          </a:prstGeom>
          <a:noFill/>
          <a:ln>
            <a:noFill/>
          </a:ln>
        </p:spPr>
        <p:txBody>
          <a:bodyPr anchorCtr="0" anchor="t" bIns="0" lIns="0" spcFirstLastPara="1" rIns="0" wrap="square" tIns="0">
            <a:noAutofit/>
          </a:bodyPr>
          <a:lstStyle/>
          <a:p>
            <a:pPr indent="0" lvl="0" marL="0" rtl="0" algn="l">
              <a:spcBef>
                <a:spcPts val="0"/>
              </a:spcBef>
              <a:spcAft>
                <a:spcPts val="0"/>
              </a:spcAft>
              <a:buSzPts val="1900"/>
              <a:buNone/>
            </a:pPr>
            <a:r>
              <a:rPr lang="en-US"/>
              <a:t>Data centre clusters have been emerging in large economies</a:t>
            </a:r>
            <a:endParaRPr/>
          </a:p>
        </p:txBody>
      </p:sp>
      <p:sp>
        <p:nvSpPr>
          <p:cNvPr id="223" name="Google Shape;223;p4"/>
          <p:cNvSpPr txBox="1"/>
          <p:nvPr>
            <p:ph idx="2" type="body"/>
          </p:nvPr>
        </p:nvSpPr>
        <p:spPr>
          <a:xfrm>
            <a:off x="250825" y="4379883"/>
            <a:ext cx="8642350" cy="434767"/>
          </a:xfrm>
          <a:prstGeom prst="rect">
            <a:avLst/>
          </a:prstGeom>
          <a:noFill/>
          <a:ln>
            <a:noFill/>
          </a:ln>
        </p:spPr>
        <p:txBody>
          <a:bodyPr anchorCtr="0" anchor="ctr" bIns="72000" lIns="0" spcFirstLastPara="1" rIns="91425" wrap="square" tIns="0">
            <a:noAutofit/>
          </a:bodyPr>
          <a:lstStyle/>
          <a:p>
            <a:pPr indent="0" lvl="0" marL="0" rtl="0" algn="ctr">
              <a:spcBef>
                <a:spcPts val="0"/>
              </a:spcBef>
              <a:spcAft>
                <a:spcPts val="0"/>
              </a:spcAft>
              <a:buSzPts val="1200"/>
              <a:buNone/>
            </a:pPr>
            <a:r>
              <a:rPr lang="en-US"/>
              <a:t>Global aggregates mask the local challenges faced due to the clustering of data centres. </a:t>
            </a:r>
            <a:br>
              <a:rPr lang="en-US"/>
            </a:br>
            <a:r>
              <a:rPr lang="en-US"/>
              <a:t>In Ireland, over 20% of electricity demand goes to data centres. In Virgina, it is over 25%.</a:t>
            </a:r>
            <a:endParaRPr/>
          </a:p>
        </p:txBody>
      </p:sp>
      <p:sp>
        <p:nvSpPr>
          <p:cNvPr id="224" name="Google Shape;224;p4"/>
          <p:cNvSpPr txBox="1"/>
          <p:nvPr>
            <p:ph idx="3" type="body"/>
          </p:nvPr>
        </p:nvSpPr>
        <p:spPr>
          <a:xfrm>
            <a:off x="250825" y="669475"/>
            <a:ext cx="8642350" cy="284370"/>
          </a:xfrm>
          <a:prstGeom prst="rect">
            <a:avLst/>
          </a:prstGeom>
          <a:noFill/>
          <a:ln>
            <a:noFill/>
          </a:ln>
        </p:spPr>
        <p:txBody>
          <a:bodyPr anchorCtr="0" anchor="t" bIns="45700" lIns="0" spcFirstLastPara="1" rIns="91425" wrap="square" tIns="45700">
            <a:noAutofit/>
          </a:bodyPr>
          <a:lstStyle/>
          <a:p>
            <a:pPr indent="0" lvl="0" marL="0" rtl="0" algn="ctr">
              <a:spcBef>
                <a:spcPts val="0"/>
              </a:spcBef>
              <a:spcAft>
                <a:spcPts val="0"/>
              </a:spcAft>
              <a:buSzPts val="1200"/>
              <a:buNone/>
            </a:pPr>
            <a:r>
              <a:rPr lang="en-US"/>
              <a:t>Global map of large data centre clusters, 2024</a:t>
            </a:r>
            <a:endParaRPr/>
          </a:p>
        </p:txBody>
      </p:sp>
      <p:pic>
        <p:nvPicPr>
          <p:cNvPr id="225" name="Google Shape;225;p4"/>
          <p:cNvPicPr preferRelativeResize="0"/>
          <p:nvPr/>
        </p:nvPicPr>
        <p:blipFill rotWithShape="1">
          <a:blip r:embed="rId3">
            <a:alphaModFix/>
          </a:blip>
          <a:srcRect b="9148" l="0" r="0" t="8578"/>
          <a:stretch/>
        </p:blipFill>
        <p:spPr>
          <a:xfrm>
            <a:off x="864643" y="948851"/>
            <a:ext cx="7414714" cy="3431032"/>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9" name="Shape 229"/>
        <p:cNvGrpSpPr/>
        <p:nvPr/>
      </p:nvGrpSpPr>
      <p:grpSpPr>
        <a:xfrm>
          <a:off x="0" y="0"/>
          <a:ext cx="0" cy="0"/>
          <a:chOff x="0" y="0"/>
          <a:chExt cx="0" cy="0"/>
        </a:xfrm>
      </p:grpSpPr>
      <p:grpSp>
        <p:nvGrpSpPr>
          <p:cNvPr id="230" name="Google Shape;230;p5"/>
          <p:cNvGrpSpPr/>
          <p:nvPr/>
        </p:nvGrpSpPr>
        <p:grpSpPr>
          <a:xfrm>
            <a:off x="6942616" y="1455362"/>
            <a:ext cx="1396219" cy="1617637"/>
            <a:chOff x="1128405" y="1387624"/>
            <a:chExt cx="1316931" cy="1570657"/>
          </a:xfrm>
        </p:grpSpPr>
        <p:cxnSp>
          <p:nvCxnSpPr>
            <p:cNvPr id="231" name="Google Shape;231;p5"/>
            <p:cNvCxnSpPr/>
            <p:nvPr/>
          </p:nvCxnSpPr>
          <p:spPr>
            <a:xfrm>
              <a:off x="1128405" y="1387624"/>
              <a:ext cx="1316931" cy="0"/>
            </a:xfrm>
            <a:prstGeom prst="straightConnector1">
              <a:avLst/>
            </a:prstGeom>
            <a:noFill/>
            <a:ln cap="rnd" cmpd="sng" w="22225">
              <a:solidFill>
                <a:srgbClr val="A5A5A5"/>
              </a:solidFill>
              <a:prstDash val="dot"/>
              <a:round/>
              <a:headEnd len="sm" w="sm" type="none"/>
              <a:tailEnd len="sm" w="sm" type="none"/>
            </a:ln>
          </p:spPr>
        </p:cxnSp>
        <p:cxnSp>
          <p:nvCxnSpPr>
            <p:cNvPr id="232" name="Google Shape;232;p5"/>
            <p:cNvCxnSpPr/>
            <p:nvPr/>
          </p:nvCxnSpPr>
          <p:spPr>
            <a:xfrm>
              <a:off x="1128405" y="2172953"/>
              <a:ext cx="1316931" cy="0"/>
            </a:xfrm>
            <a:prstGeom prst="straightConnector1">
              <a:avLst/>
            </a:prstGeom>
            <a:noFill/>
            <a:ln cap="rnd" cmpd="sng" w="22225">
              <a:solidFill>
                <a:srgbClr val="A5A5A5"/>
              </a:solidFill>
              <a:prstDash val="dot"/>
              <a:round/>
              <a:headEnd len="sm" w="sm" type="none"/>
              <a:tailEnd len="sm" w="sm" type="none"/>
            </a:ln>
          </p:spPr>
        </p:cxnSp>
        <p:cxnSp>
          <p:nvCxnSpPr>
            <p:cNvPr id="233" name="Google Shape;233;p5"/>
            <p:cNvCxnSpPr/>
            <p:nvPr/>
          </p:nvCxnSpPr>
          <p:spPr>
            <a:xfrm>
              <a:off x="1128405" y="2958281"/>
              <a:ext cx="1316931" cy="0"/>
            </a:xfrm>
            <a:prstGeom prst="straightConnector1">
              <a:avLst/>
            </a:prstGeom>
            <a:noFill/>
            <a:ln cap="rnd" cmpd="sng" w="22225">
              <a:solidFill>
                <a:srgbClr val="A5A5A5"/>
              </a:solidFill>
              <a:prstDash val="dot"/>
              <a:round/>
              <a:headEnd len="sm" w="sm" type="none"/>
              <a:tailEnd len="sm" w="sm" type="none"/>
            </a:ln>
          </p:spPr>
        </p:cxnSp>
      </p:grpSp>
      <p:grpSp>
        <p:nvGrpSpPr>
          <p:cNvPr id="234" name="Google Shape;234;p5"/>
          <p:cNvGrpSpPr/>
          <p:nvPr/>
        </p:nvGrpSpPr>
        <p:grpSpPr>
          <a:xfrm>
            <a:off x="3774226" y="1480758"/>
            <a:ext cx="1474787" cy="1574890"/>
            <a:chOff x="3774226" y="1387625"/>
            <a:chExt cx="1316931" cy="1574890"/>
          </a:xfrm>
        </p:grpSpPr>
        <p:cxnSp>
          <p:nvCxnSpPr>
            <p:cNvPr id="235" name="Google Shape;235;p5"/>
            <p:cNvCxnSpPr/>
            <p:nvPr/>
          </p:nvCxnSpPr>
          <p:spPr>
            <a:xfrm>
              <a:off x="3774226" y="1387625"/>
              <a:ext cx="1316931" cy="0"/>
            </a:xfrm>
            <a:prstGeom prst="straightConnector1">
              <a:avLst/>
            </a:prstGeom>
            <a:noFill/>
            <a:ln cap="rnd" cmpd="sng" w="22225">
              <a:solidFill>
                <a:srgbClr val="A5A5A5"/>
              </a:solidFill>
              <a:prstDash val="dot"/>
              <a:round/>
              <a:headEnd len="sm" w="sm" type="none"/>
              <a:tailEnd len="sm" w="sm" type="none"/>
            </a:ln>
          </p:spPr>
        </p:cxnSp>
        <p:cxnSp>
          <p:nvCxnSpPr>
            <p:cNvPr id="236" name="Google Shape;236;p5"/>
            <p:cNvCxnSpPr/>
            <p:nvPr/>
          </p:nvCxnSpPr>
          <p:spPr>
            <a:xfrm>
              <a:off x="3774226" y="2172954"/>
              <a:ext cx="1316931" cy="0"/>
            </a:xfrm>
            <a:prstGeom prst="straightConnector1">
              <a:avLst/>
            </a:prstGeom>
            <a:noFill/>
            <a:ln cap="rnd" cmpd="sng" w="22225">
              <a:solidFill>
                <a:srgbClr val="A5A5A5"/>
              </a:solidFill>
              <a:prstDash val="dot"/>
              <a:round/>
              <a:headEnd len="sm" w="sm" type="none"/>
              <a:tailEnd len="sm" w="sm" type="none"/>
            </a:ln>
          </p:spPr>
        </p:cxnSp>
        <p:cxnSp>
          <p:nvCxnSpPr>
            <p:cNvPr id="237" name="Google Shape;237;p5"/>
            <p:cNvCxnSpPr/>
            <p:nvPr/>
          </p:nvCxnSpPr>
          <p:spPr>
            <a:xfrm>
              <a:off x="3774226" y="2962515"/>
              <a:ext cx="1316931" cy="0"/>
            </a:xfrm>
            <a:prstGeom prst="straightConnector1">
              <a:avLst/>
            </a:prstGeom>
            <a:noFill/>
            <a:ln cap="rnd" cmpd="sng" w="22225">
              <a:solidFill>
                <a:srgbClr val="A5A5A5"/>
              </a:solidFill>
              <a:prstDash val="dot"/>
              <a:round/>
              <a:headEnd len="sm" w="sm" type="none"/>
              <a:tailEnd len="sm" w="sm" type="none"/>
            </a:ln>
          </p:spPr>
        </p:cxnSp>
      </p:grpSp>
      <p:sp>
        <p:nvSpPr>
          <p:cNvPr id="238" name="Google Shape;238;p5"/>
          <p:cNvSpPr txBox="1"/>
          <p:nvPr>
            <p:ph idx="1" type="body"/>
          </p:nvPr>
        </p:nvSpPr>
        <p:spPr>
          <a:xfrm>
            <a:off x="250825" y="163489"/>
            <a:ext cx="7993289" cy="392239"/>
          </a:xfrm>
          <a:prstGeom prst="rect">
            <a:avLst/>
          </a:prstGeom>
          <a:noFill/>
          <a:ln>
            <a:noFill/>
          </a:ln>
        </p:spPr>
        <p:txBody>
          <a:bodyPr anchorCtr="0" anchor="t" bIns="0" lIns="0" spcFirstLastPara="1" rIns="0" wrap="square" tIns="0">
            <a:noAutofit/>
          </a:bodyPr>
          <a:lstStyle/>
          <a:p>
            <a:pPr indent="0" lvl="0" marL="0" rtl="0" algn="l">
              <a:spcBef>
                <a:spcPts val="0"/>
              </a:spcBef>
              <a:spcAft>
                <a:spcPts val="0"/>
              </a:spcAft>
              <a:buSzPts val="1900"/>
              <a:buNone/>
            </a:pPr>
            <a:r>
              <a:rPr lang="en-US"/>
              <a:t>AI thrives on the complexity of the energy sector</a:t>
            </a:r>
            <a:endParaRPr/>
          </a:p>
        </p:txBody>
      </p:sp>
      <p:sp>
        <p:nvSpPr>
          <p:cNvPr id="239" name="Google Shape;239;p5"/>
          <p:cNvSpPr txBox="1"/>
          <p:nvPr>
            <p:ph idx="2" type="body"/>
          </p:nvPr>
        </p:nvSpPr>
        <p:spPr>
          <a:xfrm>
            <a:off x="250825" y="4379883"/>
            <a:ext cx="8642350" cy="256373"/>
          </a:xfrm>
          <a:prstGeom prst="rect">
            <a:avLst/>
          </a:prstGeom>
          <a:noFill/>
          <a:ln>
            <a:noFill/>
          </a:ln>
        </p:spPr>
        <p:txBody>
          <a:bodyPr anchorCtr="0" anchor="ctr" bIns="72000" lIns="0" spcFirstLastPara="1" rIns="91425" wrap="square" tIns="0">
            <a:noAutofit/>
          </a:bodyPr>
          <a:lstStyle/>
          <a:p>
            <a:pPr indent="0" lvl="0" marL="0" rtl="0" algn="ctr">
              <a:spcBef>
                <a:spcPts val="0"/>
              </a:spcBef>
              <a:spcAft>
                <a:spcPts val="0"/>
              </a:spcAft>
              <a:buSzPts val="1200"/>
              <a:buNone/>
            </a:pPr>
            <a:r>
              <a:rPr lang="en-US"/>
              <a:t>The energy system is highly complex, with multiple sources of energy and technologies feeding consumer demands. </a:t>
            </a:r>
            <a:endParaRPr/>
          </a:p>
        </p:txBody>
      </p:sp>
      <p:grpSp>
        <p:nvGrpSpPr>
          <p:cNvPr id="240" name="Google Shape;240;p5"/>
          <p:cNvGrpSpPr/>
          <p:nvPr/>
        </p:nvGrpSpPr>
        <p:grpSpPr>
          <a:xfrm>
            <a:off x="1128405" y="1489223"/>
            <a:ext cx="1316931" cy="1570657"/>
            <a:chOff x="1128405" y="1387624"/>
            <a:chExt cx="1316931" cy="1570657"/>
          </a:xfrm>
        </p:grpSpPr>
        <p:cxnSp>
          <p:nvCxnSpPr>
            <p:cNvPr id="241" name="Google Shape;241;p5"/>
            <p:cNvCxnSpPr/>
            <p:nvPr/>
          </p:nvCxnSpPr>
          <p:spPr>
            <a:xfrm>
              <a:off x="1128405" y="1387624"/>
              <a:ext cx="1316931" cy="0"/>
            </a:xfrm>
            <a:prstGeom prst="straightConnector1">
              <a:avLst/>
            </a:prstGeom>
            <a:noFill/>
            <a:ln cap="rnd" cmpd="sng" w="22225">
              <a:solidFill>
                <a:srgbClr val="A5A5A5"/>
              </a:solidFill>
              <a:prstDash val="dot"/>
              <a:round/>
              <a:headEnd len="sm" w="sm" type="none"/>
              <a:tailEnd len="sm" w="sm" type="none"/>
            </a:ln>
          </p:spPr>
        </p:cxnSp>
        <p:cxnSp>
          <p:nvCxnSpPr>
            <p:cNvPr id="242" name="Google Shape;242;p5"/>
            <p:cNvCxnSpPr/>
            <p:nvPr/>
          </p:nvCxnSpPr>
          <p:spPr>
            <a:xfrm>
              <a:off x="1128405" y="2172953"/>
              <a:ext cx="1316931" cy="0"/>
            </a:xfrm>
            <a:prstGeom prst="straightConnector1">
              <a:avLst/>
            </a:prstGeom>
            <a:noFill/>
            <a:ln cap="rnd" cmpd="sng" w="22225">
              <a:solidFill>
                <a:srgbClr val="A5A5A5"/>
              </a:solidFill>
              <a:prstDash val="dot"/>
              <a:round/>
              <a:headEnd len="sm" w="sm" type="none"/>
              <a:tailEnd len="sm" w="sm" type="none"/>
            </a:ln>
          </p:spPr>
        </p:cxnSp>
        <p:cxnSp>
          <p:nvCxnSpPr>
            <p:cNvPr id="243" name="Google Shape;243;p5"/>
            <p:cNvCxnSpPr/>
            <p:nvPr/>
          </p:nvCxnSpPr>
          <p:spPr>
            <a:xfrm>
              <a:off x="1128405" y="2958281"/>
              <a:ext cx="1316931" cy="0"/>
            </a:xfrm>
            <a:prstGeom prst="straightConnector1">
              <a:avLst/>
            </a:prstGeom>
            <a:noFill/>
            <a:ln cap="rnd" cmpd="sng" w="22225">
              <a:solidFill>
                <a:srgbClr val="A5A5A5"/>
              </a:solidFill>
              <a:prstDash val="dot"/>
              <a:round/>
              <a:headEnd len="sm" w="sm" type="none"/>
              <a:tailEnd len="sm" w="sm" type="none"/>
            </a:ln>
          </p:spPr>
        </p:cxnSp>
      </p:grpSp>
      <p:sp>
        <p:nvSpPr>
          <p:cNvPr id="244" name="Google Shape;244;p5"/>
          <p:cNvSpPr/>
          <p:nvPr/>
        </p:nvSpPr>
        <p:spPr>
          <a:xfrm>
            <a:off x="1915228" y="3137253"/>
            <a:ext cx="407988" cy="692168"/>
          </a:xfrm>
          <a:prstGeom prst="rect">
            <a:avLst/>
          </a:prstGeom>
          <a:solidFill>
            <a:srgbClr val="31869B"/>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100">
              <a:solidFill>
                <a:schemeClr val="dk1"/>
              </a:solidFill>
              <a:latin typeface="Arial"/>
              <a:ea typeface="Arial"/>
              <a:cs typeface="Arial"/>
              <a:sym typeface="Arial"/>
            </a:endParaRPr>
          </a:p>
        </p:txBody>
      </p:sp>
      <p:sp>
        <p:nvSpPr>
          <p:cNvPr id="245" name="Google Shape;245;p5"/>
          <p:cNvSpPr/>
          <p:nvPr/>
        </p:nvSpPr>
        <p:spPr>
          <a:xfrm>
            <a:off x="1915228" y="2651223"/>
            <a:ext cx="407988" cy="486031"/>
          </a:xfrm>
          <a:prstGeom prst="rect">
            <a:avLst/>
          </a:prstGeom>
          <a:solidFill>
            <a:srgbClr val="4BACC6"/>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100">
              <a:solidFill>
                <a:schemeClr val="dk1"/>
              </a:solidFill>
              <a:latin typeface="Arial"/>
              <a:ea typeface="Arial"/>
              <a:cs typeface="Arial"/>
              <a:sym typeface="Arial"/>
            </a:endParaRPr>
          </a:p>
        </p:txBody>
      </p:sp>
      <p:sp>
        <p:nvSpPr>
          <p:cNvPr id="246" name="Google Shape;246;p5"/>
          <p:cNvSpPr/>
          <p:nvPr/>
        </p:nvSpPr>
        <p:spPr>
          <a:xfrm>
            <a:off x="1221490" y="3072953"/>
            <a:ext cx="407988" cy="756468"/>
          </a:xfrm>
          <a:prstGeom prst="rect">
            <a:avLst/>
          </a:prstGeom>
          <a:solidFill>
            <a:srgbClr val="DE0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100">
              <a:solidFill>
                <a:schemeClr val="dk1"/>
              </a:solidFill>
              <a:latin typeface="Arial"/>
              <a:ea typeface="Arial"/>
              <a:cs typeface="Arial"/>
              <a:sym typeface="Arial"/>
            </a:endParaRPr>
          </a:p>
        </p:txBody>
      </p:sp>
      <p:sp>
        <p:nvSpPr>
          <p:cNvPr id="247" name="Google Shape;247;p5"/>
          <p:cNvSpPr/>
          <p:nvPr/>
        </p:nvSpPr>
        <p:spPr>
          <a:xfrm>
            <a:off x="1221490" y="2384568"/>
            <a:ext cx="407988" cy="688386"/>
          </a:xfrm>
          <a:prstGeom prst="rect">
            <a:avLst/>
          </a:prstGeom>
          <a:solidFill>
            <a:srgbClr val="7854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100">
              <a:solidFill>
                <a:schemeClr val="dk1"/>
              </a:solidFill>
              <a:latin typeface="Arial"/>
              <a:ea typeface="Arial"/>
              <a:cs typeface="Arial"/>
              <a:sym typeface="Arial"/>
            </a:endParaRPr>
          </a:p>
        </p:txBody>
      </p:sp>
      <p:sp>
        <p:nvSpPr>
          <p:cNvPr id="248" name="Google Shape;248;p5"/>
          <p:cNvSpPr/>
          <p:nvPr/>
        </p:nvSpPr>
        <p:spPr>
          <a:xfrm>
            <a:off x="1221490" y="1803979"/>
            <a:ext cx="407988" cy="580590"/>
          </a:xfrm>
          <a:prstGeom prst="rect">
            <a:avLst/>
          </a:prstGeom>
          <a:solidFill>
            <a:srgbClr val="B3A2C7"/>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100">
              <a:solidFill>
                <a:schemeClr val="dk1"/>
              </a:solidFill>
              <a:latin typeface="Arial"/>
              <a:ea typeface="Arial"/>
              <a:cs typeface="Arial"/>
              <a:sym typeface="Arial"/>
            </a:endParaRPr>
          </a:p>
        </p:txBody>
      </p:sp>
      <p:sp>
        <p:nvSpPr>
          <p:cNvPr id="249" name="Google Shape;249;p5"/>
          <p:cNvSpPr/>
          <p:nvPr/>
        </p:nvSpPr>
        <p:spPr>
          <a:xfrm>
            <a:off x="1221490" y="1480589"/>
            <a:ext cx="407988" cy="323391"/>
          </a:xfrm>
          <a:prstGeom prst="rect">
            <a:avLst/>
          </a:prstGeom>
          <a:solidFill>
            <a:srgbClr val="92D05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100">
              <a:solidFill>
                <a:schemeClr val="dk1"/>
              </a:solidFill>
              <a:latin typeface="Arial"/>
              <a:ea typeface="Arial"/>
              <a:cs typeface="Arial"/>
              <a:sym typeface="Arial"/>
            </a:endParaRPr>
          </a:p>
        </p:txBody>
      </p:sp>
      <p:sp>
        <p:nvSpPr>
          <p:cNvPr id="250" name="Google Shape;250;p5"/>
          <p:cNvSpPr/>
          <p:nvPr/>
        </p:nvSpPr>
        <p:spPr>
          <a:xfrm>
            <a:off x="1221490" y="1359554"/>
            <a:ext cx="407988" cy="121035"/>
          </a:xfrm>
          <a:prstGeom prst="rect">
            <a:avLst/>
          </a:prstGeom>
          <a:solidFill>
            <a:srgbClr val="CBC5A4"/>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100">
              <a:solidFill>
                <a:schemeClr val="dk1"/>
              </a:solidFill>
              <a:latin typeface="Arial"/>
              <a:ea typeface="Arial"/>
              <a:cs typeface="Arial"/>
              <a:sym typeface="Arial"/>
            </a:endParaRPr>
          </a:p>
        </p:txBody>
      </p:sp>
      <p:sp>
        <p:nvSpPr>
          <p:cNvPr id="251" name="Google Shape;251;p5"/>
          <p:cNvSpPr/>
          <p:nvPr/>
        </p:nvSpPr>
        <p:spPr>
          <a:xfrm>
            <a:off x="1221490" y="1280125"/>
            <a:ext cx="407988" cy="79429"/>
          </a:xfrm>
          <a:prstGeom prst="rect">
            <a:avLst/>
          </a:prstGeom>
          <a:solidFill>
            <a:srgbClr val="CBC5A4"/>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100">
              <a:solidFill>
                <a:schemeClr val="dk1"/>
              </a:solidFill>
              <a:latin typeface="Arial"/>
              <a:ea typeface="Arial"/>
              <a:cs typeface="Arial"/>
              <a:sym typeface="Arial"/>
            </a:endParaRPr>
          </a:p>
        </p:txBody>
      </p:sp>
      <p:sp>
        <p:nvSpPr>
          <p:cNvPr id="252" name="Google Shape;252;p5"/>
          <p:cNvSpPr/>
          <p:nvPr/>
        </p:nvSpPr>
        <p:spPr>
          <a:xfrm>
            <a:off x="1915228" y="2155737"/>
            <a:ext cx="407988" cy="495486"/>
          </a:xfrm>
          <a:prstGeom prst="rect">
            <a:avLst/>
          </a:prstGeom>
          <a:solidFill>
            <a:srgbClr val="92CDDC"/>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100">
              <a:solidFill>
                <a:schemeClr val="dk1"/>
              </a:solidFill>
              <a:latin typeface="Arial"/>
              <a:ea typeface="Arial"/>
              <a:cs typeface="Arial"/>
              <a:sym typeface="Arial"/>
            </a:endParaRPr>
          </a:p>
        </p:txBody>
      </p:sp>
      <p:cxnSp>
        <p:nvCxnSpPr>
          <p:cNvPr id="253" name="Google Shape;253;p5"/>
          <p:cNvCxnSpPr/>
          <p:nvPr/>
        </p:nvCxnSpPr>
        <p:spPr>
          <a:xfrm>
            <a:off x="1078615" y="3829421"/>
            <a:ext cx="1387475" cy="0"/>
          </a:xfrm>
          <a:prstGeom prst="straightConnector1">
            <a:avLst/>
          </a:prstGeom>
          <a:noFill/>
          <a:ln cap="flat" cmpd="sng" w="9525">
            <a:solidFill>
              <a:srgbClr val="000000"/>
            </a:solidFill>
            <a:prstDash val="solid"/>
            <a:round/>
            <a:headEnd len="med" w="med" type="none"/>
            <a:tailEnd len="med" w="med" type="none"/>
          </a:ln>
        </p:spPr>
      </p:cxnSp>
      <p:sp>
        <p:nvSpPr>
          <p:cNvPr id="254" name="Google Shape;254;p5"/>
          <p:cNvSpPr/>
          <p:nvPr/>
        </p:nvSpPr>
        <p:spPr>
          <a:xfrm>
            <a:off x="744501" y="2948796"/>
            <a:ext cx="274114" cy="201658"/>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1100"/>
              <a:buFont typeface="Arial"/>
              <a:buNone/>
            </a:pPr>
            <a:r>
              <a:rPr b="0" i="0" lang="en-US" sz="1100" u="none" cap="none" strike="noStrike">
                <a:solidFill>
                  <a:srgbClr val="000000"/>
                </a:solidFill>
                <a:latin typeface="Arial"/>
                <a:ea typeface="Arial"/>
                <a:cs typeface="Arial"/>
                <a:sym typeface="Arial"/>
              </a:rPr>
              <a:t> 200</a:t>
            </a:r>
            <a:endParaRPr b="0" i="0" sz="1100" u="none" cap="none" strike="noStrike">
              <a:solidFill>
                <a:schemeClr val="dk1"/>
              </a:solidFill>
              <a:latin typeface="Arial"/>
              <a:ea typeface="Arial"/>
              <a:cs typeface="Arial"/>
              <a:sym typeface="Arial"/>
            </a:endParaRPr>
          </a:p>
        </p:txBody>
      </p:sp>
      <p:sp>
        <p:nvSpPr>
          <p:cNvPr id="255" name="Google Shape;255;p5"/>
          <p:cNvSpPr/>
          <p:nvPr/>
        </p:nvSpPr>
        <p:spPr>
          <a:xfrm>
            <a:off x="744501" y="2169634"/>
            <a:ext cx="274114" cy="201658"/>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1100"/>
              <a:buFont typeface="Arial"/>
              <a:buNone/>
            </a:pPr>
            <a:r>
              <a:rPr b="0" i="0" lang="en-US" sz="1100" u="none" cap="none" strike="noStrike">
                <a:solidFill>
                  <a:srgbClr val="000000"/>
                </a:solidFill>
                <a:latin typeface="Arial"/>
                <a:ea typeface="Arial"/>
                <a:cs typeface="Arial"/>
                <a:sym typeface="Arial"/>
              </a:rPr>
              <a:t> 400</a:t>
            </a:r>
            <a:endParaRPr b="0" i="0" sz="1100" u="none" cap="none" strike="noStrike">
              <a:solidFill>
                <a:schemeClr val="dk1"/>
              </a:solidFill>
              <a:latin typeface="Arial"/>
              <a:ea typeface="Arial"/>
              <a:cs typeface="Arial"/>
              <a:sym typeface="Arial"/>
            </a:endParaRPr>
          </a:p>
        </p:txBody>
      </p:sp>
      <p:sp>
        <p:nvSpPr>
          <p:cNvPr id="256" name="Google Shape;256;p5"/>
          <p:cNvSpPr/>
          <p:nvPr/>
        </p:nvSpPr>
        <p:spPr>
          <a:xfrm>
            <a:off x="744501" y="1384800"/>
            <a:ext cx="274114" cy="201658"/>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1100"/>
              <a:buFont typeface="Arial"/>
              <a:buNone/>
            </a:pPr>
            <a:r>
              <a:rPr b="0" i="0" lang="en-US" sz="1100" u="none" cap="none" strike="noStrike">
                <a:solidFill>
                  <a:srgbClr val="000000"/>
                </a:solidFill>
                <a:latin typeface="Arial"/>
                <a:ea typeface="Arial"/>
                <a:cs typeface="Arial"/>
                <a:sym typeface="Arial"/>
              </a:rPr>
              <a:t> 600</a:t>
            </a:r>
            <a:endParaRPr b="0" i="0" sz="1100" u="none" cap="none" strike="noStrike">
              <a:solidFill>
                <a:schemeClr val="dk1"/>
              </a:solidFill>
              <a:latin typeface="Arial"/>
              <a:ea typeface="Arial"/>
              <a:cs typeface="Arial"/>
              <a:sym typeface="Arial"/>
            </a:endParaRPr>
          </a:p>
        </p:txBody>
      </p:sp>
      <p:sp>
        <p:nvSpPr>
          <p:cNvPr id="257" name="Google Shape;257;p5"/>
          <p:cNvSpPr/>
          <p:nvPr/>
        </p:nvSpPr>
        <p:spPr>
          <a:xfrm>
            <a:off x="1194179" y="3837435"/>
            <a:ext cx="447238" cy="403315"/>
          </a:xfrm>
          <a:prstGeom prst="rect">
            <a:avLst/>
          </a:prstGeom>
          <a:noFill/>
          <a:ln>
            <a:noFill/>
          </a:ln>
        </p:spPr>
        <p:txBody>
          <a:bodyPr anchorCtr="0" anchor="t" bIns="0" lIns="0" spcFirstLastPara="1" rIns="0" wrap="square" tIns="0">
            <a:spAutoFit/>
          </a:bodyPr>
          <a:lstStyle/>
          <a:p>
            <a:pPr indent="0" lvl="0" marL="0" marR="0" rtl="0" algn="ctr">
              <a:lnSpc>
                <a:spcPct val="100000"/>
              </a:lnSpc>
              <a:spcBef>
                <a:spcPts val="0"/>
              </a:spcBef>
              <a:spcAft>
                <a:spcPts val="0"/>
              </a:spcAft>
              <a:buClr>
                <a:srgbClr val="000000"/>
              </a:buClr>
              <a:buSzPts val="1100"/>
              <a:buFont typeface="Arial"/>
              <a:buNone/>
            </a:pPr>
            <a:r>
              <a:rPr b="0" i="0" lang="en-US" sz="1100" u="none" cap="none" strike="noStrike">
                <a:solidFill>
                  <a:srgbClr val="000000"/>
                </a:solidFill>
                <a:latin typeface="Arial"/>
                <a:ea typeface="Arial"/>
                <a:cs typeface="Arial"/>
                <a:sym typeface="Arial"/>
              </a:rPr>
              <a:t>Energy</a:t>
            </a:r>
            <a:endParaRPr/>
          </a:p>
          <a:p>
            <a:pPr indent="0" lvl="0" marL="0" marR="0" rtl="0" algn="ctr">
              <a:lnSpc>
                <a:spcPct val="100000"/>
              </a:lnSpc>
              <a:spcBef>
                <a:spcPts val="0"/>
              </a:spcBef>
              <a:spcAft>
                <a:spcPts val="0"/>
              </a:spcAft>
              <a:buClr>
                <a:srgbClr val="000000"/>
              </a:buClr>
              <a:buSzPts val="1100"/>
              <a:buFont typeface="Arial"/>
              <a:buNone/>
            </a:pPr>
            <a:r>
              <a:rPr b="0" i="0" lang="en-US" sz="1100" u="none" cap="none" strike="noStrike">
                <a:solidFill>
                  <a:srgbClr val="000000"/>
                </a:solidFill>
                <a:latin typeface="Arial"/>
                <a:ea typeface="Arial"/>
                <a:cs typeface="Arial"/>
                <a:sym typeface="Arial"/>
              </a:rPr>
              <a:t>supply</a:t>
            </a:r>
            <a:endParaRPr b="0" i="0" sz="1100" u="none" cap="none" strike="noStrike">
              <a:solidFill>
                <a:schemeClr val="dk1"/>
              </a:solidFill>
              <a:latin typeface="Arial"/>
              <a:ea typeface="Arial"/>
              <a:cs typeface="Arial"/>
              <a:sym typeface="Arial"/>
            </a:endParaRPr>
          </a:p>
        </p:txBody>
      </p:sp>
      <p:sp>
        <p:nvSpPr>
          <p:cNvPr id="258" name="Google Shape;258;p5"/>
          <p:cNvSpPr/>
          <p:nvPr/>
        </p:nvSpPr>
        <p:spPr>
          <a:xfrm>
            <a:off x="1719272" y="3849754"/>
            <a:ext cx="799899" cy="403315"/>
          </a:xfrm>
          <a:prstGeom prst="rect">
            <a:avLst/>
          </a:prstGeom>
          <a:noFill/>
          <a:ln>
            <a:noFill/>
          </a:ln>
        </p:spPr>
        <p:txBody>
          <a:bodyPr anchorCtr="0" anchor="t" bIns="0" lIns="0" spcFirstLastPara="1" rIns="0" wrap="square" tIns="0">
            <a:spAutoFit/>
          </a:bodyPr>
          <a:lstStyle/>
          <a:p>
            <a:pPr indent="0" lvl="0" marL="0" marR="0" rtl="0" algn="ctr">
              <a:lnSpc>
                <a:spcPct val="100000"/>
              </a:lnSpc>
              <a:spcBef>
                <a:spcPts val="0"/>
              </a:spcBef>
              <a:spcAft>
                <a:spcPts val="0"/>
              </a:spcAft>
              <a:buClr>
                <a:srgbClr val="000000"/>
              </a:buClr>
              <a:buSzPts val="1100"/>
              <a:buFont typeface="Arial"/>
              <a:buNone/>
            </a:pPr>
            <a:r>
              <a:rPr b="0" i="0" lang="en-US" sz="1100" u="none" cap="none" strike="noStrike">
                <a:solidFill>
                  <a:srgbClr val="000000"/>
                </a:solidFill>
                <a:latin typeface="Arial"/>
                <a:ea typeface="Arial"/>
                <a:cs typeface="Arial"/>
                <a:sym typeface="Arial"/>
              </a:rPr>
              <a:t>Energy</a:t>
            </a:r>
            <a:endParaRPr/>
          </a:p>
          <a:p>
            <a:pPr indent="0" lvl="0" marL="0" marR="0" rtl="0" algn="ctr">
              <a:lnSpc>
                <a:spcPct val="100000"/>
              </a:lnSpc>
              <a:spcBef>
                <a:spcPts val="0"/>
              </a:spcBef>
              <a:spcAft>
                <a:spcPts val="0"/>
              </a:spcAft>
              <a:buClr>
                <a:srgbClr val="000000"/>
              </a:buClr>
              <a:buSzPts val="1100"/>
              <a:buFont typeface="Arial"/>
              <a:buNone/>
            </a:pPr>
            <a:r>
              <a:rPr b="0" i="0" lang="en-US" sz="1100" u="none" cap="none" strike="noStrike">
                <a:solidFill>
                  <a:srgbClr val="000000"/>
                </a:solidFill>
                <a:latin typeface="Arial"/>
                <a:ea typeface="Arial"/>
                <a:cs typeface="Arial"/>
                <a:sym typeface="Arial"/>
              </a:rPr>
              <a:t>consumption</a:t>
            </a:r>
            <a:endParaRPr b="0" i="0" sz="1100" u="none" cap="none" strike="noStrike">
              <a:solidFill>
                <a:schemeClr val="dk1"/>
              </a:solidFill>
              <a:latin typeface="Arial"/>
              <a:ea typeface="Arial"/>
              <a:cs typeface="Arial"/>
              <a:sym typeface="Arial"/>
            </a:endParaRPr>
          </a:p>
        </p:txBody>
      </p:sp>
      <p:sp>
        <p:nvSpPr>
          <p:cNvPr id="259" name="Google Shape;259;p5"/>
          <p:cNvSpPr/>
          <p:nvPr/>
        </p:nvSpPr>
        <p:spPr>
          <a:xfrm>
            <a:off x="1316333" y="3217134"/>
            <a:ext cx="185948" cy="201658"/>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chemeClr val="lt1"/>
              </a:buClr>
              <a:buSzPts val="1100"/>
              <a:buFont typeface="Arial"/>
              <a:buNone/>
            </a:pPr>
            <a:r>
              <a:rPr b="1" i="0" lang="en-US" sz="1100" u="none" cap="none" strike="noStrike">
                <a:solidFill>
                  <a:schemeClr val="lt1"/>
                </a:solidFill>
                <a:latin typeface="Arial"/>
                <a:ea typeface="Arial"/>
                <a:cs typeface="Arial"/>
                <a:sym typeface="Arial"/>
              </a:rPr>
              <a:t>Oil</a:t>
            </a:r>
            <a:endParaRPr/>
          </a:p>
        </p:txBody>
      </p:sp>
      <p:sp>
        <p:nvSpPr>
          <p:cNvPr id="260" name="Google Shape;260;p5"/>
          <p:cNvSpPr/>
          <p:nvPr/>
        </p:nvSpPr>
        <p:spPr>
          <a:xfrm>
            <a:off x="1279610" y="2504338"/>
            <a:ext cx="306174" cy="201658"/>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chemeClr val="lt1"/>
              </a:buClr>
              <a:buSzPts val="1100"/>
              <a:buFont typeface="Arial"/>
              <a:buNone/>
            </a:pPr>
            <a:r>
              <a:rPr b="1" i="0" lang="en-US" sz="1100" u="none" cap="none" strike="noStrike">
                <a:solidFill>
                  <a:schemeClr val="lt1"/>
                </a:solidFill>
                <a:latin typeface="Arial"/>
                <a:ea typeface="Arial"/>
                <a:cs typeface="Arial"/>
                <a:sym typeface="Arial"/>
              </a:rPr>
              <a:t>Coal</a:t>
            </a:r>
            <a:endParaRPr/>
          </a:p>
        </p:txBody>
      </p:sp>
      <p:sp>
        <p:nvSpPr>
          <p:cNvPr id="261" name="Google Shape;261;p5"/>
          <p:cNvSpPr/>
          <p:nvPr/>
        </p:nvSpPr>
        <p:spPr>
          <a:xfrm>
            <a:off x="1264292" y="1818282"/>
            <a:ext cx="524182" cy="403315"/>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chemeClr val="lt1"/>
              </a:buClr>
              <a:buSzPts val="1100"/>
              <a:buFont typeface="Arial"/>
              <a:buNone/>
            </a:pPr>
            <a:r>
              <a:rPr b="1" i="0" lang="en-US" sz="1100" u="none" cap="none" strike="noStrike">
                <a:solidFill>
                  <a:schemeClr val="lt1"/>
                </a:solidFill>
                <a:latin typeface="Arial"/>
                <a:ea typeface="Arial"/>
                <a:cs typeface="Arial"/>
                <a:sym typeface="Arial"/>
              </a:rPr>
              <a:t>Natur</a:t>
            </a:r>
            <a:r>
              <a:rPr b="1" i="0" lang="en-US" sz="1100" u="none" cap="none" strike="noStrike">
                <a:solidFill>
                  <a:srgbClr val="B3A2C7"/>
                </a:solidFill>
                <a:latin typeface="Arial"/>
                <a:ea typeface="Arial"/>
                <a:cs typeface="Arial"/>
                <a:sym typeface="Arial"/>
              </a:rPr>
              <a:t>al </a:t>
            </a:r>
            <a:endParaRPr/>
          </a:p>
          <a:p>
            <a:pPr indent="0" lvl="0" marL="0" marR="0" rtl="0" algn="l">
              <a:lnSpc>
                <a:spcPct val="100000"/>
              </a:lnSpc>
              <a:spcBef>
                <a:spcPts val="0"/>
              </a:spcBef>
              <a:spcAft>
                <a:spcPts val="0"/>
              </a:spcAft>
              <a:buClr>
                <a:schemeClr val="lt1"/>
              </a:buClr>
              <a:buSzPts val="1100"/>
              <a:buFont typeface="Arial"/>
              <a:buNone/>
            </a:pPr>
            <a:r>
              <a:rPr b="1" i="0" lang="en-US" sz="1100" u="none" cap="none" strike="noStrike">
                <a:solidFill>
                  <a:schemeClr val="lt1"/>
                </a:solidFill>
                <a:latin typeface="Arial"/>
                <a:ea typeface="Arial"/>
                <a:cs typeface="Arial"/>
                <a:sym typeface="Arial"/>
              </a:rPr>
              <a:t>gas</a:t>
            </a:r>
            <a:endParaRPr/>
          </a:p>
        </p:txBody>
      </p:sp>
      <p:sp>
        <p:nvSpPr>
          <p:cNvPr id="262" name="Google Shape;262;p5"/>
          <p:cNvSpPr/>
          <p:nvPr/>
        </p:nvSpPr>
        <p:spPr>
          <a:xfrm>
            <a:off x="1283500" y="1481633"/>
            <a:ext cx="815929" cy="201658"/>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chemeClr val="lt1"/>
              </a:buClr>
              <a:buSzPts val="1100"/>
              <a:buFont typeface="Arial"/>
              <a:buNone/>
            </a:pPr>
            <a:r>
              <a:rPr b="1" i="0" lang="en-US" sz="1100" u="none" cap="none" strike="noStrike">
                <a:solidFill>
                  <a:schemeClr val="lt1"/>
                </a:solidFill>
                <a:latin typeface="Arial"/>
                <a:ea typeface="Arial"/>
                <a:cs typeface="Arial"/>
                <a:sym typeface="Arial"/>
              </a:rPr>
              <a:t>Rene</a:t>
            </a:r>
            <a:r>
              <a:rPr b="1" i="0" lang="en-US" sz="1100" u="none" cap="none" strike="noStrike">
                <a:solidFill>
                  <a:srgbClr val="92D050"/>
                </a:solidFill>
                <a:latin typeface="Arial"/>
                <a:ea typeface="Arial"/>
                <a:cs typeface="Arial"/>
                <a:sym typeface="Arial"/>
              </a:rPr>
              <a:t>wables</a:t>
            </a:r>
            <a:endParaRPr/>
          </a:p>
        </p:txBody>
      </p:sp>
      <p:sp>
        <p:nvSpPr>
          <p:cNvPr id="263" name="Google Shape;263;p5"/>
          <p:cNvSpPr/>
          <p:nvPr/>
        </p:nvSpPr>
        <p:spPr>
          <a:xfrm>
            <a:off x="1950495" y="3253415"/>
            <a:ext cx="556243" cy="169277"/>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chemeClr val="lt1"/>
              </a:buClr>
              <a:buSzPts val="1100"/>
              <a:buFont typeface="Arial"/>
              <a:buNone/>
            </a:pPr>
            <a:r>
              <a:rPr b="1" i="0" lang="en-US" sz="1100" u="none" cap="none" strike="noStrike">
                <a:solidFill>
                  <a:schemeClr val="lt1"/>
                </a:solidFill>
                <a:latin typeface="Arial"/>
                <a:ea typeface="Arial"/>
                <a:cs typeface="Arial"/>
                <a:sym typeface="Arial"/>
              </a:rPr>
              <a:t>Indus</a:t>
            </a:r>
            <a:r>
              <a:rPr b="1" i="0" lang="en-US" sz="1100" u="none" cap="none" strike="noStrike">
                <a:solidFill>
                  <a:srgbClr val="31869B"/>
                </a:solidFill>
                <a:latin typeface="Arial"/>
                <a:ea typeface="Arial"/>
                <a:cs typeface="Arial"/>
                <a:sym typeface="Arial"/>
              </a:rPr>
              <a:t>try</a:t>
            </a:r>
            <a:endParaRPr/>
          </a:p>
        </p:txBody>
      </p:sp>
      <p:sp>
        <p:nvSpPr>
          <p:cNvPr id="264" name="Google Shape;264;p5"/>
          <p:cNvSpPr/>
          <p:nvPr/>
        </p:nvSpPr>
        <p:spPr>
          <a:xfrm>
            <a:off x="1975477" y="2332537"/>
            <a:ext cx="642805" cy="169277"/>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chemeClr val="lt1"/>
              </a:buClr>
              <a:buSzPts val="1100"/>
              <a:buFont typeface="Arial"/>
              <a:buNone/>
            </a:pPr>
            <a:r>
              <a:rPr b="1" i="0" lang="en-US" sz="1100" u="none" cap="none" strike="noStrike">
                <a:solidFill>
                  <a:schemeClr val="lt1"/>
                </a:solidFill>
                <a:latin typeface="Arial"/>
                <a:ea typeface="Arial"/>
                <a:cs typeface="Arial"/>
                <a:sym typeface="Arial"/>
              </a:rPr>
              <a:t>Build</a:t>
            </a:r>
            <a:r>
              <a:rPr b="1" i="0" lang="en-US" sz="1100" u="none" cap="none" strike="noStrike">
                <a:solidFill>
                  <a:srgbClr val="92CDDC"/>
                </a:solidFill>
                <a:latin typeface="Arial"/>
                <a:ea typeface="Arial"/>
                <a:cs typeface="Arial"/>
                <a:sym typeface="Arial"/>
              </a:rPr>
              <a:t>ings</a:t>
            </a:r>
            <a:endParaRPr/>
          </a:p>
        </p:txBody>
      </p:sp>
      <p:sp>
        <p:nvSpPr>
          <p:cNvPr id="265" name="Google Shape;265;p5"/>
          <p:cNvSpPr/>
          <p:nvPr/>
        </p:nvSpPr>
        <p:spPr>
          <a:xfrm>
            <a:off x="1946262" y="2810554"/>
            <a:ext cx="658835" cy="169277"/>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chemeClr val="lt1"/>
              </a:buClr>
              <a:buSzPts val="1100"/>
              <a:buFont typeface="Arial"/>
              <a:buNone/>
            </a:pPr>
            <a:r>
              <a:rPr b="1" i="0" lang="en-US" sz="1100" u="none" cap="none" strike="noStrike">
                <a:solidFill>
                  <a:schemeClr val="lt1"/>
                </a:solidFill>
                <a:latin typeface="Arial"/>
                <a:ea typeface="Arial"/>
                <a:cs typeface="Arial"/>
                <a:sym typeface="Arial"/>
              </a:rPr>
              <a:t>Trans</a:t>
            </a:r>
            <a:r>
              <a:rPr b="1" i="0" lang="en-US" sz="1100" u="none" cap="none" strike="noStrike">
                <a:solidFill>
                  <a:srgbClr val="4BACC6"/>
                </a:solidFill>
                <a:latin typeface="Arial"/>
                <a:ea typeface="Arial"/>
                <a:cs typeface="Arial"/>
                <a:sym typeface="Arial"/>
              </a:rPr>
              <a:t>port</a:t>
            </a:r>
            <a:endParaRPr/>
          </a:p>
        </p:txBody>
      </p:sp>
      <p:sp>
        <p:nvSpPr>
          <p:cNvPr id="266" name="Google Shape;266;p5"/>
          <p:cNvSpPr/>
          <p:nvPr/>
        </p:nvSpPr>
        <p:spPr>
          <a:xfrm>
            <a:off x="1915227" y="2033648"/>
            <a:ext cx="407988" cy="121035"/>
          </a:xfrm>
          <a:prstGeom prst="rect">
            <a:avLst/>
          </a:prstGeom>
          <a:solidFill>
            <a:srgbClr val="CBC5A4"/>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100">
              <a:solidFill>
                <a:schemeClr val="dk1"/>
              </a:solidFill>
              <a:latin typeface="Arial"/>
              <a:ea typeface="Arial"/>
              <a:cs typeface="Arial"/>
              <a:sym typeface="Arial"/>
            </a:endParaRPr>
          </a:p>
        </p:txBody>
      </p:sp>
      <p:sp>
        <p:nvSpPr>
          <p:cNvPr id="267" name="Google Shape;267;p5"/>
          <p:cNvSpPr/>
          <p:nvPr/>
        </p:nvSpPr>
        <p:spPr>
          <a:xfrm>
            <a:off x="1946262" y="1865553"/>
            <a:ext cx="375103" cy="201658"/>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CBC5A4"/>
              </a:buClr>
              <a:buSzPts val="1100"/>
              <a:buFont typeface="Arial"/>
              <a:buNone/>
            </a:pPr>
            <a:r>
              <a:rPr b="1" i="0" lang="en-US" sz="1100" u="none" cap="none" strike="noStrike">
                <a:solidFill>
                  <a:srgbClr val="CBC5A4"/>
                </a:solidFill>
                <a:latin typeface="Arial"/>
                <a:ea typeface="Arial"/>
                <a:cs typeface="Arial"/>
                <a:sym typeface="Arial"/>
              </a:rPr>
              <a:t>Other</a:t>
            </a:r>
            <a:endParaRPr/>
          </a:p>
        </p:txBody>
      </p:sp>
      <p:sp>
        <p:nvSpPr>
          <p:cNvPr id="268" name="Google Shape;268;p5"/>
          <p:cNvSpPr txBox="1"/>
          <p:nvPr>
            <p:ph idx="3" type="body"/>
          </p:nvPr>
        </p:nvSpPr>
        <p:spPr>
          <a:xfrm>
            <a:off x="706811" y="557470"/>
            <a:ext cx="2129677" cy="284370"/>
          </a:xfrm>
          <a:prstGeom prst="rect">
            <a:avLst/>
          </a:prstGeom>
          <a:noFill/>
          <a:ln>
            <a:noFill/>
          </a:ln>
        </p:spPr>
        <p:txBody>
          <a:bodyPr anchorCtr="0" anchor="t" bIns="45700" lIns="0" spcFirstLastPara="1" rIns="91425" wrap="square" tIns="45700">
            <a:noAutofit/>
          </a:bodyPr>
          <a:lstStyle/>
          <a:p>
            <a:pPr indent="0" lvl="0" marL="0" rtl="0" algn="ctr">
              <a:spcBef>
                <a:spcPts val="0"/>
              </a:spcBef>
              <a:spcAft>
                <a:spcPts val="0"/>
              </a:spcAft>
              <a:buSzPts val="1200"/>
              <a:buNone/>
            </a:pPr>
            <a:r>
              <a:rPr lang="en-US"/>
              <a:t>Key energy indicators, 2024</a:t>
            </a:r>
            <a:endParaRPr/>
          </a:p>
          <a:p>
            <a:pPr indent="0" lvl="0" marL="0" rtl="0" algn="ctr">
              <a:spcBef>
                <a:spcPts val="0"/>
              </a:spcBef>
              <a:spcAft>
                <a:spcPts val="0"/>
              </a:spcAft>
              <a:buSzPts val="1200"/>
              <a:buNone/>
            </a:pPr>
            <a:r>
              <a:rPr i="1" lang="en-US"/>
              <a:t>(Exajoules)</a:t>
            </a:r>
            <a:endParaRPr/>
          </a:p>
        </p:txBody>
      </p:sp>
      <p:sp>
        <p:nvSpPr>
          <p:cNvPr id="269" name="Google Shape;269;p5"/>
          <p:cNvSpPr txBox="1"/>
          <p:nvPr/>
        </p:nvSpPr>
        <p:spPr>
          <a:xfrm>
            <a:off x="3471064" y="561915"/>
            <a:ext cx="2129677" cy="284370"/>
          </a:xfrm>
          <a:prstGeom prst="rect">
            <a:avLst/>
          </a:prstGeom>
          <a:noFill/>
          <a:ln>
            <a:noFill/>
          </a:ln>
        </p:spPr>
        <p:txBody>
          <a:bodyPr anchorCtr="0" anchor="t" bIns="45700" lIns="0" spcFirstLastPara="1" rIns="91425" wrap="square" tIns="45700">
            <a:noAutofit/>
          </a:bodyPr>
          <a:lstStyle/>
          <a:p>
            <a:pPr indent="0" lvl="0" marL="0" marR="0" rtl="0" algn="ctr">
              <a:spcBef>
                <a:spcPts val="0"/>
              </a:spcBef>
              <a:spcAft>
                <a:spcPts val="0"/>
              </a:spcAft>
              <a:buClr>
                <a:srgbClr val="A5A5A5"/>
              </a:buClr>
              <a:buSzPts val="1200"/>
              <a:buFont typeface="Calibri"/>
              <a:buNone/>
            </a:pPr>
            <a:r>
              <a:rPr b="0" lang="en-US" sz="1200">
                <a:solidFill>
                  <a:schemeClr val="dk1"/>
                </a:solidFill>
                <a:latin typeface="Arial"/>
                <a:ea typeface="Arial"/>
                <a:cs typeface="Arial"/>
                <a:sym typeface="Arial"/>
              </a:rPr>
              <a:t>Electricity sector indicators</a:t>
            </a:r>
            <a:endParaRPr/>
          </a:p>
        </p:txBody>
      </p:sp>
      <p:sp>
        <p:nvSpPr>
          <p:cNvPr id="270" name="Google Shape;270;p5"/>
          <p:cNvSpPr txBox="1"/>
          <p:nvPr/>
        </p:nvSpPr>
        <p:spPr>
          <a:xfrm>
            <a:off x="6484940" y="566405"/>
            <a:ext cx="2129677" cy="284370"/>
          </a:xfrm>
          <a:prstGeom prst="rect">
            <a:avLst/>
          </a:prstGeom>
          <a:noFill/>
          <a:ln>
            <a:noFill/>
          </a:ln>
        </p:spPr>
        <p:txBody>
          <a:bodyPr anchorCtr="0" anchor="t" bIns="45700" lIns="0" spcFirstLastPara="1" rIns="91425" wrap="square" tIns="45700">
            <a:noAutofit/>
          </a:bodyPr>
          <a:lstStyle/>
          <a:p>
            <a:pPr indent="0" lvl="0" marL="0" marR="0" rtl="0" algn="ctr">
              <a:spcBef>
                <a:spcPts val="0"/>
              </a:spcBef>
              <a:spcAft>
                <a:spcPts val="0"/>
              </a:spcAft>
              <a:buClr>
                <a:srgbClr val="A5A5A5"/>
              </a:buClr>
              <a:buSzPts val="1200"/>
              <a:buFont typeface="Calibri"/>
              <a:buNone/>
            </a:pPr>
            <a:r>
              <a:rPr b="0" lang="en-US" sz="1200">
                <a:solidFill>
                  <a:schemeClr val="dk1"/>
                </a:solidFill>
                <a:latin typeface="Arial"/>
                <a:ea typeface="Arial"/>
                <a:cs typeface="Arial"/>
                <a:sym typeface="Arial"/>
              </a:rPr>
              <a:t>Connected devices</a:t>
            </a:r>
            <a:endParaRPr/>
          </a:p>
          <a:p>
            <a:pPr indent="0" lvl="0" marL="0" marR="0" rtl="0" algn="ctr">
              <a:spcBef>
                <a:spcPts val="0"/>
              </a:spcBef>
              <a:spcAft>
                <a:spcPts val="0"/>
              </a:spcAft>
              <a:buClr>
                <a:srgbClr val="A5A5A5"/>
              </a:buClr>
              <a:buSzPts val="1200"/>
              <a:buFont typeface="Calibri"/>
              <a:buNone/>
            </a:pPr>
            <a:r>
              <a:rPr b="0" i="1" lang="en-US" sz="1200">
                <a:solidFill>
                  <a:schemeClr val="dk1"/>
                </a:solidFill>
                <a:latin typeface="Arial"/>
                <a:ea typeface="Arial"/>
                <a:cs typeface="Arial"/>
                <a:sym typeface="Arial"/>
              </a:rPr>
              <a:t>(Billions)</a:t>
            </a:r>
            <a:endParaRPr/>
          </a:p>
        </p:txBody>
      </p:sp>
      <p:sp>
        <p:nvSpPr>
          <p:cNvPr id="271" name="Google Shape;271;p5"/>
          <p:cNvSpPr txBox="1"/>
          <p:nvPr/>
        </p:nvSpPr>
        <p:spPr>
          <a:xfrm>
            <a:off x="250825" y="4566996"/>
            <a:ext cx="8642350" cy="247654"/>
          </a:xfrm>
          <a:prstGeom prst="rect">
            <a:avLst/>
          </a:prstGeom>
          <a:noFill/>
          <a:ln>
            <a:noFill/>
          </a:ln>
        </p:spPr>
        <p:txBody>
          <a:bodyPr anchorCtr="0" anchor="ctr" bIns="72000" lIns="0" spcFirstLastPara="1" rIns="91425" wrap="square" tIns="0">
            <a:noAutofit/>
          </a:bodyPr>
          <a:lstStyle/>
          <a:p>
            <a:pPr indent="0" lvl="0" marL="0" marR="0" rtl="0" algn="ctr">
              <a:spcBef>
                <a:spcPts val="0"/>
              </a:spcBef>
              <a:spcAft>
                <a:spcPts val="0"/>
              </a:spcAft>
              <a:buClr>
                <a:srgbClr val="A5A5A5"/>
              </a:buClr>
              <a:buSzPts val="1200"/>
              <a:buFont typeface="Calibri"/>
              <a:buNone/>
            </a:pPr>
            <a:r>
              <a:rPr b="1" lang="en-US" sz="1200">
                <a:solidFill>
                  <a:schemeClr val="dk1"/>
                </a:solidFill>
                <a:latin typeface="Arial"/>
                <a:ea typeface="Arial"/>
                <a:cs typeface="Arial"/>
                <a:sym typeface="Arial"/>
              </a:rPr>
              <a:t>Energy systems are also now increasingly getting electrified, digitized and connected.</a:t>
            </a:r>
            <a:endParaRPr/>
          </a:p>
        </p:txBody>
      </p:sp>
      <p:cxnSp>
        <p:nvCxnSpPr>
          <p:cNvPr id="272" name="Google Shape;272;p5"/>
          <p:cNvCxnSpPr/>
          <p:nvPr/>
        </p:nvCxnSpPr>
        <p:spPr>
          <a:xfrm>
            <a:off x="3714042" y="3866087"/>
            <a:ext cx="1534972" cy="0"/>
          </a:xfrm>
          <a:prstGeom prst="straightConnector1">
            <a:avLst/>
          </a:prstGeom>
          <a:noFill/>
          <a:ln cap="flat" cmpd="sng" w="9525">
            <a:solidFill>
              <a:srgbClr val="000000"/>
            </a:solidFill>
            <a:prstDash val="solid"/>
            <a:round/>
            <a:headEnd len="med" w="med" type="none"/>
            <a:tailEnd len="med" w="med" type="none"/>
          </a:ln>
        </p:spPr>
      </p:cxnSp>
      <p:sp>
        <p:nvSpPr>
          <p:cNvPr id="273" name="Google Shape;273;p5"/>
          <p:cNvSpPr/>
          <p:nvPr/>
        </p:nvSpPr>
        <p:spPr>
          <a:xfrm>
            <a:off x="3712638" y="1996951"/>
            <a:ext cx="1536375" cy="647121"/>
          </a:xfrm>
          <a:custGeom>
            <a:rect b="b" l="l" r="r" t="t"/>
            <a:pathLst>
              <a:path extrusionOk="0" h="439" w="1095">
                <a:moveTo>
                  <a:pt x="0" y="439"/>
                </a:moveTo>
                <a:lnTo>
                  <a:pt x="37" y="430"/>
                </a:lnTo>
                <a:lnTo>
                  <a:pt x="73" y="415"/>
                </a:lnTo>
                <a:lnTo>
                  <a:pt x="110" y="410"/>
                </a:lnTo>
                <a:lnTo>
                  <a:pt x="146" y="410"/>
                </a:lnTo>
                <a:lnTo>
                  <a:pt x="183" y="397"/>
                </a:lnTo>
                <a:lnTo>
                  <a:pt x="219" y="385"/>
                </a:lnTo>
                <a:lnTo>
                  <a:pt x="256" y="366"/>
                </a:lnTo>
                <a:lnTo>
                  <a:pt x="292" y="358"/>
                </a:lnTo>
                <a:lnTo>
                  <a:pt x="329" y="354"/>
                </a:lnTo>
                <a:lnTo>
                  <a:pt x="365" y="344"/>
                </a:lnTo>
                <a:lnTo>
                  <a:pt x="402" y="328"/>
                </a:lnTo>
                <a:lnTo>
                  <a:pt x="438" y="314"/>
                </a:lnTo>
                <a:lnTo>
                  <a:pt x="475" y="303"/>
                </a:lnTo>
                <a:lnTo>
                  <a:pt x="511" y="291"/>
                </a:lnTo>
                <a:lnTo>
                  <a:pt x="548" y="291"/>
                </a:lnTo>
                <a:lnTo>
                  <a:pt x="584" y="271"/>
                </a:lnTo>
                <a:lnTo>
                  <a:pt x="621" y="258"/>
                </a:lnTo>
                <a:lnTo>
                  <a:pt x="657" y="244"/>
                </a:lnTo>
                <a:lnTo>
                  <a:pt x="694" y="240"/>
                </a:lnTo>
                <a:lnTo>
                  <a:pt x="730" y="196"/>
                </a:lnTo>
                <a:lnTo>
                  <a:pt x="767" y="187"/>
                </a:lnTo>
                <a:lnTo>
                  <a:pt x="803" y="173"/>
                </a:lnTo>
                <a:lnTo>
                  <a:pt x="840" y="165"/>
                </a:lnTo>
                <a:lnTo>
                  <a:pt x="876" y="143"/>
                </a:lnTo>
                <a:lnTo>
                  <a:pt x="913" y="119"/>
                </a:lnTo>
                <a:lnTo>
                  <a:pt x="949" y="92"/>
                </a:lnTo>
                <a:lnTo>
                  <a:pt x="986" y="69"/>
                </a:lnTo>
                <a:lnTo>
                  <a:pt x="1022" y="46"/>
                </a:lnTo>
                <a:lnTo>
                  <a:pt x="1058" y="24"/>
                </a:lnTo>
                <a:lnTo>
                  <a:pt x="1095" y="0"/>
                </a:lnTo>
              </a:path>
            </a:pathLst>
          </a:custGeom>
          <a:noFill/>
          <a:ln cap="rnd" cmpd="sng" w="38100">
            <a:solidFill>
              <a:srgbClr val="FFC000"/>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100">
              <a:solidFill>
                <a:schemeClr val="dk1"/>
              </a:solidFill>
              <a:latin typeface="Arial"/>
              <a:ea typeface="Arial"/>
              <a:cs typeface="Arial"/>
              <a:sym typeface="Arial"/>
            </a:endParaRPr>
          </a:p>
        </p:txBody>
      </p:sp>
      <p:sp>
        <p:nvSpPr>
          <p:cNvPr id="274" name="Google Shape;274;p5"/>
          <p:cNvSpPr/>
          <p:nvPr/>
        </p:nvSpPr>
        <p:spPr>
          <a:xfrm>
            <a:off x="3712638" y="1419111"/>
            <a:ext cx="1536375" cy="2430761"/>
          </a:xfrm>
          <a:custGeom>
            <a:rect b="b" l="l" r="r" t="t"/>
            <a:pathLst>
              <a:path extrusionOk="0" h="1649" w="1095">
                <a:moveTo>
                  <a:pt x="0" y="1649"/>
                </a:moveTo>
                <a:lnTo>
                  <a:pt x="37" y="1646"/>
                </a:lnTo>
                <a:lnTo>
                  <a:pt x="73" y="1641"/>
                </a:lnTo>
                <a:lnTo>
                  <a:pt x="110" y="1638"/>
                </a:lnTo>
                <a:lnTo>
                  <a:pt x="146" y="1632"/>
                </a:lnTo>
                <a:lnTo>
                  <a:pt x="183" y="1629"/>
                </a:lnTo>
                <a:lnTo>
                  <a:pt x="219" y="1620"/>
                </a:lnTo>
                <a:lnTo>
                  <a:pt x="256" y="1611"/>
                </a:lnTo>
                <a:lnTo>
                  <a:pt x="292" y="1597"/>
                </a:lnTo>
                <a:lnTo>
                  <a:pt x="329" y="1580"/>
                </a:lnTo>
                <a:lnTo>
                  <a:pt x="365" y="1565"/>
                </a:lnTo>
                <a:lnTo>
                  <a:pt x="402" y="1538"/>
                </a:lnTo>
                <a:lnTo>
                  <a:pt x="438" y="1510"/>
                </a:lnTo>
                <a:lnTo>
                  <a:pt x="475" y="1477"/>
                </a:lnTo>
                <a:lnTo>
                  <a:pt x="511" y="1454"/>
                </a:lnTo>
                <a:lnTo>
                  <a:pt x="548" y="1418"/>
                </a:lnTo>
                <a:lnTo>
                  <a:pt x="584" y="1380"/>
                </a:lnTo>
                <a:lnTo>
                  <a:pt x="621" y="1328"/>
                </a:lnTo>
                <a:lnTo>
                  <a:pt x="657" y="1287"/>
                </a:lnTo>
                <a:lnTo>
                  <a:pt x="694" y="1234"/>
                </a:lnTo>
                <a:lnTo>
                  <a:pt x="730" y="1168"/>
                </a:lnTo>
                <a:lnTo>
                  <a:pt x="767" y="1109"/>
                </a:lnTo>
                <a:lnTo>
                  <a:pt x="803" y="1023"/>
                </a:lnTo>
                <a:lnTo>
                  <a:pt x="840" y="941"/>
                </a:lnTo>
                <a:lnTo>
                  <a:pt x="876" y="875"/>
                </a:lnTo>
                <a:lnTo>
                  <a:pt x="913" y="739"/>
                </a:lnTo>
                <a:lnTo>
                  <a:pt x="949" y="607"/>
                </a:lnTo>
                <a:lnTo>
                  <a:pt x="986" y="464"/>
                </a:lnTo>
                <a:lnTo>
                  <a:pt x="1022" y="310"/>
                </a:lnTo>
                <a:lnTo>
                  <a:pt x="1058" y="155"/>
                </a:lnTo>
                <a:lnTo>
                  <a:pt x="1095" y="0"/>
                </a:lnTo>
              </a:path>
            </a:pathLst>
          </a:custGeom>
          <a:noFill/>
          <a:ln cap="rnd" cmpd="sng" w="38100">
            <a:solidFill>
              <a:srgbClr val="00B050"/>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100">
              <a:solidFill>
                <a:schemeClr val="dk1"/>
              </a:solidFill>
              <a:latin typeface="Arial"/>
              <a:ea typeface="Arial"/>
              <a:cs typeface="Arial"/>
              <a:sym typeface="Arial"/>
            </a:endParaRPr>
          </a:p>
        </p:txBody>
      </p:sp>
      <p:sp>
        <p:nvSpPr>
          <p:cNvPr id="275" name="Google Shape;275;p5"/>
          <p:cNvSpPr/>
          <p:nvPr/>
        </p:nvSpPr>
        <p:spPr>
          <a:xfrm>
            <a:off x="3374496" y="2971319"/>
            <a:ext cx="320601" cy="169277"/>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1100"/>
              <a:buFont typeface="Arial"/>
              <a:buNone/>
            </a:pPr>
            <a:r>
              <a:rPr b="0" i="0" lang="en-US" sz="1100" u="none" cap="none" strike="noStrike">
                <a:solidFill>
                  <a:srgbClr val="000000"/>
                </a:solidFill>
                <a:latin typeface="Arial"/>
                <a:ea typeface="Arial"/>
                <a:cs typeface="Arial"/>
                <a:sym typeface="Arial"/>
              </a:rPr>
              <a:t> 10%</a:t>
            </a:r>
            <a:endParaRPr b="0" i="0" sz="1100" u="none" cap="none" strike="noStrike">
              <a:solidFill>
                <a:schemeClr val="dk1"/>
              </a:solidFill>
              <a:latin typeface="Arial"/>
              <a:ea typeface="Arial"/>
              <a:cs typeface="Arial"/>
              <a:sym typeface="Arial"/>
            </a:endParaRPr>
          </a:p>
        </p:txBody>
      </p:sp>
      <p:sp>
        <p:nvSpPr>
          <p:cNvPr id="276" name="Google Shape;276;p5"/>
          <p:cNvSpPr/>
          <p:nvPr/>
        </p:nvSpPr>
        <p:spPr>
          <a:xfrm>
            <a:off x="3374496" y="2170893"/>
            <a:ext cx="320601" cy="169277"/>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1100"/>
              <a:buFont typeface="Arial"/>
              <a:buNone/>
            </a:pPr>
            <a:r>
              <a:rPr b="0" i="0" lang="en-US" sz="1100" u="none" cap="none" strike="noStrike">
                <a:solidFill>
                  <a:srgbClr val="000000"/>
                </a:solidFill>
                <a:latin typeface="Arial"/>
                <a:ea typeface="Arial"/>
                <a:cs typeface="Arial"/>
                <a:sym typeface="Arial"/>
              </a:rPr>
              <a:t> 20%</a:t>
            </a:r>
            <a:endParaRPr b="0" i="0" sz="1100" u="none" cap="none" strike="noStrike">
              <a:solidFill>
                <a:schemeClr val="dk1"/>
              </a:solidFill>
              <a:latin typeface="Arial"/>
              <a:ea typeface="Arial"/>
              <a:cs typeface="Arial"/>
              <a:sym typeface="Arial"/>
            </a:endParaRPr>
          </a:p>
        </p:txBody>
      </p:sp>
      <p:sp>
        <p:nvSpPr>
          <p:cNvPr id="277" name="Google Shape;277;p5"/>
          <p:cNvSpPr/>
          <p:nvPr/>
        </p:nvSpPr>
        <p:spPr>
          <a:xfrm>
            <a:off x="3374496" y="1373414"/>
            <a:ext cx="320601" cy="169277"/>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1100"/>
              <a:buFont typeface="Arial"/>
              <a:buNone/>
            </a:pPr>
            <a:r>
              <a:rPr b="0" i="0" lang="en-US" sz="1100" u="none" cap="none" strike="noStrike">
                <a:solidFill>
                  <a:srgbClr val="000000"/>
                </a:solidFill>
                <a:latin typeface="Arial"/>
                <a:ea typeface="Arial"/>
                <a:cs typeface="Arial"/>
                <a:sym typeface="Arial"/>
              </a:rPr>
              <a:t> 30%</a:t>
            </a:r>
            <a:endParaRPr b="0" i="0" sz="1100" u="none" cap="none" strike="noStrike">
              <a:solidFill>
                <a:schemeClr val="dk1"/>
              </a:solidFill>
              <a:latin typeface="Arial"/>
              <a:ea typeface="Arial"/>
              <a:cs typeface="Arial"/>
              <a:sym typeface="Arial"/>
            </a:endParaRPr>
          </a:p>
        </p:txBody>
      </p:sp>
      <p:sp>
        <p:nvSpPr>
          <p:cNvPr id="278" name="Google Shape;278;p5"/>
          <p:cNvSpPr/>
          <p:nvPr/>
        </p:nvSpPr>
        <p:spPr>
          <a:xfrm>
            <a:off x="3594779" y="3917679"/>
            <a:ext cx="314189" cy="169277"/>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1100"/>
              <a:buFont typeface="Arial"/>
              <a:buNone/>
            </a:pPr>
            <a:r>
              <a:rPr b="0" i="0" lang="en-US" sz="1100" u="none" cap="none" strike="noStrike">
                <a:solidFill>
                  <a:srgbClr val="000000"/>
                </a:solidFill>
                <a:latin typeface="Arial"/>
                <a:ea typeface="Arial"/>
                <a:cs typeface="Arial"/>
                <a:sym typeface="Arial"/>
              </a:rPr>
              <a:t>2000</a:t>
            </a:r>
            <a:endParaRPr b="0" i="0" sz="1100" u="none" cap="none" strike="noStrike">
              <a:solidFill>
                <a:schemeClr val="dk1"/>
              </a:solidFill>
              <a:latin typeface="Arial"/>
              <a:ea typeface="Arial"/>
              <a:cs typeface="Arial"/>
              <a:sym typeface="Arial"/>
            </a:endParaRPr>
          </a:p>
        </p:txBody>
      </p:sp>
      <p:sp>
        <p:nvSpPr>
          <p:cNvPr id="279" name="Google Shape;279;p5"/>
          <p:cNvSpPr/>
          <p:nvPr/>
        </p:nvSpPr>
        <p:spPr>
          <a:xfrm>
            <a:off x="4610672" y="3912844"/>
            <a:ext cx="314189" cy="169277"/>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1100"/>
              <a:buFont typeface="Arial"/>
              <a:buNone/>
            </a:pPr>
            <a:r>
              <a:rPr b="0" i="0" lang="en-US" sz="1100" u="none" cap="none" strike="noStrike">
                <a:solidFill>
                  <a:srgbClr val="000000"/>
                </a:solidFill>
                <a:latin typeface="Arial"/>
                <a:ea typeface="Arial"/>
                <a:cs typeface="Arial"/>
                <a:sym typeface="Arial"/>
              </a:rPr>
              <a:t>2020</a:t>
            </a:r>
            <a:endParaRPr b="0" i="0" sz="1100" u="none" cap="none" strike="noStrike">
              <a:solidFill>
                <a:schemeClr val="dk1"/>
              </a:solidFill>
              <a:latin typeface="Arial"/>
              <a:ea typeface="Arial"/>
              <a:cs typeface="Arial"/>
              <a:sym typeface="Arial"/>
            </a:endParaRPr>
          </a:p>
        </p:txBody>
      </p:sp>
      <p:sp>
        <p:nvSpPr>
          <p:cNvPr id="280" name="Google Shape;280;p5"/>
          <p:cNvSpPr/>
          <p:nvPr/>
        </p:nvSpPr>
        <p:spPr>
          <a:xfrm>
            <a:off x="5129751" y="3917679"/>
            <a:ext cx="314189" cy="169277"/>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1100"/>
              <a:buFont typeface="Arial"/>
              <a:buNone/>
            </a:pPr>
            <a:r>
              <a:rPr b="0" i="0" lang="en-US" sz="1100" u="none" cap="none" strike="noStrike">
                <a:solidFill>
                  <a:srgbClr val="000000"/>
                </a:solidFill>
                <a:latin typeface="Arial"/>
                <a:ea typeface="Arial"/>
                <a:cs typeface="Arial"/>
                <a:sym typeface="Arial"/>
              </a:rPr>
              <a:t>2030</a:t>
            </a:r>
            <a:endParaRPr b="0" i="0" sz="1100" u="none" cap="none" strike="noStrike">
              <a:solidFill>
                <a:schemeClr val="dk1"/>
              </a:solidFill>
              <a:latin typeface="Arial"/>
              <a:ea typeface="Arial"/>
              <a:cs typeface="Arial"/>
              <a:sym typeface="Arial"/>
            </a:endParaRPr>
          </a:p>
        </p:txBody>
      </p:sp>
      <p:sp>
        <p:nvSpPr>
          <p:cNvPr id="281" name="Google Shape;281;p5"/>
          <p:cNvSpPr/>
          <p:nvPr/>
        </p:nvSpPr>
        <p:spPr>
          <a:xfrm>
            <a:off x="4319460" y="1027247"/>
            <a:ext cx="1620581" cy="338554"/>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B050"/>
              </a:buClr>
              <a:buSzPts val="1100"/>
              <a:buFont typeface="Arial"/>
              <a:buNone/>
            </a:pPr>
            <a:r>
              <a:rPr b="1" i="0" lang="en-US" sz="1100" u="none" cap="none" strike="noStrike">
                <a:solidFill>
                  <a:srgbClr val="00B050"/>
                </a:solidFill>
                <a:latin typeface="Arial"/>
                <a:ea typeface="Arial"/>
                <a:cs typeface="Arial"/>
                <a:sym typeface="Arial"/>
              </a:rPr>
              <a:t>Share of solar and wind</a:t>
            </a:r>
            <a:endParaRPr/>
          </a:p>
          <a:p>
            <a:pPr indent="0" lvl="0" marL="0" marR="0" rtl="0" algn="l">
              <a:lnSpc>
                <a:spcPct val="100000"/>
              </a:lnSpc>
              <a:spcBef>
                <a:spcPts val="0"/>
              </a:spcBef>
              <a:spcAft>
                <a:spcPts val="0"/>
              </a:spcAft>
              <a:buClr>
                <a:srgbClr val="00B050"/>
              </a:buClr>
              <a:buSzPts val="1100"/>
              <a:buFont typeface="Arial"/>
              <a:buNone/>
            </a:pPr>
            <a:r>
              <a:rPr b="1" lang="en-US" sz="1100">
                <a:solidFill>
                  <a:srgbClr val="00B050"/>
                </a:solidFill>
                <a:latin typeface="Arial"/>
                <a:ea typeface="Arial"/>
                <a:cs typeface="Arial"/>
                <a:sym typeface="Arial"/>
              </a:rPr>
              <a:t>in generation</a:t>
            </a:r>
            <a:endParaRPr b="1" i="0" sz="1100" u="none" cap="none" strike="noStrike">
              <a:solidFill>
                <a:srgbClr val="00B050"/>
              </a:solidFill>
              <a:latin typeface="Arial"/>
              <a:ea typeface="Arial"/>
              <a:cs typeface="Arial"/>
              <a:sym typeface="Arial"/>
            </a:endParaRPr>
          </a:p>
        </p:txBody>
      </p:sp>
      <p:sp>
        <p:nvSpPr>
          <p:cNvPr id="282" name="Google Shape;282;p5"/>
          <p:cNvSpPr/>
          <p:nvPr/>
        </p:nvSpPr>
        <p:spPr>
          <a:xfrm>
            <a:off x="5369967" y="1889415"/>
            <a:ext cx="886461" cy="677108"/>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FFC000"/>
              </a:buClr>
              <a:buSzPts val="1100"/>
              <a:buFont typeface="Arial"/>
              <a:buNone/>
            </a:pPr>
            <a:r>
              <a:rPr b="1" i="0" lang="en-US" sz="1100" u="none" cap="none" strike="noStrike">
                <a:solidFill>
                  <a:srgbClr val="FFC000"/>
                </a:solidFill>
                <a:latin typeface="Arial"/>
                <a:ea typeface="Arial"/>
                <a:cs typeface="Arial"/>
                <a:sym typeface="Arial"/>
              </a:rPr>
              <a:t>Share of </a:t>
            </a:r>
            <a:endParaRPr/>
          </a:p>
          <a:p>
            <a:pPr indent="0" lvl="0" marL="0" marR="0" rtl="0" algn="l">
              <a:lnSpc>
                <a:spcPct val="100000"/>
              </a:lnSpc>
              <a:spcBef>
                <a:spcPts val="0"/>
              </a:spcBef>
              <a:spcAft>
                <a:spcPts val="0"/>
              </a:spcAft>
              <a:buClr>
                <a:srgbClr val="FFC000"/>
              </a:buClr>
              <a:buSzPts val="1100"/>
              <a:buFont typeface="Arial"/>
              <a:buNone/>
            </a:pPr>
            <a:r>
              <a:rPr b="1" i="0" lang="en-US" sz="1100" u="none" cap="none" strike="noStrike">
                <a:solidFill>
                  <a:srgbClr val="FFC000"/>
                </a:solidFill>
                <a:latin typeface="Arial"/>
                <a:ea typeface="Arial"/>
                <a:cs typeface="Arial"/>
                <a:sym typeface="Arial"/>
              </a:rPr>
              <a:t>electricity in </a:t>
            </a:r>
            <a:endParaRPr/>
          </a:p>
          <a:p>
            <a:pPr indent="0" lvl="0" marL="0" marR="0" rtl="0" algn="l">
              <a:lnSpc>
                <a:spcPct val="100000"/>
              </a:lnSpc>
              <a:spcBef>
                <a:spcPts val="0"/>
              </a:spcBef>
              <a:spcAft>
                <a:spcPts val="0"/>
              </a:spcAft>
              <a:buClr>
                <a:srgbClr val="FFC000"/>
              </a:buClr>
              <a:buSzPts val="1100"/>
              <a:buFont typeface="Arial"/>
              <a:buNone/>
            </a:pPr>
            <a:r>
              <a:rPr b="1" lang="en-US" sz="1100">
                <a:solidFill>
                  <a:srgbClr val="FFC000"/>
                </a:solidFill>
                <a:latin typeface="Arial"/>
                <a:ea typeface="Arial"/>
                <a:cs typeface="Arial"/>
                <a:sym typeface="Arial"/>
              </a:rPr>
              <a:t>energy</a:t>
            </a:r>
            <a:endParaRPr b="1" i="0" sz="1100" u="none" cap="none" strike="noStrike">
              <a:solidFill>
                <a:srgbClr val="FFC000"/>
              </a:solidFill>
              <a:latin typeface="Arial"/>
              <a:ea typeface="Arial"/>
              <a:cs typeface="Arial"/>
              <a:sym typeface="Arial"/>
            </a:endParaRPr>
          </a:p>
          <a:p>
            <a:pPr indent="0" lvl="0" marL="0" marR="0" rtl="0" algn="l">
              <a:lnSpc>
                <a:spcPct val="100000"/>
              </a:lnSpc>
              <a:spcBef>
                <a:spcPts val="0"/>
              </a:spcBef>
              <a:spcAft>
                <a:spcPts val="0"/>
              </a:spcAft>
              <a:buClr>
                <a:srgbClr val="FFC000"/>
              </a:buClr>
              <a:buSzPts val="1100"/>
              <a:buFont typeface="Arial"/>
              <a:buNone/>
            </a:pPr>
            <a:r>
              <a:rPr b="1" i="0" lang="en-US" sz="1100" u="none" cap="none" strike="noStrike">
                <a:solidFill>
                  <a:srgbClr val="FFC000"/>
                </a:solidFill>
                <a:latin typeface="Arial"/>
                <a:ea typeface="Arial"/>
                <a:cs typeface="Arial"/>
                <a:sym typeface="Arial"/>
              </a:rPr>
              <a:t>consumption</a:t>
            </a:r>
            <a:endParaRPr/>
          </a:p>
        </p:txBody>
      </p:sp>
      <p:sp>
        <p:nvSpPr>
          <p:cNvPr id="283" name="Google Shape;283;p5"/>
          <p:cNvSpPr/>
          <p:nvPr/>
        </p:nvSpPr>
        <p:spPr>
          <a:xfrm>
            <a:off x="6910388" y="1421386"/>
            <a:ext cx="1376363" cy="2463365"/>
          </a:xfrm>
          <a:custGeom>
            <a:rect b="b" l="l" r="r" t="t"/>
            <a:pathLst>
              <a:path extrusionOk="0" h="1484" w="867">
                <a:moveTo>
                  <a:pt x="0" y="1472"/>
                </a:moveTo>
                <a:lnTo>
                  <a:pt x="28" y="1472"/>
                </a:lnTo>
                <a:lnTo>
                  <a:pt x="28" y="1484"/>
                </a:lnTo>
                <a:lnTo>
                  <a:pt x="0" y="1484"/>
                </a:lnTo>
                <a:lnTo>
                  <a:pt x="0" y="1472"/>
                </a:lnTo>
                <a:close/>
                <a:moveTo>
                  <a:pt x="42" y="1465"/>
                </a:moveTo>
                <a:lnTo>
                  <a:pt x="70" y="1465"/>
                </a:lnTo>
                <a:lnTo>
                  <a:pt x="70" y="1484"/>
                </a:lnTo>
                <a:lnTo>
                  <a:pt x="42" y="1484"/>
                </a:lnTo>
                <a:lnTo>
                  <a:pt x="42" y="1465"/>
                </a:lnTo>
                <a:close/>
                <a:moveTo>
                  <a:pt x="84" y="1456"/>
                </a:moveTo>
                <a:lnTo>
                  <a:pt x="112" y="1456"/>
                </a:lnTo>
                <a:lnTo>
                  <a:pt x="112" y="1484"/>
                </a:lnTo>
                <a:lnTo>
                  <a:pt x="84" y="1484"/>
                </a:lnTo>
                <a:lnTo>
                  <a:pt x="84" y="1456"/>
                </a:lnTo>
                <a:close/>
                <a:moveTo>
                  <a:pt x="126" y="1440"/>
                </a:moveTo>
                <a:lnTo>
                  <a:pt x="154" y="1440"/>
                </a:lnTo>
                <a:lnTo>
                  <a:pt x="154" y="1484"/>
                </a:lnTo>
                <a:lnTo>
                  <a:pt x="126" y="1484"/>
                </a:lnTo>
                <a:lnTo>
                  <a:pt x="126" y="1440"/>
                </a:lnTo>
                <a:close/>
                <a:moveTo>
                  <a:pt x="168" y="1416"/>
                </a:moveTo>
                <a:lnTo>
                  <a:pt x="196" y="1416"/>
                </a:lnTo>
                <a:lnTo>
                  <a:pt x="196" y="1484"/>
                </a:lnTo>
                <a:lnTo>
                  <a:pt x="168" y="1484"/>
                </a:lnTo>
                <a:lnTo>
                  <a:pt x="168" y="1416"/>
                </a:lnTo>
                <a:close/>
                <a:moveTo>
                  <a:pt x="210" y="1388"/>
                </a:moveTo>
                <a:lnTo>
                  <a:pt x="238" y="1388"/>
                </a:lnTo>
                <a:lnTo>
                  <a:pt x="238" y="1484"/>
                </a:lnTo>
                <a:lnTo>
                  <a:pt x="210" y="1484"/>
                </a:lnTo>
                <a:lnTo>
                  <a:pt x="210" y="1388"/>
                </a:lnTo>
                <a:close/>
                <a:moveTo>
                  <a:pt x="252" y="1351"/>
                </a:moveTo>
                <a:lnTo>
                  <a:pt x="280" y="1351"/>
                </a:lnTo>
                <a:lnTo>
                  <a:pt x="280" y="1484"/>
                </a:lnTo>
                <a:lnTo>
                  <a:pt x="252" y="1484"/>
                </a:lnTo>
                <a:lnTo>
                  <a:pt x="252" y="1351"/>
                </a:lnTo>
                <a:close/>
                <a:moveTo>
                  <a:pt x="294" y="1309"/>
                </a:moveTo>
                <a:lnTo>
                  <a:pt x="322" y="1309"/>
                </a:lnTo>
                <a:lnTo>
                  <a:pt x="322" y="1484"/>
                </a:lnTo>
                <a:lnTo>
                  <a:pt x="294" y="1484"/>
                </a:lnTo>
                <a:lnTo>
                  <a:pt x="294" y="1309"/>
                </a:lnTo>
                <a:close/>
                <a:moveTo>
                  <a:pt x="335" y="1259"/>
                </a:moveTo>
                <a:lnTo>
                  <a:pt x="364" y="1259"/>
                </a:lnTo>
                <a:lnTo>
                  <a:pt x="364" y="1484"/>
                </a:lnTo>
                <a:lnTo>
                  <a:pt x="335" y="1484"/>
                </a:lnTo>
                <a:lnTo>
                  <a:pt x="335" y="1259"/>
                </a:lnTo>
                <a:close/>
                <a:moveTo>
                  <a:pt x="378" y="1201"/>
                </a:moveTo>
                <a:lnTo>
                  <a:pt x="405" y="1201"/>
                </a:lnTo>
                <a:lnTo>
                  <a:pt x="405" y="1484"/>
                </a:lnTo>
                <a:lnTo>
                  <a:pt x="378" y="1484"/>
                </a:lnTo>
                <a:lnTo>
                  <a:pt x="378" y="1201"/>
                </a:lnTo>
                <a:close/>
                <a:moveTo>
                  <a:pt x="420" y="1131"/>
                </a:moveTo>
                <a:lnTo>
                  <a:pt x="448" y="1131"/>
                </a:lnTo>
                <a:lnTo>
                  <a:pt x="448" y="1484"/>
                </a:lnTo>
                <a:lnTo>
                  <a:pt x="420" y="1484"/>
                </a:lnTo>
                <a:lnTo>
                  <a:pt x="420" y="1131"/>
                </a:lnTo>
                <a:close/>
                <a:moveTo>
                  <a:pt x="461" y="1048"/>
                </a:moveTo>
                <a:lnTo>
                  <a:pt x="490" y="1048"/>
                </a:lnTo>
                <a:lnTo>
                  <a:pt x="490" y="1484"/>
                </a:lnTo>
                <a:lnTo>
                  <a:pt x="461" y="1484"/>
                </a:lnTo>
                <a:lnTo>
                  <a:pt x="461" y="1048"/>
                </a:lnTo>
                <a:close/>
                <a:moveTo>
                  <a:pt x="504" y="946"/>
                </a:moveTo>
                <a:lnTo>
                  <a:pt x="531" y="946"/>
                </a:lnTo>
                <a:lnTo>
                  <a:pt x="531" y="1484"/>
                </a:lnTo>
                <a:lnTo>
                  <a:pt x="504" y="1484"/>
                </a:lnTo>
                <a:lnTo>
                  <a:pt x="504" y="946"/>
                </a:lnTo>
                <a:close/>
                <a:moveTo>
                  <a:pt x="545" y="832"/>
                </a:moveTo>
                <a:lnTo>
                  <a:pt x="573" y="832"/>
                </a:lnTo>
                <a:lnTo>
                  <a:pt x="573" y="1484"/>
                </a:lnTo>
                <a:lnTo>
                  <a:pt x="545" y="1484"/>
                </a:lnTo>
                <a:lnTo>
                  <a:pt x="545" y="832"/>
                </a:lnTo>
                <a:close/>
                <a:moveTo>
                  <a:pt x="587" y="713"/>
                </a:moveTo>
                <a:lnTo>
                  <a:pt x="615" y="713"/>
                </a:lnTo>
                <a:lnTo>
                  <a:pt x="615" y="1484"/>
                </a:lnTo>
                <a:lnTo>
                  <a:pt x="587" y="1484"/>
                </a:lnTo>
                <a:lnTo>
                  <a:pt x="587" y="713"/>
                </a:lnTo>
                <a:close/>
                <a:moveTo>
                  <a:pt x="630" y="592"/>
                </a:moveTo>
                <a:lnTo>
                  <a:pt x="657" y="592"/>
                </a:lnTo>
                <a:lnTo>
                  <a:pt x="657" y="1484"/>
                </a:lnTo>
                <a:lnTo>
                  <a:pt x="630" y="1484"/>
                </a:lnTo>
                <a:lnTo>
                  <a:pt x="630" y="592"/>
                </a:lnTo>
                <a:close/>
                <a:moveTo>
                  <a:pt x="671" y="473"/>
                </a:moveTo>
                <a:lnTo>
                  <a:pt x="699" y="473"/>
                </a:lnTo>
                <a:lnTo>
                  <a:pt x="699" y="1484"/>
                </a:lnTo>
                <a:lnTo>
                  <a:pt x="671" y="1484"/>
                </a:lnTo>
                <a:lnTo>
                  <a:pt x="671" y="473"/>
                </a:lnTo>
                <a:close/>
                <a:moveTo>
                  <a:pt x="713" y="357"/>
                </a:moveTo>
                <a:lnTo>
                  <a:pt x="741" y="357"/>
                </a:lnTo>
                <a:lnTo>
                  <a:pt x="741" y="1484"/>
                </a:lnTo>
                <a:lnTo>
                  <a:pt x="713" y="1484"/>
                </a:lnTo>
                <a:lnTo>
                  <a:pt x="713" y="357"/>
                </a:lnTo>
                <a:close/>
                <a:moveTo>
                  <a:pt x="756" y="242"/>
                </a:moveTo>
                <a:lnTo>
                  <a:pt x="783" y="242"/>
                </a:lnTo>
                <a:lnTo>
                  <a:pt x="783" y="1484"/>
                </a:lnTo>
                <a:lnTo>
                  <a:pt x="756" y="1484"/>
                </a:lnTo>
                <a:lnTo>
                  <a:pt x="756" y="242"/>
                </a:lnTo>
                <a:close/>
                <a:moveTo>
                  <a:pt x="797" y="124"/>
                </a:moveTo>
                <a:lnTo>
                  <a:pt x="825" y="124"/>
                </a:lnTo>
                <a:lnTo>
                  <a:pt x="825" y="1484"/>
                </a:lnTo>
                <a:lnTo>
                  <a:pt x="797" y="1484"/>
                </a:lnTo>
                <a:lnTo>
                  <a:pt x="797" y="124"/>
                </a:lnTo>
                <a:close/>
                <a:moveTo>
                  <a:pt x="839" y="0"/>
                </a:moveTo>
                <a:lnTo>
                  <a:pt x="867" y="0"/>
                </a:lnTo>
                <a:lnTo>
                  <a:pt x="867" y="1484"/>
                </a:lnTo>
                <a:lnTo>
                  <a:pt x="839" y="1484"/>
                </a:lnTo>
                <a:lnTo>
                  <a:pt x="839" y="0"/>
                </a:lnTo>
                <a:close/>
              </a:path>
            </a:pathLst>
          </a:custGeom>
          <a:solidFill>
            <a:srgbClr val="E46C0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100">
              <a:solidFill>
                <a:schemeClr val="dk1"/>
              </a:solidFill>
              <a:latin typeface="Arial"/>
              <a:ea typeface="Arial"/>
              <a:cs typeface="Arial"/>
              <a:sym typeface="Arial"/>
            </a:endParaRPr>
          </a:p>
        </p:txBody>
      </p:sp>
      <p:cxnSp>
        <p:nvCxnSpPr>
          <p:cNvPr id="284" name="Google Shape;284;p5"/>
          <p:cNvCxnSpPr/>
          <p:nvPr/>
        </p:nvCxnSpPr>
        <p:spPr>
          <a:xfrm>
            <a:off x="6899276" y="3884751"/>
            <a:ext cx="1398588" cy="0"/>
          </a:xfrm>
          <a:prstGeom prst="straightConnector1">
            <a:avLst/>
          </a:prstGeom>
          <a:noFill/>
          <a:ln cap="flat" cmpd="sng" w="9525">
            <a:solidFill>
              <a:srgbClr val="000000"/>
            </a:solidFill>
            <a:prstDash val="solid"/>
            <a:round/>
            <a:headEnd len="med" w="med" type="none"/>
            <a:tailEnd len="med" w="med" type="none"/>
          </a:ln>
        </p:spPr>
      </p:cxnSp>
      <p:sp>
        <p:nvSpPr>
          <p:cNvPr id="285" name="Google Shape;285;p5"/>
          <p:cNvSpPr/>
          <p:nvPr/>
        </p:nvSpPr>
        <p:spPr>
          <a:xfrm>
            <a:off x="6662738" y="2960159"/>
            <a:ext cx="195566" cy="177002"/>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1100"/>
              <a:buFont typeface="Arial"/>
              <a:buNone/>
            </a:pPr>
            <a:r>
              <a:rPr b="0" i="0" lang="en-US" sz="1100" u="none" cap="none" strike="noStrike">
                <a:solidFill>
                  <a:srgbClr val="000000"/>
                </a:solidFill>
                <a:latin typeface="Arial"/>
                <a:ea typeface="Arial"/>
                <a:cs typeface="Arial"/>
                <a:sym typeface="Arial"/>
              </a:rPr>
              <a:t> 10</a:t>
            </a:r>
            <a:endParaRPr b="0" i="0" sz="1100" u="none" cap="none" strike="noStrike">
              <a:solidFill>
                <a:schemeClr val="dk1"/>
              </a:solidFill>
              <a:latin typeface="Arial"/>
              <a:ea typeface="Arial"/>
              <a:cs typeface="Arial"/>
              <a:sym typeface="Arial"/>
            </a:endParaRPr>
          </a:p>
        </p:txBody>
      </p:sp>
      <p:sp>
        <p:nvSpPr>
          <p:cNvPr id="286" name="Google Shape;286;p5"/>
          <p:cNvSpPr/>
          <p:nvPr/>
        </p:nvSpPr>
        <p:spPr>
          <a:xfrm>
            <a:off x="6662738" y="2150104"/>
            <a:ext cx="195566" cy="177002"/>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1100"/>
              <a:buFont typeface="Arial"/>
              <a:buNone/>
            </a:pPr>
            <a:r>
              <a:rPr b="0" i="0" lang="en-US" sz="1100" u="none" cap="none" strike="noStrike">
                <a:solidFill>
                  <a:srgbClr val="000000"/>
                </a:solidFill>
                <a:latin typeface="Arial"/>
                <a:ea typeface="Arial"/>
                <a:cs typeface="Arial"/>
                <a:sym typeface="Arial"/>
              </a:rPr>
              <a:t> 20</a:t>
            </a:r>
            <a:endParaRPr b="0" i="0" sz="1100" u="none" cap="none" strike="noStrike">
              <a:solidFill>
                <a:schemeClr val="dk1"/>
              </a:solidFill>
              <a:latin typeface="Arial"/>
              <a:ea typeface="Arial"/>
              <a:cs typeface="Arial"/>
              <a:sym typeface="Arial"/>
            </a:endParaRPr>
          </a:p>
        </p:txBody>
      </p:sp>
      <p:sp>
        <p:nvSpPr>
          <p:cNvPr id="287" name="Google Shape;287;p5"/>
          <p:cNvSpPr/>
          <p:nvPr/>
        </p:nvSpPr>
        <p:spPr>
          <a:xfrm>
            <a:off x="6662738" y="1338389"/>
            <a:ext cx="195566" cy="177002"/>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1100"/>
              <a:buFont typeface="Arial"/>
              <a:buNone/>
            </a:pPr>
            <a:r>
              <a:rPr b="0" i="0" lang="en-US" sz="1100" u="none" cap="none" strike="noStrike">
                <a:solidFill>
                  <a:srgbClr val="000000"/>
                </a:solidFill>
                <a:latin typeface="Arial"/>
                <a:ea typeface="Arial"/>
                <a:cs typeface="Arial"/>
                <a:sym typeface="Arial"/>
              </a:rPr>
              <a:t> 30</a:t>
            </a:r>
            <a:endParaRPr b="0" i="0" sz="1100" u="none" cap="none" strike="noStrike">
              <a:solidFill>
                <a:schemeClr val="dk1"/>
              </a:solidFill>
              <a:latin typeface="Arial"/>
              <a:ea typeface="Arial"/>
              <a:cs typeface="Arial"/>
              <a:sym typeface="Arial"/>
            </a:endParaRPr>
          </a:p>
        </p:txBody>
      </p:sp>
      <p:sp>
        <p:nvSpPr>
          <p:cNvPr id="288" name="Google Shape;288;p5"/>
          <p:cNvSpPr/>
          <p:nvPr/>
        </p:nvSpPr>
        <p:spPr>
          <a:xfrm>
            <a:off x="6823076" y="3939529"/>
            <a:ext cx="279400" cy="257293"/>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1300"/>
              <a:buFont typeface="Calibri"/>
              <a:buNone/>
            </a:pPr>
            <a:r>
              <a:rPr b="0" i="0" lang="en-US" sz="1300" u="none" cap="none" strike="noStrike">
                <a:solidFill>
                  <a:srgbClr val="000000"/>
                </a:solidFill>
                <a:latin typeface="Calibri"/>
                <a:ea typeface="Calibri"/>
                <a:cs typeface="Calibri"/>
                <a:sym typeface="Calibri"/>
              </a:rPr>
              <a:t>2010</a:t>
            </a:r>
            <a:endParaRPr b="0" i="0" sz="1800" u="none" cap="none" strike="noStrike">
              <a:solidFill>
                <a:schemeClr val="dk1"/>
              </a:solidFill>
              <a:latin typeface="Arial"/>
              <a:ea typeface="Arial"/>
              <a:cs typeface="Arial"/>
              <a:sym typeface="Arial"/>
            </a:endParaRPr>
          </a:p>
        </p:txBody>
      </p:sp>
      <p:sp>
        <p:nvSpPr>
          <p:cNvPr id="289" name="Google Shape;289;p5"/>
          <p:cNvSpPr/>
          <p:nvPr/>
        </p:nvSpPr>
        <p:spPr>
          <a:xfrm>
            <a:off x="7688263" y="3939529"/>
            <a:ext cx="279400" cy="257293"/>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1300"/>
              <a:buFont typeface="Calibri"/>
              <a:buNone/>
            </a:pPr>
            <a:r>
              <a:rPr b="0" i="0" lang="en-US" sz="1300" u="none" cap="none" strike="noStrike">
                <a:solidFill>
                  <a:srgbClr val="000000"/>
                </a:solidFill>
                <a:latin typeface="Calibri"/>
                <a:ea typeface="Calibri"/>
                <a:cs typeface="Calibri"/>
                <a:sym typeface="Calibri"/>
              </a:rPr>
              <a:t>2023</a:t>
            </a:r>
            <a:endParaRPr b="0" i="0" sz="1800" u="none" cap="none" strike="noStrike">
              <a:solidFill>
                <a:schemeClr val="dk1"/>
              </a:solidFill>
              <a:latin typeface="Arial"/>
              <a:ea typeface="Arial"/>
              <a:cs typeface="Arial"/>
              <a:sym typeface="Arial"/>
            </a:endParaRPr>
          </a:p>
        </p:txBody>
      </p:sp>
      <p:sp>
        <p:nvSpPr>
          <p:cNvPr id="290" name="Google Shape;290;p5"/>
          <p:cNvSpPr/>
          <p:nvPr/>
        </p:nvSpPr>
        <p:spPr>
          <a:xfrm>
            <a:off x="8154988" y="3939529"/>
            <a:ext cx="279400" cy="257293"/>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1300"/>
              <a:buFont typeface="Calibri"/>
              <a:buNone/>
            </a:pPr>
            <a:r>
              <a:rPr b="0" i="0" lang="en-US" sz="1300" u="none" cap="none" strike="noStrike">
                <a:solidFill>
                  <a:srgbClr val="000000"/>
                </a:solidFill>
                <a:latin typeface="Calibri"/>
                <a:ea typeface="Calibri"/>
                <a:cs typeface="Calibri"/>
                <a:sym typeface="Calibri"/>
              </a:rPr>
              <a:t>2030</a:t>
            </a:r>
            <a:endParaRPr b="0" i="0" sz="1800" u="none" cap="none" strike="noStrike">
              <a:solidFill>
                <a:schemeClr val="dk1"/>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34"/>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72"/>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73"/>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75"/>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76"/>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77"/>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78"/>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79"/>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80"/>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82"/>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69"/>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74"/>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81"/>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30"/>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83"/>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84"/>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85"/>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86"/>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87"/>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88"/>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89"/>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90"/>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270"/>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5" name="Shape 295"/>
        <p:cNvGrpSpPr/>
        <p:nvPr/>
      </p:nvGrpSpPr>
      <p:grpSpPr>
        <a:xfrm>
          <a:off x="0" y="0"/>
          <a:ext cx="0" cy="0"/>
          <a:chOff x="0" y="0"/>
          <a:chExt cx="0" cy="0"/>
        </a:xfrm>
      </p:grpSpPr>
      <p:sp>
        <p:nvSpPr>
          <p:cNvPr id="296" name="Google Shape;296;p6"/>
          <p:cNvSpPr txBox="1"/>
          <p:nvPr>
            <p:ph idx="1" type="body"/>
          </p:nvPr>
        </p:nvSpPr>
        <p:spPr>
          <a:xfrm>
            <a:off x="250825" y="163489"/>
            <a:ext cx="8010580" cy="365413"/>
          </a:xfrm>
          <a:prstGeom prst="rect">
            <a:avLst/>
          </a:prstGeom>
          <a:noFill/>
          <a:ln>
            <a:noFill/>
          </a:ln>
        </p:spPr>
        <p:txBody>
          <a:bodyPr anchorCtr="0" anchor="t" bIns="0" lIns="0" spcFirstLastPara="1" rIns="0" wrap="square" tIns="0">
            <a:noAutofit/>
          </a:bodyPr>
          <a:lstStyle/>
          <a:p>
            <a:pPr indent="0" lvl="0" marL="0" rtl="0" algn="l">
              <a:spcBef>
                <a:spcPts val="0"/>
              </a:spcBef>
              <a:spcAft>
                <a:spcPts val="0"/>
              </a:spcAft>
              <a:buSzPts val="1900"/>
              <a:buNone/>
            </a:pPr>
            <a:r>
              <a:rPr lang="en-US"/>
              <a:t>AI could transform energy, but key barriers must be overcome </a:t>
            </a:r>
            <a:endParaRPr/>
          </a:p>
        </p:txBody>
      </p:sp>
      <p:sp>
        <p:nvSpPr>
          <p:cNvPr id="297" name="Google Shape;297;p6"/>
          <p:cNvSpPr txBox="1"/>
          <p:nvPr>
            <p:ph idx="2" type="body"/>
          </p:nvPr>
        </p:nvSpPr>
        <p:spPr>
          <a:xfrm>
            <a:off x="250825" y="4379883"/>
            <a:ext cx="8642350" cy="434767"/>
          </a:xfrm>
          <a:prstGeom prst="rect">
            <a:avLst/>
          </a:prstGeom>
          <a:noFill/>
          <a:ln>
            <a:noFill/>
          </a:ln>
        </p:spPr>
        <p:txBody>
          <a:bodyPr anchorCtr="0" anchor="ctr" bIns="72000" lIns="0" spcFirstLastPara="1" rIns="91425" wrap="square" tIns="0">
            <a:noAutofit/>
          </a:bodyPr>
          <a:lstStyle/>
          <a:p>
            <a:pPr indent="0" lvl="0" marL="0" rtl="0" algn="ctr">
              <a:spcBef>
                <a:spcPts val="0"/>
              </a:spcBef>
              <a:spcAft>
                <a:spcPts val="0"/>
              </a:spcAft>
              <a:buSzPts val="1200"/>
              <a:buNone/>
            </a:pPr>
            <a:r>
              <a:rPr lang="en-US"/>
              <a:t>AI applications across the energy sector can increase competitiveness, enhance resilience and spur innovation;</a:t>
            </a:r>
            <a:endParaRPr/>
          </a:p>
          <a:p>
            <a:pPr indent="0" lvl="0" marL="0" rtl="0" algn="ctr">
              <a:spcBef>
                <a:spcPts val="0"/>
              </a:spcBef>
              <a:spcAft>
                <a:spcPts val="0"/>
              </a:spcAft>
              <a:buSzPts val="1200"/>
              <a:buNone/>
            </a:pPr>
            <a:r>
              <a:rPr lang="en-US"/>
              <a:t>but widespread adoption requires overcoming barriers related to missing incentives, skills and digital infrastructure. </a:t>
            </a:r>
            <a:endParaRPr/>
          </a:p>
        </p:txBody>
      </p:sp>
      <p:sp>
        <p:nvSpPr>
          <p:cNvPr id="298" name="Google Shape;298;p6"/>
          <p:cNvSpPr txBox="1"/>
          <p:nvPr>
            <p:ph idx="3" type="body"/>
          </p:nvPr>
        </p:nvSpPr>
        <p:spPr>
          <a:xfrm>
            <a:off x="673737" y="701637"/>
            <a:ext cx="1544167" cy="284370"/>
          </a:xfrm>
          <a:prstGeom prst="rect">
            <a:avLst/>
          </a:prstGeom>
          <a:noFill/>
          <a:ln>
            <a:noFill/>
          </a:ln>
        </p:spPr>
        <p:txBody>
          <a:bodyPr anchorCtr="0" anchor="t" bIns="45700" lIns="0" spcFirstLastPara="1" rIns="91425" wrap="square" tIns="45700">
            <a:noAutofit/>
          </a:bodyPr>
          <a:lstStyle/>
          <a:p>
            <a:pPr indent="0" lvl="0" marL="0" rtl="0" algn="ctr">
              <a:spcBef>
                <a:spcPts val="0"/>
              </a:spcBef>
              <a:spcAft>
                <a:spcPts val="0"/>
              </a:spcAft>
              <a:buSzPts val="1200"/>
              <a:buNone/>
            </a:pPr>
            <a:r>
              <a:rPr lang="en-US"/>
              <a:t>Oil and gas</a:t>
            </a:r>
            <a:endParaRPr/>
          </a:p>
        </p:txBody>
      </p:sp>
      <p:sp>
        <p:nvSpPr>
          <p:cNvPr id="299" name="Google Shape;299;p6"/>
          <p:cNvSpPr txBox="1"/>
          <p:nvPr/>
        </p:nvSpPr>
        <p:spPr>
          <a:xfrm>
            <a:off x="2759424" y="701637"/>
            <a:ext cx="1544167" cy="284370"/>
          </a:xfrm>
          <a:prstGeom prst="rect">
            <a:avLst/>
          </a:prstGeom>
          <a:noFill/>
          <a:ln>
            <a:noFill/>
          </a:ln>
        </p:spPr>
        <p:txBody>
          <a:bodyPr anchorCtr="0" anchor="t" bIns="45700" lIns="0" spcFirstLastPara="1" rIns="91425" wrap="square" tIns="45700">
            <a:noAutofit/>
          </a:bodyPr>
          <a:lstStyle/>
          <a:p>
            <a:pPr indent="0" lvl="0" marL="0" marR="0" rtl="0" algn="ctr">
              <a:spcBef>
                <a:spcPts val="0"/>
              </a:spcBef>
              <a:spcAft>
                <a:spcPts val="0"/>
              </a:spcAft>
              <a:buClr>
                <a:srgbClr val="A5A5A5"/>
              </a:buClr>
              <a:buSzPts val="1200"/>
              <a:buFont typeface="Calibri"/>
              <a:buNone/>
            </a:pPr>
            <a:r>
              <a:rPr b="0" lang="en-US" sz="1200">
                <a:solidFill>
                  <a:schemeClr val="dk1"/>
                </a:solidFill>
                <a:latin typeface="Arial"/>
                <a:ea typeface="Arial"/>
                <a:cs typeface="Arial"/>
                <a:sym typeface="Arial"/>
              </a:rPr>
              <a:t>Electricity</a:t>
            </a:r>
            <a:endParaRPr/>
          </a:p>
        </p:txBody>
      </p:sp>
      <p:sp>
        <p:nvSpPr>
          <p:cNvPr id="300" name="Google Shape;300;p6"/>
          <p:cNvSpPr txBox="1"/>
          <p:nvPr/>
        </p:nvSpPr>
        <p:spPr>
          <a:xfrm>
            <a:off x="4840411" y="701637"/>
            <a:ext cx="1544167" cy="284370"/>
          </a:xfrm>
          <a:prstGeom prst="rect">
            <a:avLst/>
          </a:prstGeom>
          <a:noFill/>
          <a:ln>
            <a:noFill/>
          </a:ln>
        </p:spPr>
        <p:txBody>
          <a:bodyPr anchorCtr="0" anchor="t" bIns="45700" lIns="0" spcFirstLastPara="1" rIns="91425" wrap="square" tIns="45700">
            <a:noAutofit/>
          </a:bodyPr>
          <a:lstStyle/>
          <a:p>
            <a:pPr indent="0" lvl="0" marL="0" marR="0" rtl="0" algn="ctr">
              <a:spcBef>
                <a:spcPts val="0"/>
              </a:spcBef>
              <a:spcAft>
                <a:spcPts val="0"/>
              </a:spcAft>
              <a:buClr>
                <a:srgbClr val="A5A5A5"/>
              </a:buClr>
              <a:buSzPts val="1200"/>
              <a:buFont typeface="Calibri"/>
              <a:buNone/>
            </a:pPr>
            <a:r>
              <a:rPr b="0" lang="en-US" sz="1200">
                <a:solidFill>
                  <a:schemeClr val="dk1"/>
                </a:solidFill>
                <a:latin typeface="Arial"/>
                <a:ea typeface="Arial"/>
                <a:cs typeface="Arial"/>
                <a:sym typeface="Arial"/>
              </a:rPr>
              <a:t>Industry</a:t>
            </a:r>
            <a:endParaRPr/>
          </a:p>
        </p:txBody>
      </p:sp>
      <p:pic>
        <p:nvPicPr>
          <p:cNvPr id="301" name="Google Shape;301;p6"/>
          <p:cNvPicPr preferRelativeResize="0"/>
          <p:nvPr/>
        </p:nvPicPr>
        <p:blipFill rotWithShape="1">
          <a:blip r:embed="rId3">
            <a:alphaModFix/>
          </a:blip>
          <a:srcRect b="0" l="0" r="0" t="0"/>
          <a:stretch/>
        </p:blipFill>
        <p:spPr>
          <a:xfrm>
            <a:off x="2759424" y="1207313"/>
            <a:ext cx="1544167" cy="2700000"/>
          </a:xfrm>
          <a:prstGeom prst="rect">
            <a:avLst/>
          </a:prstGeom>
          <a:noFill/>
          <a:ln cap="flat" cmpd="sng" w="9525">
            <a:solidFill>
              <a:schemeClr val="dk1"/>
            </a:solidFill>
            <a:prstDash val="solid"/>
            <a:round/>
            <a:headEnd len="sm" w="sm" type="none"/>
            <a:tailEnd len="sm" w="sm" type="none"/>
          </a:ln>
        </p:spPr>
      </p:pic>
      <p:pic>
        <p:nvPicPr>
          <p:cNvPr id="302" name="Google Shape;302;p6"/>
          <p:cNvPicPr preferRelativeResize="0"/>
          <p:nvPr/>
        </p:nvPicPr>
        <p:blipFill rotWithShape="1">
          <a:blip r:embed="rId4">
            <a:alphaModFix/>
          </a:blip>
          <a:srcRect b="0" l="0" r="0" t="0"/>
          <a:stretch/>
        </p:blipFill>
        <p:spPr>
          <a:xfrm>
            <a:off x="4845110" y="1207313"/>
            <a:ext cx="1544167" cy="2700000"/>
          </a:xfrm>
          <a:prstGeom prst="rect">
            <a:avLst/>
          </a:prstGeom>
          <a:noFill/>
          <a:ln cap="flat" cmpd="sng" w="9525">
            <a:solidFill>
              <a:schemeClr val="dk1"/>
            </a:solidFill>
            <a:prstDash val="solid"/>
            <a:round/>
            <a:headEnd len="sm" w="sm" type="none"/>
            <a:tailEnd len="sm" w="sm" type="none"/>
          </a:ln>
        </p:spPr>
      </p:pic>
      <p:pic>
        <p:nvPicPr>
          <p:cNvPr id="303" name="Google Shape;303;p6"/>
          <p:cNvPicPr preferRelativeResize="0"/>
          <p:nvPr/>
        </p:nvPicPr>
        <p:blipFill rotWithShape="1">
          <a:blip r:embed="rId5">
            <a:alphaModFix/>
          </a:blip>
          <a:srcRect b="0" l="0" r="0" t="0"/>
          <a:stretch/>
        </p:blipFill>
        <p:spPr>
          <a:xfrm>
            <a:off x="673738" y="1207313"/>
            <a:ext cx="1544167" cy="2700000"/>
          </a:xfrm>
          <a:prstGeom prst="rect">
            <a:avLst/>
          </a:prstGeom>
          <a:noFill/>
          <a:ln cap="flat" cmpd="sng" w="9525">
            <a:solidFill>
              <a:schemeClr val="dk1"/>
            </a:solidFill>
            <a:prstDash val="solid"/>
            <a:round/>
            <a:headEnd len="sm" w="sm" type="none"/>
            <a:tailEnd len="sm" w="sm" type="none"/>
          </a:ln>
        </p:spPr>
      </p:pic>
      <p:pic>
        <p:nvPicPr>
          <p:cNvPr id="304" name="Google Shape;304;p6"/>
          <p:cNvPicPr preferRelativeResize="0"/>
          <p:nvPr/>
        </p:nvPicPr>
        <p:blipFill rotWithShape="1">
          <a:blip r:embed="rId6">
            <a:alphaModFix/>
          </a:blip>
          <a:srcRect b="0" l="0" r="0" t="0"/>
          <a:stretch/>
        </p:blipFill>
        <p:spPr>
          <a:xfrm>
            <a:off x="6930796" y="1207313"/>
            <a:ext cx="1544167" cy="2700000"/>
          </a:xfrm>
          <a:prstGeom prst="rect">
            <a:avLst/>
          </a:prstGeom>
          <a:noFill/>
          <a:ln cap="flat" cmpd="sng" w="9525">
            <a:solidFill>
              <a:schemeClr val="dk1"/>
            </a:solidFill>
            <a:prstDash val="solid"/>
            <a:round/>
            <a:headEnd len="sm" w="sm" type="none"/>
            <a:tailEnd len="sm" w="sm" type="none"/>
          </a:ln>
        </p:spPr>
      </p:pic>
      <p:sp>
        <p:nvSpPr>
          <p:cNvPr id="305" name="Google Shape;305;p6"/>
          <p:cNvSpPr txBox="1"/>
          <p:nvPr/>
        </p:nvSpPr>
        <p:spPr>
          <a:xfrm>
            <a:off x="6932796" y="726722"/>
            <a:ext cx="1553565" cy="284370"/>
          </a:xfrm>
          <a:prstGeom prst="rect">
            <a:avLst/>
          </a:prstGeom>
          <a:noFill/>
          <a:ln>
            <a:noFill/>
          </a:ln>
        </p:spPr>
        <p:txBody>
          <a:bodyPr anchorCtr="0" anchor="t" bIns="45700" lIns="0" spcFirstLastPara="1" rIns="91425" wrap="square" tIns="45700">
            <a:noAutofit/>
          </a:bodyPr>
          <a:lstStyle/>
          <a:p>
            <a:pPr indent="0" lvl="0" marL="0" marR="0" rtl="0" algn="ctr">
              <a:spcBef>
                <a:spcPts val="0"/>
              </a:spcBef>
              <a:spcAft>
                <a:spcPts val="0"/>
              </a:spcAft>
              <a:buClr>
                <a:srgbClr val="A5A5A5"/>
              </a:buClr>
              <a:buSzPts val="1200"/>
              <a:buFont typeface="Calibri"/>
              <a:buNone/>
            </a:pPr>
            <a:r>
              <a:rPr b="0" lang="en-US" sz="1200">
                <a:solidFill>
                  <a:schemeClr val="dk1"/>
                </a:solidFill>
                <a:latin typeface="Arial"/>
                <a:ea typeface="Arial"/>
                <a:cs typeface="Arial"/>
                <a:sym typeface="Arial"/>
              </a:rPr>
              <a:t>Cities</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99"/>
                                        </p:tgtEl>
                                        <p:attrNameLst>
                                          <p:attrName>style.visibility</p:attrName>
                                        </p:attrNameLst>
                                      </p:cBhvr>
                                      <p:to>
                                        <p:strVal val="visible"/>
                                      </p:to>
                                    </p:set>
                                    <p:animEffect filter="fade" transition="in">
                                      <p:cBhvr>
                                        <p:cTn dur="500"/>
                                        <p:tgtEl>
                                          <p:spTgt spid="299"/>
                                        </p:tgtEl>
                                      </p:cBhvr>
                                    </p:animEffect>
                                  </p:childTnLst>
                                </p:cTn>
                              </p:par>
                              <p:par>
                                <p:cTn fill="hold" nodeType="withEffect" presetClass="entr" presetID="10" presetSubtype="0">
                                  <p:stCondLst>
                                    <p:cond delay="0"/>
                                  </p:stCondLst>
                                  <p:childTnLst>
                                    <p:set>
                                      <p:cBhvr>
                                        <p:cTn dur="1" fill="hold">
                                          <p:stCondLst>
                                            <p:cond delay="0"/>
                                          </p:stCondLst>
                                        </p:cTn>
                                        <p:tgtEl>
                                          <p:spTgt spid="301"/>
                                        </p:tgtEl>
                                        <p:attrNameLst>
                                          <p:attrName>style.visibility</p:attrName>
                                        </p:attrNameLst>
                                      </p:cBhvr>
                                      <p:to>
                                        <p:strVal val="visible"/>
                                      </p:to>
                                    </p:set>
                                    <p:animEffect filter="fade" transition="in">
                                      <p:cBhvr>
                                        <p:cTn dur="500"/>
                                        <p:tgtEl>
                                          <p:spTgt spid="30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00"/>
                                        </p:tgtEl>
                                        <p:attrNameLst>
                                          <p:attrName>style.visibility</p:attrName>
                                        </p:attrNameLst>
                                      </p:cBhvr>
                                      <p:to>
                                        <p:strVal val="visible"/>
                                      </p:to>
                                    </p:set>
                                    <p:animEffect filter="fade" transition="in">
                                      <p:cBhvr>
                                        <p:cTn dur="500"/>
                                        <p:tgtEl>
                                          <p:spTgt spid="300"/>
                                        </p:tgtEl>
                                      </p:cBhvr>
                                    </p:animEffect>
                                  </p:childTnLst>
                                </p:cTn>
                              </p:par>
                              <p:par>
                                <p:cTn fill="hold" nodeType="withEffect" presetClass="entr" presetID="10" presetSubtype="0">
                                  <p:stCondLst>
                                    <p:cond delay="0"/>
                                  </p:stCondLst>
                                  <p:childTnLst>
                                    <p:set>
                                      <p:cBhvr>
                                        <p:cTn dur="1" fill="hold">
                                          <p:stCondLst>
                                            <p:cond delay="0"/>
                                          </p:stCondLst>
                                        </p:cTn>
                                        <p:tgtEl>
                                          <p:spTgt spid="302"/>
                                        </p:tgtEl>
                                        <p:attrNameLst>
                                          <p:attrName>style.visibility</p:attrName>
                                        </p:attrNameLst>
                                      </p:cBhvr>
                                      <p:to>
                                        <p:strVal val="visible"/>
                                      </p:to>
                                    </p:set>
                                    <p:animEffect filter="fade" transition="in">
                                      <p:cBhvr>
                                        <p:cTn dur="500"/>
                                        <p:tgtEl>
                                          <p:spTgt spid="30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05"/>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04"/>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9" name="Shape 309"/>
        <p:cNvGrpSpPr/>
        <p:nvPr/>
      </p:nvGrpSpPr>
      <p:grpSpPr>
        <a:xfrm>
          <a:off x="0" y="0"/>
          <a:ext cx="0" cy="0"/>
          <a:chOff x="0" y="0"/>
          <a:chExt cx="0" cy="0"/>
        </a:xfrm>
      </p:grpSpPr>
      <p:grpSp>
        <p:nvGrpSpPr>
          <p:cNvPr id="310" name="Google Shape;310;p7"/>
          <p:cNvGrpSpPr/>
          <p:nvPr/>
        </p:nvGrpSpPr>
        <p:grpSpPr>
          <a:xfrm>
            <a:off x="2623129" y="1731701"/>
            <a:ext cx="3690937" cy="1344349"/>
            <a:chOff x="1213425" y="1718738"/>
            <a:chExt cx="1229033" cy="1357313"/>
          </a:xfrm>
        </p:grpSpPr>
        <p:cxnSp>
          <p:nvCxnSpPr>
            <p:cNvPr id="311" name="Google Shape;311;p7"/>
            <p:cNvCxnSpPr/>
            <p:nvPr/>
          </p:nvCxnSpPr>
          <p:spPr>
            <a:xfrm>
              <a:off x="1213425" y="1718738"/>
              <a:ext cx="1229033" cy="0"/>
            </a:xfrm>
            <a:prstGeom prst="straightConnector1">
              <a:avLst/>
            </a:prstGeom>
            <a:noFill/>
            <a:ln cap="rnd" cmpd="sng" w="22225">
              <a:solidFill>
                <a:srgbClr val="A5A5A5"/>
              </a:solidFill>
              <a:prstDash val="dot"/>
              <a:round/>
              <a:headEnd len="sm" w="sm" type="none"/>
              <a:tailEnd len="sm" w="sm" type="none"/>
            </a:ln>
          </p:spPr>
        </p:cxnSp>
        <p:cxnSp>
          <p:nvCxnSpPr>
            <p:cNvPr id="312" name="Google Shape;312;p7"/>
            <p:cNvCxnSpPr/>
            <p:nvPr/>
          </p:nvCxnSpPr>
          <p:spPr>
            <a:xfrm>
              <a:off x="1213425" y="2171176"/>
              <a:ext cx="1229033" cy="0"/>
            </a:xfrm>
            <a:prstGeom prst="straightConnector1">
              <a:avLst/>
            </a:prstGeom>
            <a:noFill/>
            <a:ln cap="rnd" cmpd="sng" w="22225">
              <a:solidFill>
                <a:srgbClr val="A5A5A5"/>
              </a:solidFill>
              <a:prstDash val="dot"/>
              <a:round/>
              <a:headEnd len="sm" w="sm" type="none"/>
              <a:tailEnd len="sm" w="sm" type="none"/>
            </a:ln>
          </p:spPr>
        </p:cxnSp>
        <p:cxnSp>
          <p:nvCxnSpPr>
            <p:cNvPr id="313" name="Google Shape;313;p7"/>
            <p:cNvCxnSpPr/>
            <p:nvPr/>
          </p:nvCxnSpPr>
          <p:spPr>
            <a:xfrm>
              <a:off x="1213425" y="2623614"/>
              <a:ext cx="1229033" cy="0"/>
            </a:xfrm>
            <a:prstGeom prst="straightConnector1">
              <a:avLst/>
            </a:prstGeom>
            <a:noFill/>
            <a:ln cap="rnd" cmpd="sng" w="22225">
              <a:solidFill>
                <a:srgbClr val="A5A5A5"/>
              </a:solidFill>
              <a:prstDash val="dot"/>
              <a:round/>
              <a:headEnd len="sm" w="sm" type="none"/>
              <a:tailEnd len="sm" w="sm" type="none"/>
            </a:ln>
          </p:spPr>
        </p:cxnSp>
        <p:cxnSp>
          <p:nvCxnSpPr>
            <p:cNvPr id="314" name="Google Shape;314;p7"/>
            <p:cNvCxnSpPr/>
            <p:nvPr/>
          </p:nvCxnSpPr>
          <p:spPr>
            <a:xfrm>
              <a:off x="1213425" y="3076051"/>
              <a:ext cx="1229033" cy="0"/>
            </a:xfrm>
            <a:prstGeom prst="straightConnector1">
              <a:avLst/>
            </a:prstGeom>
            <a:noFill/>
            <a:ln cap="rnd" cmpd="sng" w="22225">
              <a:solidFill>
                <a:srgbClr val="A5A5A5"/>
              </a:solidFill>
              <a:prstDash val="dot"/>
              <a:round/>
              <a:headEnd len="sm" w="sm" type="none"/>
              <a:tailEnd len="sm" w="sm" type="none"/>
            </a:ln>
          </p:spPr>
        </p:cxnSp>
      </p:grpSp>
      <p:sp>
        <p:nvSpPr>
          <p:cNvPr id="315" name="Google Shape;315;p7"/>
          <p:cNvSpPr txBox="1"/>
          <p:nvPr>
            <p:ph idx="1" type="body"/>
          </p:nvPr>
        </p:nvSpPr>
        <p:spPr>
          <a:xfrm>
            <a:off x="250825" y="163489"/>
            <a:ext cx="7993289" cy="392239"/>
          </a:xfrm>
          <a:prstGeom prst="rect">
            <a:avLst/>
          </a:prstGeom>
          <a:noFill/>
          <a:ln>
            <a:noFill/>
          </a:ln>
        </p:spPr>
        <p:txBody>
          <a:bodyPr anchorCtr="0" anchor="t" bIns="0" lIns="0" spcFirstLastPara="1" rIns="0" wrap="square" tIns="0">
            <a:noAutofit/>
          </a:bodyPr>
          <a:lstStyle/>
          <a:p>
            <a:pPr indent="0" lvl="0" marL="0" rtl="0" algn="l">
              <a:spcBef>
                <a:spcPts val="0"/>
              </a:spcBef>
              <a:spcAft>
                <a:spcPts val="0"/>
              </a:spcAft>
              <a:buSzPts val="1900"/>
              <a:buNone/>
            </a:pPr>
            <a:r>
              <a:rPr lang="en-US"/>
              <a:t>AI has vast potential in optimising energy operations</a:t>
            </a:r>
            <a:endParaRPr/>
          </a:p>
        </p:txBody>
      </p:sp>
      <p:sp>
        <p:nvSpPr>
          <p:cNvPr id="316" name="Google Shape;316;p7"/>
          <p:cNvSpPr txBox="1"/>
          <p:nvPr>
            <p:ph idx="2" type="body"/>
          </p:nvPr>
        </p:nvSpPr>
        <p:spPr>
          <a:xfrm>
            <a:off x="250825" y="4379883"/>
            <a:ext cx="8642350" cy="434767"/>
          </a:xfrm>
          <a:prstGeom prst="rect">
            <a:avLst/>
          </a:prstGeom>
          <a:noFill/>
          <a:ln>
            <a:noFill/>
          </a:ln>
        </p:spPr>
        <p:txBody>
          <a:bodyPr anchorCtr="0" anchor="ctr" bIns="72000" lIns="0" spcFirstLastPara="1" rIns="91425" wrap="square" tIns="0">
            <a:noAutofit/>
          </a:bodyPr>
          <a:lstStyle/>
          <a:p>
            <a:pPr indent="0" lvl="0" marL="0" rtl="0" algn="ctr">
              <a:spcBef>
                <a:spcPts val="0"/>
              </a:spcBef>
              <a:spcAft>
                <a:spcPts val="0"/>
              </a:spcAft>
              <a:buSzPts val="1200"/>
              <a:buNone/>
            </a:pPr>
            <a:r>
              <a:rPr lang="en-US"/>
              <a:t>Widespread adoption of known AI applications has the potential to save 13.5 EJ in 2035, which is larger than the total energy consumption in Indonesia today. AI can be used for a range of other optimisations. </a:t>
            </a:r>
            <a:endParaRPr/>
          </a:p>
        </p:txBody>
      </p:sp>
      <p:sp>
        <p:nvSpPr>
          <p:cNvPr id="317" name="Google Shape;317;p7"/>
          <p:cNvSpPr txBox="1"/>
          <p:nvPr>
            <p:ph idx="3" type="body"/>
          </p:nvPr>
        </p:nvSpPr>
        <p:spPr>
          <a:xfrm>
            <a:off x="250825" y="669475"/>
            <a:ext cx="8642350" cy="284370"/>
          </a:xfrm>
          <a:prstGeom prst="rect">
            <a:avLst/>
          </a:prstGeom>
          <a:noFill/>
          <a:ln>
            <a:noFill/>
          </a:ln>
        </p:spPr>
        <p:txBody>
          <a:bodyPr anchorCtr="0" anchor="t" bIns="45700" lIns="0" spcFirstLastPara="1" rIns="91425" wrap="square" tIns="45700">
            <a:noAutofit/>
          </a:bodyPr>
          <a:lstStyle/>
          <a:p>
            <a:pPr indent="0" lvl="0" marL="0" rtl="0" algn="ctr">
              <a:spcBef>
                <a:spcPts val="0"/>
              </a:spcBef>
              <a:spcAft>
                <a:spcPts val="0"/>
              </a:spcAft>
              <a:buSzPts val="1200"/>
              <a:buNone/>
            </a:pPr>
            <a:r>
              <a:rPr lang="en-US"/>
              <a:t>Savings potential from the widespread adoption of AI-based optimisation, 2035</a:t>
            </a:r>
            <a:endParaRPr/>
          </a:p>
          <a:p>
            <a:pPr indent="0" lvl="0" marL="0" rtl="0" algn="ctr">
              <a:spcBef>
                <a:spcPts val="0"/>
              </a:spcBef>
              <a:spcAft>
                <a:spcPts val="0"/>
              </a:spcAft>
              <a:buSzPts val="1200"/>
              <a:buNone/>
            </a:pPr>
            <a:r>
              <a:rPr lang="en-US"/>
              <a:t>EJ</a:t>
            </a:r>
            <a:endParaRPr/>
          </a:p>
        </p:txBody>
      </p:sp>
      <p:sp>
        <p:nvSpPr>
          <p:cNvPr id="318" name="Google Shape;318;p7"/>
          <p:cNvSpPr/>
          <p:nvPr/>
        </p:nvSpPr>
        <p:spPr>
          <a:xfrm>
            <a:off x="2731080" y="1769538"/>
            <a:ext cx="3475038" cy="1741488"/>
          </a:xfrm>
          <a:custGeom>
            <a:rect b="b" l="l" r="r" t="t"/>
            <a:pathLst>
              <a:path extrusionOk="0" h="1097" w="2189">
                <a:moveTo>
                  <a:pt x="0" y="0"/>
                </a:moveTo>
                <a:lnTo>
                  <a:pt x="196" y="0"/>
                </a:lnTo>
                <a:lnTo>
                  <a:pt x="196" y="1097"/>
                </a:lnTo>
                <a:lnTo>
                  <a:pt x="0" y="1097"/>
                </a:lnTo>
                <a:lnTo>
                  <a:pt x="0" y="0"/>
                </a:lnTo>
                <a:close/>
                <a:moveTo>
                  <a:pt x="332" y="495"/>
                </a:moveTo>
                <a:lnTo>
                  <a:pt x="527" y="495"/>
                </a:lnTo>
                <a:lnTo>
                  <a:pt x="527" y="1097"/>
                </a:lnTo>
                <a:lnTo>
                  <a:pt x="332" y="1097"/>
                </a:lnTo>
                <a:lnTo>
                  <a:pt x="332" y="495"/>
                </a:lnTo>
                <a:close/>
                <a:moveTo>
                  <a:pt x="664" y="500"/>
                </a:moveTo>
                <a:lnTo>
                  <a:pt x="859" y="500"/>
                </a:lnTo>
                <a:lnTo>
                  <a:pt x="859" y="1097"/>
                </a:lnTo>
                <a:lnTo>
                  <a:pt x="664" y="1097"/>
                </a:lnTo>
                <a:lnTo>
                  <a:pt x="664" y="500"/>
                </a:lnTo>
                <a:close/>
                <a:moveTo>
                  <a:pt x="997" y="718"/>
                </a:moveTo>
                <a:lnTo>
                  <a:pt x="1192" y="718"/>
                </a:lnTo>
                <a:lnTo>
                  <a:pt x="1192" y="1097"/>
                </a:lnTo>
                <a:lnTo>
                  <a:pt x="997" y="1097"/>
                </a:lnTo>
                <a:lnTo>
                  <a:pt x="997" y="718"/>
                </a:lnTo>
                <a:close/>
                <a:moveTo>
                  <a:pt x="1329" y="845"/>
                </a:moveTo>
                <a:lnTo>
                  <a:pt x="1524" y="845"/>
                </a:lnTo>
                <a:lnTo>
                  <a:pt x="1524" y="1097"/>
                </a:lnTo>
                <a:lnTo>
                  <a:pt x="1329" y="1097"/>
                </a:lnTo>
                <a:lnTo>
                  <a:pt x="1329" y="845"/>
                </a:lnTo>
                <a:close/>
                <a:moveTo>
                  <a:pt x="1662" y="940"/>
                </a:moveTo>
                <a:lnTo>
                  <a:pt x="1857" y="940"/>
                </a:lnTo>
                <a:lnTo>
                  <a:pt x="1857" y="1097"/>
                </a:lnTo>
                <a:lnTo>
                  <a:pt x="1662" y="1097"/>
                </a:lnTo>
                <a:lnTo>
                  <a:pt x="1662" y="940"/>
                </a:lnTo>
                <a:close/>
                <a:moveTo>
                  <a:pt x="1993" y="976"/>
                </a:moveTo>
                <a:lnTo>
                  <a:pt x="2189" y="976"/>
                </a:lnTo>
                <a:lnTo>
                  <a:pt x="2189" y="1097"/>
                </a:lnTo>
                <a:lnTo>
                  <a:pt x="1993" y="1097"/>
                </a:lnTo>
                <a:lnTo>
                  <a:pt x="1993" y="976"/>
                </a:lnTo>
                <a:close/>
              </a:path>
            </a:pathLst>
          </a:custGeom>
          <a:solidFill>
            <a:srgbClr val="4BACC6"/>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100">
              <a:solidFill>
                <a:schemeClr val="dk1"/>
              </a:solidFill>
              <a:latin typeface="Arial"/>
              <a:ea typeface="Arial"/>
              <a:cs typeface="Arial"/>
              <a:sym typeface="Arial"/>
            </a:endParaRPr>
          </a:p>
        </p:txBody>
      </p:sp>
      <p:cxnSp>
        <p:nvCxnSpPr>
          <p:cNvPr id="319" name="Google Shape;319;p7"/>
          <p:cNvCxnSpPr/>
          <p:nvPr/>
        </p:nvCxnSpPr>
        <p:spPr>
          <a:xfrm>
            <a:off x="2623130" y="3511025"/>
            <a:ext cx="3690938" cy="0"/>
          </a:xfrm>
          <a:prstGeom prst="straightConnector1">
            <a:avLst/>
          </a:prstGeom>
          <a:noFill/>
          <a:ln cap="flat" cmpd="sng" w="9525">
            <a:solidFill>
              <a:srgbClr val="000000"/>
            </a:solidFill>
            <a:prstDash val="solid"/>
            <a:round/>
            <a:headEnd len="med" w="med" type="none"/>
            <a:tailEnd len="med" w="med" type="none"/>
          </a:ln>
        </p:spPr>
      </p:cxnSp>
      <p:sp>
        <p:nvSpPr>
          <p:cNvPr id="320" name="Google Shape;320;p7"/>
          <p:cNvSpPr/>
          <p:nvPr/>
        </p:nvSpPr>
        <p:spPr>
          <a:xfrm>
            <a:off x="2829505" y="2752200"/>
            <a:ext cx="114300" cy="114300"/>
          </a:xfrm>
          <a:prstGeom prst="ellipse">
            <a:avLst/>
          </a:prstGeom>
          <a:solidFill>
            <a:srgbClr val="E46C0A"/>
          </a:solidFill>
          <a:ln cap="flat" cmpd="sng" w="9525">
            <a:solidFill>
              <a:srgbClr val="00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100">
              <a:solidFill>
                <a:schemeClr val="dk1"/>
              </a:solidFill>
              <a:latin typeface="Arial"/>
              <a:ea typeface="Arial"/>
              <a:cs typeface="Arial"/>
              <a:sym typeface="Arial"/>
            </a:endParaRPr>
          </a:p>
        </p:txBody>
      </p:sp>
      <p:sp>
        <p:nvSpPr>
          <p:cNvPr id="321" name="Google Shape;321;p7"/>
          <p:cNvSpPr/>
          <p:nvPr/>
        </p:nvSpPr>
        <p:spPr>
          <a:xfrm>
            <a:off x="2829505" y="2752200"/>
            <a:ext cx="114300" cy="114300"/>
          </a:xfrm>
          <a:prstGeom prst="ellipse">
            <a:avLst/>
          </a:prstGeom>
          <a:noFill/>
          <a:ln cap="flat" cmpd="sng" w="9525">
            <a:solidFill>
              <a:srgbClr val="FFFFFF"/>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100">
              <a:solidFill>
                <a:schemeClr val="dk1"/>
              </a:solidFill>
              <a:latin typeface="Arial"/>
              <a:ea typeface="Arial"/>
              <a:cs typeface="Arial"/>
              <a:sym typeface="Arial"/>
            </a:endParaRPr>
          </a:p>
        </p:txBody>
      </p:sp>
      <p:sp>
        <p:nvSpPr>
          <p:cNvPr id="322" name="Google Shape;322;p7"/>
          <p:cNvSpPr/>
          <p:nvPr/>
        </p:nvSpPr>
        <p:spPr>
          <a:xfrm>
            <a:off x="3356555" y="2766488"/>
            <a:ext cx="112713" cy="114300"/>
          </a:xfrm>
          <a:prstGeom prst="ellipse">
            <a:avLst/>
          </a:prstGeom>
          <a:solidFill>
            <a:srgbClr val="E46C0A"/>
          </a:solidFill>
          <a:ln cap="flat" cmpd="sng" w="9525">
            <a:solidFill>
              <a:srgbClr val="00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100">
              <a:solidFill>
                <a:schemeClr val="dk1"/>
              </a:solidFill>
              <a:latin typeface="Arial"/>
              <a:ea typeface="Arial"/>
              <a:cs typeface="Arial"/>
              <a:sym typeface="Arial"/>
            </a:endParaRPr>
          </a:p>
        </p:txBody>
      </p:sp>
      <p:sp>
        <p:nvSpPr>
          <p:cNvPr id="323" name="Google Shape;323;p7"/>
          <p:cNvSpPr/>
          <p:nvPr/>
        </p:nvSpPr>
        <p:spPr>
          <a:xfrm>
            <a:off x="3356555" y="2766488"/>
            <a:ext cx="112713" cy="114300"/>
          </a:xfrm>
          <a:prstGeom prst="ellipse">
            <a:avLst/>
          </a:prstGeom>
          <a:noFill/>
          <a:ln cap="flat" cmpd="sng" w="9525">
            <a:solidFill>
              <a:srgbClr val="FFFFFF"/>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100">
              <a:solidFill>
                <a:schemeClr val="dk1"/>
              </a:solidFill>
              <a:latin typeface="Arial"/>
              <a:ea typeface="Arial"/>
              <a:cs typeface="Arial"/>
              <a:sym typeface="Arial"/>
            </a:endParaRPr>
          </a:p>
        </p:txBody>
      </p:sp>
      <p:sp>
        <p:nvSpPr>
          <p:cNvPr id="324" name="Google Shape;324;p7"/>
          <p:cNvSpPr/>
          <p:nvPr/>
        </p:nvSpPr>
        <p:spPr>
          <a:xfrm>
            <a:off x="3883605" y="2615675"/>
            <a:ext cx="114300" cy="112713"/>
          </a:xfrm>
          <a:prstGeom prst="ellipse">
            <a:avLst/>
          </a:prstGeom>
          <a:solidFill>
            <a:srgbClr val="E46C0A"/>
          </a:solidFill>
          <a:ln cap="flat" cmpd="sng" w="9525">
            <a:solidFill>
              <a:srgbClr val="00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100">
              <a:solidFill>
                <a:schemeClr val="dk1"/>
              </a:solidFill>
              <a:latin typeface="Arial"/>
              <a:ea typeface="Arial"/>
              <a:cs typeface="Arial"/>
              <a:sym typeface="Arial"/>
            </a:endParaRPr>
          </a:p>
        </p:txBody>
      </p:sp>
      <p:sp>
        <p:nvSpPr>
          <p:cNvPr id="325" name="Google Shape;325;p7"/>
          <p:cNvSpPr/>
          <p:nvPr/>
        </p:nvSpPr>
        <p:spPr>
          <a:xfrm>
            <a:off x="3883605" y="2615675"/>
            <a:ext cx="114300" cy="112713"/>
          </a:xfrm>
          <a:prstGeom prst="ellipse">
            <a:avLst/>
          </a:prstGeom>
          <a:noFill/>
          <a:ln cap="flat" cmpd="sng" w="9525">
            <a:solidFill>
              <a:srgbClr val="FFFFFF"/>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100">
              <a:solidFill>
                <a:schemeClr val="dk1"/>
              </a:solidFill>
              <a:latin typeface="Arial"/>
              <a:ea typeface="Arial"/>
              <a:cs typeface="Arial"/>
              <a:sym typeface="Arial"/>
            </a:endParaRPr>
          </a:p>
        </p:txBody>
      </p:sp>
      <p:sp>
        <p:nvSpPr>
          <p:cNvPr id="326" name="Google Shape;326;p7"/>
          <p:cNvSpPr/>
          <p:nvPr/>
        </p:nvSpPr>
        <p:spPr>
          <a:xfrm>
            <a:off x="4412242" y="2641075"/>
            <a:ext cx="112713" cy="112713"/>
          </a:xfrm>
          <a:prstGeom prst="ellipse">
            <a:avLst/>
          </a:prstGeom>
          <a:solidFill>
            <a:srgbClr val="E46C0A"/>
          </a:solidFill>
          <a:ln cap="flat" cmpd="sng" w="9525">
            <a:solidFill>
              <a:srgbClr val="00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100">
              <a:solidFill>
                <a:schemeClr val="dk1"/>
              </a:solidFill>
              <a:latin typeface="Arial"/>
              <a:ea typeface="Arial"/>
              <a:cs typeface="Arial"/>
              <a:sym typeface="Arial"/>
            </a:endParaRPr>
          </a:p>
        </p:txBody>
      </p:sp>
      <p:sp>
        <p:nvSpPr>
          <p:cNvPr id="327" name="Google Shape;327;p7"/>
          <p:cNvSpPr/>
          <p:nvPr/>
        </p:nvSpPr>
        <p:spPr>
          <a:xfrm>
            <a:off x="4412242" y="2641075"/>
            <a:ext cx="112713" cy="112713"/>
          </a:xfrm>
          <a:prstGeom prst="ellipse">
            <a:avLst/>
          </a:prstGeom>
          <a:noFill/>
          <a:ln cap="flat" cmpd="sng" w="9525">
            <a:solidFill>
              <a:srgbClr val="FFFFFF"/>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100">
              <a:solidFill>
                <a:schemeClr val="dk1"/>
              </a:solidFill>
              <a:latin typeface="Arial"/>
              <a:ea typeface="Arial"/>
              <a:cs typeface="Arial"/>
              <a:sym typeface="Arial"/>
            </a:endParaRPr>
          </a:p>
        </p:txBody>
      </p:sp>
      <p:sp>
        <p:nvSpPr>
          <p:cNvPr id="328" name="Google Shape;328;p7"/>
          <p:cNvSpPr/>
          <p:nvPr/>
        </p:nvSpPr>
        <p:spPr>
          <a:xfrm>
            <a:off x="4939292" y="2615675"/>
            <a:ext cx="114300" cy="112713"/>
          </a:xfrm>
          <a:prstGeom prst="ellipse">
            <a:avLst/>
          </a:prstGeom>
          <a:solidFill>
            <a:srgbClr val="E46C0A"/>
          </a:solidFill>
          <a:ln cap="flat" cmpd="sng" w="9525">
            <a:solidFill>
              <a:srgbClr val="00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100">
              <a:solidFill>
                <a:schemeClr val="dk1"/>
              </a:solidFill>
              <a:latin typeface="Arial"/>
              <a:ea typeface="Arial"/>
              <a:cs typeface="Arial"/>
              <a:sym typeface="Arial"/>
            </a:endParaRPr>
          </a:p>
        </p:txBody>
      </p:sp>
      <p:sp>
        <p:nvSpPr>
          <p:cNvPr id="329" name="Google Shape;329;p7"/>
          <p:cNvSpPr/>
          <p:nvPr/>
        </p:nvSpPr>
        <p:spPr>
          <a:xfrm>
            <a:off x="4939292" y="2615675"/>
            <a:ext cx="114300" cy="112713"/>
          </a:xfrm>
          <a:prstGeom prst="ellipse">
            <a:avLst/>
          </a:prstGeom>
          <a:noFill/>
          <a:ln cap="flat" cmpd="sng" w="9525">
            <a:solidFill>
              <a:srgbClr val="FFFFFF"/>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100">
              <a:solidFill>
                <a:schemeClr val="dk1"/>
              </a:solidFill>
              <a:latin typeface="Arial"/>
              <a:ea typeface="Arial"/>
              <a:cs typeface="Arial"/>
              <a:sym typeface="Arial"/>
            </a:endParaRPr>
          </a:p>
        </p:txBody>
      </p:sp>
      <p:sp>
        <p:nvSpPr>
          <p:cNvPr id="330" name="Google Shape;330;p7"/>
          <p:cNvSpPr/>
          <p:nvPr/>
        </p:nvSpPr>
        <p:spPr>
          <a:xfrm>
            <a:off x="5467930" y="2114025"/>
            <a:ext cx="112713" cy="114300"/>
          </a:xfrm>
          <a:prstGeom prst="ellipse">
            <a:avLst/>
          </a:prstGeom>
          <a:solidFill>
            <a:srgbClr val="E46C0A"/>
          </a:solidFill>
          <a:ln cap="flat" cmpd="sng" w="9525">
            <a:solidFill>
              <a:srgbClr val="00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100">
              <a:solidFill>
                <a:schemeClr val="dk1"/>
              </a:solidFill>
              <a:latin typeface="Arial"/>
              <a:ea typeface="Arial"/>
              <a:cs typeface="Arial"/>
              <a:sym typeface="Arial"/>
            </a:endParaRPr>
          </a:p>
        </p:txBody>
      </p:sp>
      <p:sp>
        <p:nvSpPr>
          <p:cNvPr id="331" name="Google Shape;331;p7"/>
          <p:cNvSpPr/>
          <p:nvPr/>
        </p:nvSpPr>
        <p:spPr>
          <a:xfrm>
            <a:off x="5467930" y="2114025"/>
            <a:ext cx="112713" cy="114300"/>
          </a:xfrm>
          <a:prstGeom prst="ellipse">
            <a:avLst/>
          </a:prstGeom>
          <a:noFill/>
          <a:ln cap="flat" cmpd="sng" w="9525">
            <a:solidFill>
              <a:srgbClr val="FFFFFF"/>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100">
              <a:solidFill>
                <a:schemeClr val="dk1"/>
              </a:solidFill>
              <a:latin typeface="Arial"/>
              <a:ea typeface="Arial"/>
              <a:cs typeface="Arial"/>
              <a:sym typeface="Arial"/>
            </a:endParaRPr>
          </a:p>
        </p:txBody>
      </p:sp>
      <p:sp>
        <p:nvSpPr>
          <p:cNvPr id="332" name="Google Shape;332;p7"/>
          <p:cNvSpPr/>
          <p:nvPr/>
        </p:nvSpPr>
        <p:spPr>
          <a:xfrm>
            <a:off x="5993392" y="1780650"/>
            <a:ext cx="114300" cy="114300"/>
          </a:xfrm>
          <a:prstGeom prst="ellipse">
            <a:avLst/>
          </a:prstGeom>
          <a:solidFill>
            <a:srgbClr val="E46C0A"/>
          </a:solidFill>
          <a:ln cap="flat" cmpd="sng" w="9525">
            <a:solidFill>
              <a:srgbClr val="00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100">
              <a:solidFill>
                <a:schemeClr val="dk1"/>
              </a:solidFill>
              <a:latin typeface="Arial"/>
              <a:ea typeface="Arial"/>
              <a:cs typeface="Arial"/>
              <a:sym typeface="Arial"/>
            </a:endParaRPr>
          </a:p>
        </p:txBody>
      </p:sp>
      <p:sp>
        <p:nvSpPr>
          <p:cNvPr id="333" name="Google Shape;333;p7"/>
          <p:cNvSpPr/>
          <p:nvPr/>
        </p:nvSpPr>
        <p:spPr>
          <a:xfrm>
            <a:off x="5993392" y="1780650"/>
            <a:ext cx="114300" cy="114300"/>
          </a:xfrm>
          <a:prstGeom prst="ellipse">
            <a:avLst/>
          </a:prstGeom>
          <a:noFill/>
          <a:ln cap="flat" cmpd="sng" w="9525">
            <a:solidFill>
              <a:srgbClr val="FFFFFF"/>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100">
              <a:solidFill>
                <a:schemeClr val="dk1"/>
              </a:solidFill>
              <a:latin typeface="Arial"/>
              <a:ea typeface="Arial"/>
              <a:cs typeface="Arial"/>
              <a:sym typeface="Arial"/>
            </a:endParaRPr>
          </a:p>
        </p:txBody>
      </p:sp>
      <p:sp>
        <p:nvSpPr>
          <p:cNvPr id="334" name="Google Shape;334;p7"/>
          <p:cNvSpPr/>
          <p:nvPr/>
        </p:nvSpPr>
        <p:spPr>
          <a:xfrm>
            <a:off x="6474405" y="2950638"/>
            <a:ext cx="203582" cy="169277"/>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1100"/>
              <a:buFont typeface="Arial"/>
              <a:buNone/>
            </a:pPr>
            <a:r>
              <a:rPr b="0" i="0" lang="en-US" sz="1100" u="none" cap="none" strike="noStrike">
                <a:solidFill>
                  <a:srgbClr val="000000"/>
                </a:solidFill>
                <a:latin typeface="Arial"/>
                <a:ea typeface="Arial"/>
                <a:cs typeface="Arial"/>
                <a:sym typeface="Arial"/>
              </a:rPr>
              <a:t>2%</a:t>
            </a:r>
            <a:endParaRPr b="0" i="0" sz="1100" u="none" cap="none" strike="noStrike">
              <a:solidFill>
                <a:schemeClr val="dk1"/>
              </a:solidFill>
              <a:latin typeface="Arial"/>
              <a:ea typeface="Arial"/>
              <a:cs typeface="Arial"/>
              <a:sym typeface="Arial"/>
            </a:endParaRPr>
          </a:p>
        </p:txBody>
      </p:sp>
      <p:sp>
        <p:nvSpPr>
          <p:cNvPr id="335" name="Google Shape;335;p7"/>
          <p:cNvSpPr/>
          <p:nvPr/>
        </p:nvSpPr>
        <p:spPr>
          <a:xfrm>
            <a:off x="6474405" y="2504550"/>
            <a:ext cx="203582" cy="169277"/>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1100"/>
              <a:buFont typeface="Arial"/>
              <a:buNone/>
            </a:pPr>
            <a:r>
              <a:rPr b="0" i="0" lang="en-US" sz="1100" u="none" cap="none" strike="noStrike">
                <a:solidFill>
                  <a:srgbClr val="000000"/>
                </a:solidFill>
                <a:latin typeface="Arial"/>
                <a:ea typeface="Arial"/>
                <a:cs typeface="Arial"/>
                <a:sym typeface="Arial"/>
              </a:rPr>
              <a:t>4%</a:t>
            </a:r>
            <a:endParaRPr b="0" i="0" sz="1100" u="none" cap="none" strike="noStrike">
              <a:solidFill>
                <a:schemeClr val="dk1"/>
              </a:solidFill>
              <a:latin typeface="Arial"/>
              <a:ea typeface="Arial"/>
              <a:cs typeface="Arial"/>
              <a:sym typeface="Arial"/>
            </a:endParaRPr>
          </a:p>
        </p:txBody>
      </p:sp>
      <p:sp>
        <p:nvSpPr>
          <p:cNvPr id="336" name="Google Shape;336;p7"/>
          <p:cNvSpPr/>
          <p:nvPr/>
        </p:nvSpPr>
        <p:spPr>
          <a:xfrm>
            <a:off x="6474405" y="2060050"/>
            <a:ext cx="203582" cy="169277"/>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1100"/>
              <a:buFont typeface="Arial"/>
              <a:buNone/>
            </a:pPr>
            <a:r>
              <a:rPr b="0" i="0" lang="en-US" sz="1100" u="none" cap="none" strike="noStrike">
                <a:solidFill>
                  <a:srgbClr val="000000"/>
                </a:solidFill>
                <a:latin typeface="Arial"/>
                <a:ea typeface="Arial"/>
                <a:cs typeface="Arial"/>
                <a:sym typeface="Arial"/>
              </a:rPr>
              <a:t>6%</a:t>
            </a:r>
            <a:endParaRPr b="0" i="0" sz="1100" u="none" cap="none" strike="noStrike">
              <a:solidFill>
                <a:schemeClr val="dk1"/>
              </a:solidFill>
              <a:latin typeface="Arial"/>
              <a:ea typeface="Arial"/>
              <a:cs typeface="Arial"/>
              <a:sym typeface="Arial"/>
            </a:endParaRPr>
          </a:p>
        </p:txBody>
      </p:sp>
      <p:sp>
        <p:nvSpPr>
          <p:cNvPr id="337" name="Google Shape;337;p7"/>
          <p:cNvSpPr/>
          <p:nvPr/>
        </p:nvSpPr>
        <p:spPr>
          <a:xfrm>
            <a:off x="6474405" y="1613963"/>
            <a:ext cx="203582" cy="169277"/>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1100"/>
              <a:buFont typeface="Arial"/>
              <a:buNone/>
            </a:pPr>
            <a:r>
              <a:rPr b="0" i="0" lang="en-US" sz="1100" u="none" cap="none" strike="noStrike">
                <a:solidFill>
                  <a:srgbClr val="000000"/>
                </a:solidFill>
                <a:latin typeface="Arial"/>
                <a:ea typeface="Arial"/>
                <a:cs typeface="Arial"/>
                <a:sym typeface="Arial"/>
              </a:rPr>
              <a:t>8%</a:t>
            </a:r>
            <a:endParaRPr b="0" i="0" sz="1100" u="none" cap="none" strike="noStrike">
              <a:solidFill>
                <a:schemeClr val="dk1"/>
              </a:solidFill>
              <a:latin typeface="Arial"/>
              <a:ea typeface="Arial"/>
              <a:cs typeface="Arial"/>
              <a:sym typeface="Arial"/>
            </a:endParaRPr>
          </a:p>
        </p:txBody>
      </p:sp>
      <p:sp>
        <p:nvSpPr>
          <p:cNvPr id="338" name="Google Shape;338;p7"/>
          <p:cNvSpPr/>
          <p:nvPr/>
        </p:nvSpPr>
        <p:spPr>
          <a:xfrm>
            <a:off x="2246892" y="2950638"/>
            <a:ext cx="195566" cy="169277"/>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1100"/>
              <a:buFont typeface="Arial"/>
              <a:buNone/>
            </a:pPr>
            <a:r>
              <a:rPr b="0" i="0" lang="en-US" sz="1100" u="none" cap="none" strike="noStrike">
                <a:solidFill>
                  <a:srgbClr val="000000"/>
                </a:solidFill>
                <a:latin typeface="Arial"/>
                <a:ea typeface="Arial"/>
                <a:cs typeface="Arial"/>
                <a:sym typeface="Arial"/>
              </a:rPr>
              <a:t>0.5</a:t>
            </a:r>
            <a:endParaRPr b="0" i="0" sz="1100" u="none" cap="none" strike="noStrike">
              <a:solidFill>
                <a:schemeClr val="dk1"/>
              </a:solidFill>
              <a:latin typeface="Arial"/>
              <a:ea typeface="Arial"/>
              <a:cs typeface="Arial"/>
              <a:sym typeface="Arial"/>
            </a:endParaRPr>
          </a:p>
        </p:txBody>
      </p:sp>
      <p:sp>
        <p:nvSpPr>
          <p:cNvPr id="339" name="Google Shape;339;p7"/>
          <p:cNvSpPr/>
          <p:nvPr/>
        </p:nvSpPr>
        <p:spPr>
          <a:xfrm>
            <a:off x="2246892" y="2504550"/>
            <a:ext cx="195566" cy="169277"/>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1100"/>
              <a:buFont typeface="Arial"/>
              <a:buNone/>
            </a:pPr>
            <a:r>
              <a:rPr b="0" i="0" lang="en-US" sz="1100" u="none" cap="none" strike="noStrike">
                <a:solidFill>
                  <a:srgbClr val="000000"/>
                </a:solidFill>
                <a:latin typeface="Arial"/>
                <a:ea typeface="Arial"/>
                <a:cs typeface="Arial"/>
                <a:sym typeface="Arial"/>
              </a:rPr>
              <a:t>1.0</a:t>
            </a:r>
            <a:endParaRPr b="0" i="0" sz="1100" u="none" cap="none" strike="noStrike">
              <a:solidFill>
                <a:schemeClr val="dk1"/>
              </a:solidFill>
              <a:latin typeface="Arial"/>
              <a:ea typeface="Arial"/>
              <a:cs typeface="Arial"/>
              <a:sym typeface="Arial"/>
            </a:endParaRPr>
          </a:p>
        </p:txBody>
      </p:sp>
      <p:sp>
        <p:nvSpPr>
          <p:cNvPr id="340" name="Google Shape;340;p7"/>
          <p:cNvSpPr/>
          <p:nvPr/>
        </p:nvSpPr>
        <p:spPr>
          <a:xfrm>
            <a:off x="2246892" y="2060050"/>
            <a:ext cx="195566" cy="169277"/>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1100"/>
              <a:buFont typeface="Arial"/>
              <a:buNone/>
            </a:pPr>
            <a:r>
              <a:rPr b="0" i="0" lang="en-US" sz="1100" u="none" cap="none" strike="noStrike">
                <a:solidFill>
                  <a:srgbClr val="000000"/>
                </a:solidFill>
                <a:latin typeface="Arial"/>
                <a:ea typeface="Arial"/>
                <a:cs typeface="Arial"/>
                <a:sym typeface="Arial"/>
              </a:rPr>
              <a:t>1.5</a:t>
            </a:r>
            <a:endParaRPr b="0" i="0" sz="1100" u="none" cap="none" strike="noStrike">
              <a:solidFill>
                <a:schemeClr val="dk1"/>
              </a:solidFill>
              <a:latin typeface="Arial"/>
              <a:ea typeface="Arial"/>
              <a:cs typeface="Arial"/>
              <a:sym typeface="Arial"/>
            </a:endParaRPr>
          </a:p>
        </p:txBody>
      </p:sp>
      <p:sp>
        <p:nvSpPr>
          <p:cNvPr id="341" name="Google Shape;341;p7"/>
          <p:cNvSpPr/>
          <p:nvPr/>
        </p:nvSpPr>
        <p:spPr>
          <a:xfrm>
            <a:off x="2246892" y="1613963"/>
            <a:ext cx="195566" cy="169277"/>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1100"/>
              <a:buFont typeface="Arial"/>
              <a:buNone/>
            </a:pPr>
            <a:r>
              <a:rPr b="0" i="0" lang="en-US" sz="1100" u="none" cap="none" strike="noStrike">
                <a:solidFill>
                  <a:srgbClr val="000000"/>
                </a:solidFill>
                <a:latin typeface="Arial"/>
                <a:ea typeface="Arial"/>
                <a:cs typeface="Arial"/>
                <a:sym typeface="Arial"/>
              </a:rPr>
              <a:t>2.0</a:t>
            </a:r>
            <a:endParaRPr b="0" i="0" sz="1100" u="none" cap="none" strike="noStrike">
              <a:solidFill>
                <a:schemeClr val="dk1"/>
              </a:solidFill>
              <a:latin typeface="Arial"/>
              <a:ea typeface="Arial"/>
              <a:cs typeface="Arial"/>
              <a:sym typeface="Arial"/>
            </a:endParaRPr>
          </a:p>
        </p:txBody>
      </p:sp>
      <p:sp>
        <p:nvSpPr>
          <p:cNvPr id="342" name="Google Shape;342;p7"/>
          <p:cNvSpPr/>
          <p:nvPr/>
        </p:nvSpPr>
        <p:spPr>
          <a:xfrm>
            <a:off x="2737575" y="3573922"/>
            <a:ext cx="298159" cy="169277"/>
          </a:xfrm>
          <a:prstGeom prst="rect">
            <a:avLst/>
          </a:prstGeom>
          <a:noFill/>
          <a:ln>
            <a:noFill/>
          </a:ln>
        </p:spPr>
        <p:txBody>
          <a:bodyPr anchorCtr="0" anchor="t" bIns="0" lIns="0" spcFirstLastPara="1" rIns="0" wrap="square" tIns="0">
            <a:spAutoFit/>
          </a:bodyPr>
          <a:lstStyle/>
          <a:p>
            <a:pPr indent="0" lvl="0" marL="0" marR="0" rtl="0" algn="ctr">
              <a:lnSpc>
                <a:spcPct val="100000"/>
              </a:lnSpc>
              <a:spcBef>
                <a:spcPts val="0"/>
              </a:spcBef>
              <a:spcAft>
                <a:spcPts val="0"/>
              </a:spcAft>
              <a:buClr>
                <a:srgbClr val="000000"/>
              </a:buClr>
              <a:buSzPts val="1100"/>
              <a:buFont typeface="Arial"/>
              <a:buNone/>
            </a:pPr>
            <a:r>
              <a:rPr b="0" i="0" lang="en-US" sz="1100" u="none" cap="none" strike="noStrike">
                <a:solidFill>
                  <a:srgbClr val="000000"/>
                </a:solidFill>
                <a:latin typeface="Arial"/>
                <a:ea typeface="Arial"/>
                <a:cs typeface="Arial"/>
                <a:sym typeface="Arial"/>
              </a:rPr>
              <a:t>Cars</a:t>
            </a:r>
            <a:endParaRPr b="0" i="0" sz="1100" u="none" cap="none" strike="noStrike">
              <a:solidFill>
                <a:schemeClr val="dk1"/>
              </a:solidFill>
              <a:latin typeface="Arial"/>
              <a:ea typeface="Arial"/>
              <a:cs typeface="Arial"/>
              <a:sym typeface="Arial"/>
            </a:endParaRPr>
          </a:p>
        </p:txBody>
      </p:sp>
      <p:sp>
        <p:nvSpPr>
          <p:cNvPr id="343" name="Google Shape;343;p7"/>
          <p:cNvSpPr/>
          <p:nvPr/>
        </p:nvSpPr>
        <p:spPr>
          <a:xfrm>
            <a:off x="3165904" y="3573922"/>
            <a:ext cx="423193" cy="169277"/>
          </a:xfrm>
          <a:prstGeom prst="rect">
            <a:avLst/>
          </a:prstGeom>
          <a:noFill/>
          <a:ln>
            <a:noFill/>
          </a:ln>
        </p:spPr>
        <p:txBody>
          <a:bodyPr anchorCtr="0" anchor="t" bIns="0" lIns="0" spcFirstLastPara="1" rIns="0" wrap="square" tIns="0">
            <a:spAutoFit/>
          </a:bodyPr>
          <a:lstStyle/>
          <a:p>
            <a:pPr indent="0" lvl="0" marL="0" marR="0" rtl="0" algn="ctr">
              <a:lnSpc>
                <a:spcPct val="100000"/>
              </a:lnSpc>
              <a:spcBef>
                <a:spcPts val="0"/>
              </a:spcBef>
              <a:spcAft>
                <a:spcPts val="0"/>
              </a:spcAft>
              <a:buClr>
                <a:srgbClr val="000000"/>
              </a:buClr>
              <a:buSzPts val="1100"/>
              <a:buFont typeface="Arial"/>
              <a:buNone/>
            </a:pPr>
            <a:r>
              <a:rPr b="0" i="0" lang="en-US" sz="1100" u="none" cap="none" strike="noStrike">
                <a:solidFill>
                  <a:srgbClr val="000000"/>
                </a:solidFill>
                <a:latin typeface="Arial"/>
                <a:ea typeface="Arial"/>
                <a:cs typeface="Arial"/>
                <a:sym typeface="Arial"/>
              </a:rPr>
              <a:t>Trucks</a:t>
            </a:r>
            <a:endParaRPr b="0" i="0" sz="1100" u="none" cap="none" strike="noStrike">
              <a:solidFill>
                <a:schemeClr val="dk1"/>
              </a:solidFill>
              <a:latin typeface="Arial"/>
              <a:ea typeface="Arial"/>
              <a:cs typeface="Arial"/>
              <a:sym typeface="Arial"/>
            </a:endParaRPr>
          </a:p>
        </p:txBody>
      </p:sp>
      <p:sp>
        <p:nvSpPr>
          <p:cNvPr id="344" name="Google Shape;344;p7"/>
          <p:cNvSpPr/>
          <p:nvPr/>
        </p:nvSpPr>
        <p:spPr>
          <a:xfrm>
            <a:off x="3796355" y="3573922"/>
            <a:ext cx="298159" cy="507831"/>
          </a:xfrm>
          <a:prstGeom prst="rect">
            <a:avLst/>
          </a:prstGeom>
          <a:noFill/>
          <a:ln>
            <a:noFill/>
          </a:ln>
        </p:spPr>
        <p:txBody>
          <a:bodyPr anchorCtr="0" anchor="t" bIns="0" lIns="0" spcFirstLastPara="1" rIns="0" wrap="square" tIns="0">
            <a:spAutoFit/>
          </a:bodyPr>
          <a:lstStyle/>
          <a:p>
            <a:pPr indent="0" lvl="0" marL="0" marR="0" rtl="0" algn="ctr">
              <a:lnSpc>
                <a:spcPct val="100000"/>
              </a:lnSpc>
              <a:spcBef>
                <a:spcPts val="0"/>
              </a:spcBef>
              <a:spcAft>
                <a:spcPts val="0"/>
              </a:spcAft>
              <a:buClr>
                <a:srgbClr val="000000"/>
              </a:buClr>
              <a:buSzPts val="1100"/>
              <a:buFont typeface="Arial"/>
              <a:buNone/>
            </a:pPr>
            <a:r>
              <a:rPr b="0" i="0" lang="en-US" sz="1100" u="none" cap="none" strike="noStrike">
                <a:solidFill>
                  <a:srgbClr val="000000"/>
                </a:solidFill>
                <a:latin typeface="Arial"/>
                <a:ea typeface="Arial"/>
                <a:cs typeface="Arial"/>
                <a:sym typeface="Arial"/>
              </a:rPr>
              <a:t>Iron </a:t>
            </a:r>
            <a:endParaRPr/>
          </a:p>
          <a:p>
            <a:pPr indent="0" lvl="0" marL="0" marR="0" rtl="0" algn="ctr">
              <a:lnSpc>
                <a:spcPct val="100000"/>
              </a:lnSpc>
              <a:spcBef>
                <a:spcPts val="0"/>
              </a:spcBef>
              <a:spcAft>
                <a:spcPts val="0"/>
              </a:spcAft>
              <a:buClr>
                <a:srgbClr val="000000"/>
              </a:buClr>
              <a:buSzPts val="1100"/>
              <a:buFont typeface="Arial"/>
              <a:buNone/>
            </a:pPr>
            <a:r>
              <a:rPr b="0" i="0" lang="en-US" sz="1100" u="none" cap="none" strike="noStrike">
                <a:solidFill>
                  <a:srgbClr val="000000"/>
                </a:solidFill>
                <a:latin typeface="Arial"/>
                <a:ea typeface="Arial"/>
                <a:cs typeface="Arial"/>
                <a:sym typeface="Arial"/>
              </a:rPr>
              <a:t>&amp;</a:t>
            </a:r>
            <a:endParaRPr sz="1100">
              <a:solidFill>
                <a:schemeClr val="dk1"/>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100"/>
              <a:buFont typeface="Arial"/>
              <a:buNone/>
            </a:pPr>
            <a:r>
              <a:rPr b="0" i="0" lang="en-US" sz="1100" u="none" cap="none" strike="noStrike">
                <a:solidFill>
                  <a:srgbClr val="000000"/>
                </a:solidFill>
                <a:latin typeface="Arial"/>
                <a:ea typeface="Arial"/>
                <a:cs typeface="Arial"/>
                <a:sym typeface="Arial"/>
              </a:rPr>
              <a:t>steel</a:t>
            </a:r>
            <a:endParaRPr/>
          </a:p>
        </p:txBody>
      </p:sp>
      <p:sp>
        <p:nvSpPr>
          <p:cNvPr id="345" name="Google Shape;345;p7"/>
          <p:cNvSpPr/>
          <p:nvPr/>
        </p:nvSpPr>
        <p:spPr>
          <a:xfrm>
            <a:off x="4197616" y="3565806"/>
            <a:ext cx="503343" cy="169277"/>
          </a:xfrm>
          <a:prstGeom prst="rect">
            <a:avLst/>
          </a:prstGeom>
          <a:noFill/>
          <a:ln>
            <a:noFill/>
          </a:ln>
        </p:spPr>
        <p:txBody>
          <a:bodyPr anchorCtr="0" anchor="t" bIns="0" lIns="0" spcFirstLastPara="1" rIns="0" wrap="square" tIns="0">
            <a:spAutoFit/>
          </a:bodyPr>
          <a:lstStyle/>
          <a:p>
            <a:pPr indent="0" lvl="0" marL="0" marR="0" rtl="0" algn="ctr">
              <a:lnSpc>
                <a:spcPct val="100000"/>
              </a:lnSpc>
              <a:spcBef>
                <a:spcPts val="0"/>
              </a:spcBef>
              <a:spcAft>
                <a:spcPts val="0"/>
              </a:spcAft>
              <a:buClr>
                <a:srgbClr val="000000"/>
              </a:buClr>
              <a:buSzPts val="1100"/>
              <a:buFont typeface="Arial"/>
              <a:buNone/>
            </a:pPr>
            <a:r>
              <a:rPr b="0" i="0" lang="en-US" sz="1100" u="none" cap="none" strike="noStrike">
                <a:solidFill>
                  <a:srgbClr val="000000"/>
                </a:solidFill>
                <a:latin typeface="Arial"/>
                <a:ea typeface="Arial"/>
                <a:cs typeface="Arial"/>
                <a:sym typeface="Arial"/>
              </a:rPr>
              <a:t>Aviation</a:t>
            </a:r>
            <a:endParaRPr b="0" i="0" sz="1100" u="none" cap="none" strike="noStrike">
              <a:solidFill>
                <a:schemeClr val="dk1"/>
              </a:solidFill>
              <a:latin typeface="Arial"/>
              <a:ea typeface="Arial"/>
              <a:cs typeface="Arial"/>
              <a:sym typeface="Arial"/>
            </a:endParaRPr>
          </a:p>
        </p:txBody>
      </p:sp>
      <p:sp>
        <p:nvSpPr>
          <p:cNvPr id="346" name="Google Shape;346;p7"/>
          <p:cNvSpPr/>
          <p:nvPr/>
        </p:nvSpPr>
        <p:spPr>
          <a:xfrm>
            <a:off x="4749579" y="3573922"/>
            <a:ext cx="493725" cy="169277"/>
          </a:xfrm>
          <a:prstGeom prst="rect">
            <a:avLst/>
          </a:prstGeom>
          <a:noFill/>
          <a:ln>
            <a:noFill/>
          </a:ln>
        </p:spPr>
        <p:txBody>
          <a:bodyPr anchorCtr="0" anchor="t" bIns="0" lIns="0" spcFirstLastPara="1" rIns="0" wrap="square" tIns="0">
            <a:spAutoFit/>
          </a:bodyPr>
          <a:lstStyle/>
          <a:p>
            <a:pPr indent="0" lvl="0" marL="0" marR="0" rtl="0" algn="ctr">
              <a:lnSpc>
                <a:spcPct val="100000"/>
              </a:lnSpc>
              <a:spcBef>
                <a:spcPts val="0"/>
              </a:spcBef>
              <a:spcAft>
                <a:spcPts val="0"/>
              </a:spcAft>
              <a:buClr>
                <a:srgbClr val="000000"/>
              </a:buClr>
              <a:buSzPts val="1100"/>
              <a:buFont typeface="Arial"/>
              <a:buNone/>
            </a:pPr>
            <a:r>
              <a:rPr b="0" i="0" lang="en-US" sz="1100" u="none" cap="none" strike="noStrike">
                <a:solidFill>
                  <a:srgbClr val="000000"/>
                </a:solidFill>
                <a:latin typeface="Arial"/>
                <a:ea typeface="Arial"/>
                <a:cs typeface="Arial"/>
                <a:sym typeface="Arial"/>
              </a:rPr>
              <a:t>Cement</a:t>
            </a:r>
            <a:endParaRPr b="0" i="0" sz="1100" u="none" cap="none" strike="noStrike">
              <a:solidFill>
                <a:schemeClr val="dk1"/>
              </a:solidFill>
              <a:latin typeface="Arial"/>
              <a:ea typeface="Arial"/>
              <a:cs typeface="Arial"/>
              <a:sym typeface="Arial"/>
            </a:endParaRPr>
          </a:p>
        </p:txBody>
      </p:sp>
      <p:sp>
        <p:nvSpPr>
          <p:cNvPr id="347" name="Google Shape;347;p7"/>
          <p:cNvSpPr/>
          <p:nvPr/>
        </p:nvSpPr>
        <p:spPr>
          <a:xfrm>
            <a:off x="5327918" y="3582068"/>
            <a:ext cx="392736" cy="169277"/>
          </a:xfrm>
          <a:prstGeom prst="rect">
            <a:avLst/>
          </a:prstGeom>
          <a:noFill/>
          <a:ln>
            <a:noFill/>
          </a:ln>
        </p:spPr>
        <p:txBody>
          <a:bodyPr anchorCtr="0" anchor="t" bIns="0" lIns="0" spcFirstLastPara="1" rIns="0" wrap="square" tIns="0">
            <a:spAutoFit/>
          </a:bodyPr>
          <a:lstStyle/>
          <a:p>
            <a:pPr indent="0" lvl="0" marL="0" marR="0" rtl="0" algn="ctr">
              <a:lnSpc>
                <a:spcPct val="100000"/>
              </a:lnSpc>
              <a:spcBef>
                <a:spcPts val="0"/>
              </a:spcBef>
              <a:spcAft>
                <a:spcPts val="0"/>
              </a:spcAft>
              <a:buClr>
                <a:srgbClr val="000000"/>
              </a:buClr>
              <a:buSzPts val="1100"/>
              <a:buFont typeface="Arial"/>
              <a:buNone/>
            </a:pPr>
            <a:r>
              <a:rPr b="0" i="0" lang="en-US" sz="1100" u="none" cap="none" strike="noStrike">
                <a:solidFill>
                  <a:srgbClr val="000000"/>
                </a:solidFill>
                <a:latin typeface="Arial"/>
                <a:ea typeface="Arial"/>
                <a:cs typeface="Arial"/>
                <a:sym typeface="Arial"/>
              </a:rPr>
              <a:t>Buses</a:t>
            </a:r>
            <a:endParaRPr b="0" i="0" sz="1100" u="none" cap="none" strike="noStrike">
              <a:solidFill>
                <a:schemeClr val="dk1"/>
              </a:solidFill>
              <a:latin typeface="Arial"/>
              <a:ea typeface="Arial"/>
              <a:cs typeface="Arial"/>
              <a:sym typeface="Arial"/>
            </a:endParaRPr>
          </a:p>
        </p:txBody>
      </p:sp>
      <p:sp>
        <p:nvSpPr>
          <p:cNvPr id="348" name="Google Shape;348;p7"/>
          <p:cNvSpPr/>
          <p:nvPr/>
        </p:nvSpPr>
        <p:spPr>
          <a:xfrm>
            <a:off x="5927912" y="3580622"/>
            <a:ext cx="245260" cy="169277"/>
          </a:xfrm>
          <a:prstGeom prst="rect">
            <a:avLst/>
          </a:prstGeom>
          <a:noFill/>
          <a:ln>
            <a:noFill/>
          </a:ln>
        </p:spPr>
        <p:txBody>
          <a:bodyPr anchorCtr="0" anchor="t" bIns="0" lIns="0" spcFirstLastPara="1" rIns="0" wrap="square" tIns="0">
            <a:spAutoFit/>
          </a:bodyPr>
          <a:lstStyle/>
          <a:p>
            <a:pPr indent="0" lvl="0" marL="0" marR="0" rtl="0" algn="ctr">
              <a:lnSpc>
                <a:spcPct val="100000"/>
              </a:lnSpc>
              <a:spcBef>
                <a:spcPts val="0"/>
              </a:spcBef>
              <a:spcAft>
                <a:spcPts val="0"/>
              </a:spcAft>
              <a:buClr>
                <a:srgbClr val="000000"/>
              </a:buClr>
              <a:buSzPts val="1100"/>
              <a:buFont typeface="Arial"/>
              <a:buNone/>
            </a:pPr>
            <a:r>
              <a:rPr b="0" i="0" lang="en-US" sz="1100" u="none" cap="none" strike="noStrike">
                <a:solidFill>
                  <a:srgbClr val="000000"/>
                </a:solidFill>
                <a:latin typeface="Arial"/>
                <a:ea typeface="Arial"/>
                <a:cs typeface="Arial"/>
                <a:sym typeface="Arial"/>
              </a:rPr>
              <a:t>Rail</a:t>
            </a:r>
            <a:endParaRPr b="0" i="0" sz="1100" u="none" cap="none" strike="noStrike">
              <a:solidFill>
                <a:schemeClr val="dk1"/>
              </a:solidFill>
              <a:latin typeface="Arial"/>
              <a:ea typeface="Arial"/>
              <a:cs typeface="Arial"/>
              <a:sym typeface="Arial"/>
            </a:endParaRPr>
          </a:p>
        </p:txBody>
      </p:sp>
      <p:sp>
        <p:nvSpPr>
          <p:cNvPr id="349" name="Google Shape;349;p7"/>
          <p:cNvSpPr/>
          <p:nvPr/>
        </p:nvSpPr>
        <p:spPr>
          <a:xfrm>
            <a:off x="2811079" y="1444937"/>
            <a:ext cx="1043555" cy="169277"/>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4BACC6"/>
              </a:buClr>
              <a:buSzPts val="1100"/>
              <a:buFont typeface="Arial"/>
              <a:buNone/>
            </a:pPr>
            <a:r>
              <a:rPr b="1" i="0" lang="en-US" sz="1100" u="none" cap="none" strike="noStrike">
                <a:solidFill>
                  <a:srgbClr val="4BACC6"/>
                </a:solidFill>
                <a:latin typeface="Arial"/>
                <a:ea typeface="Arial"/>
                <a:cs typeface="Arial"/>
                <a:sym typeface="Arial"/>
              </a:rPr>
              <a:t>Energy savings</a:t>
            </a:r>
            <a:endParaRPr/>
          </a:p>
        </p:txBody>
      </p:sp>
      <p:sp>
        <p:nvSpPr>
          <p:cNvPr id="350" name="Google Shape;350;p7"/>
          <p:cNvSpPr/>
          <p:nvPr/>
        </p:nvSpPr>
        <p:spPr>
          <a:xfrm>
            <a:off x="7005058" y="1633917"/>
            <a:ext cx="1405789" cy="677108"/>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E46C0A"/>
              </a:buClr>
              <a:buSzPts val="1100"/>
              <a:buFont typeface="Arial"/>
              <a:buNone/>
            </a:pPr>
            <a:r>
              <a:rPr b="1" i="0" lang="en-US" sz="1100" u="none" cap="none" strike="noStrike">
                <a:solidFill>
                  <a:srgbClr val="E46C0A"/>
                </a:solidFill>
                <a:latin typeface="Arial"/>
                <a:ea typeface="Arial"/>
                <a:cs typeface="Arial"/>
                <a:sym typeface="Arial"/>
              </a:rPr>
              <a:t>Savings as a share of sectoral energy consumption </a:t>
            </a:r>
            <a:endParaRPr/>
          </a:p>
          <a:p>
            <a:pPr indent="0" lvl="0" marL="0" marR="0" rtl="0" algn="l">
              <a:lnSpc>
                <a:spcPct val="100000"/>
              </a:lnSpc>
              <a:spcBef>
                <a:spcPts val="0"/>
              </a:spcBef>
              <a:spcAft>
                <a:spcPts val="0"/>
              </a:spcAft>
              <a:buClr>
                <a:srgbClr val="E46C0A"/>
              </a:buClr>
              <a:buSzPts val="1100"/>
              <a:buFont typeface="Arial"/>
              <a:buNone/>
            </a:pPr>
            <a:r>
              <a:rPr b="1" i="0" lang="en-US" sz="1100" u="none" cap="none" strike="noStrike">
                <a:solidFill>
                  <a:srgbClr val="E46C0A"/>
                </a:solidFill>
                <a:latin typeface="Arial"/>
                <a:ea typeface="Arial"/>
                <a:cs typeface="Arial"/>
                <a:sym typeface="Arial"/>
              </a:rPr>
              <a:t>(right axis)</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5" name="Shape 355"/>
        <p:cNvGrpSpPr/>
        <p:nvPr/>
      </p:nvGrpSpPr>
      <p:grpSpPr>
        <a:xfrm>
          <a:off x="0" y="0"/>
          <a:ext cx="0" cy="0"/>
          <a:chOff x="0" y="0"/>
          <a:chExt cx="0" cy="0"/>
        </a:xfrm>
      </p:grpSpPr>
      <p:sp>
        <p:nvSpPr>
          <p:cNvPr id="356" name="Google Shape;356;p8"/>
          <p:cNvSpPr txBox="1"/>
          <p:nvPr>
            <p:ph idx="1" type="body"/>
          </p:nvPr>
        </p:nvSpPr>
        <p:spPr>
          <a:xfrm>
            <a:off x="250825" y="163489"/>
            <a:ext cx="7993289" cy="392239"/>
          </a:xfrm>
          <a:prstGeom prst="rect">
            <a:avLst/>
          </a:prstGeom>
          <a:noFill/>
          <a:ln>
            <a:noFill/>
          </a:ln>
        </p:spPr>
        <p:txBody>
          <a:bodyPr anchorCtr="0" anchor="t" bIns="0" lIns="0" spcFirstLastPara="1" rIns="0" wrap="square" tIns="0">
            <a:noAutofit/>
          </a:bodyPr>
          <a:lstStyle/>
          <a:p>
            <a:pPr indent="0" lvl="0" marL="0" rtl="0" algn="l">
              <a:spcBef>
                <a:spcPts val="0"/>
              </a:spcBef>
              <a:spcAft>
                <a:spcPts val="0"/>
              </a:spcAft>
              <a:buSzPts val="1900"/>
              <a:buNone/>
            </a:pPr>
            <a:r>
              <a:rPr lang="en-US"/>
              <a:t>The net impact of AI on emissions depends on how it is used</a:t>
            </a:r>
            <a:endParaRPr/>
          </a:p>
        </p:txBody>
      </p:sp>
      <p:sp>
        <p:nvSpPr>
          <p:cNvPr id="357" name="Google Shape;357;p8"/>
          <p:cNvSpPr txBox="1"/>
          <p:nvPr>
            <p:ph idx="2" type="body"/>
          </p:nvPr>
        </p:nvSpPr>
        <p:spPr>
          <a:xfrm>
            <a:off x="250825" y="4273309"/>
            <a:ext cx="8642350" cy="541342"/>
          </a:xfrm>
          <a:prstGeom prst="rect">
            <a:avLst/>
          </a:prstGeom>
          <a:noFill/>
          <a:ln>
            <a:noFill/>
          </a:ln>
        </p:spPr>
        <p:txBody>
          <a:bodyPr anchorCtr="0" anchor="ctr" bIns="72000" lIns="0" spcFirstLastPara="1" rIns="91425" wrap="square" tIns="0">
            <a:noAutofit/>
          </a:bodyPr>
          <a:lstStyle/>
          <a:p>
            <a:pPr indent="0" lvl="0" marL="0" rtl="0" algn="ctr">
              <a:spcBef>
                <a:spcPts val="0"/>
              </a:spcBef>
              <a:spcAft>
                <a:spcPts val="0"/>
              </a:spcAft>
              <a:buSzPts val="1200"/>
              <a:buNone/>
            </a:pPr>
            <a:r>
              <a:rPr lang="en-US"/>
              <a:t>Emissions from electricity consumption in data centres could rise to 500 Mt, or 1.5% of total energy emissions.</a:t>
            </a:r>
            <a:endParaRPr/>
          </a:p>
        </p:txBody>
      </p:sp>
      <p:sp>
        <p:nvSpPr>
          <p:cNvPr id="358" name="Google Shape;358;p8"/>
          <p:cNvSpPr txBox="1"/>
          <p:nvPr>
            <p:ph idx="3" type="body"/>
          </p:nvPr>
        </p:nvSpPr>
        <p:spPr>
          <a:xfrm>
            <a:off x="2014538" y="3981134"/>
            <a:ext cx="1229033" cy="423395"/>
          </a:xfrm>
          <a:prstGeom prst="rect">
            <a:avLst/>
          </a:prstGeom>
          <a:noFill/>
          <a:ln>
            <a:noFill/>
          </a:ln>
        </p:spPr>
        <p:txBody>
          <a:bodyPr anchorCtr="0" anchor="t" bIns="45700" lIns="0" spcFirstLastPara="1" rIns="91425" wrap="square" tIns="45700">
            <a:noAutofit/>
          </a:bodyPr>
          <a:lstStyle/>
          <a:p>
            <a:pPr indent="0" lvl="0" marL="0" rtl="0" algn="ctr">
              <a:spcBef>
                <a:spcPts val="0"/>
              </a:spcBef>
              <a:spcAft>
                <a:spcPts val="0"/>
              </a:spcAft>
              <a:buSzPts val="1100"/>
              <a:buNone/>
            </a:pPr>
            <a:r>
              <a:rPr lang="en-US" sz="1100"/>
              <a:t>Data centres</a:t>
            </a:r>
            <a:endParaRPr/>
          </a:p>
        </p:txBody>
      </p:sp>
      <p:sp>
        <p:nvSpPr>
          <p:cNvPr id="359" name="Google Shape;359;p8"/>
          <p:cNvSpPr/>
          <p:nvPr/>
        </p:nvSpPr>
        <p:spPr>
          <a:xfrm>
            <a:off x="993513" y="1626583"/>
            <a:ext cx="484107" cy="169277"/>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1100"/>
              <a:buFont typeface="Arial"/>
              <a:buNone/>
            </a:pPr>
            <a:r>
              <a:rPr b="0" i="0" lang="en-US" sz="1100" u="none" cap="none" strike="noStrike">
                <a:solidFill>
                  <a:srgbClr val="000000"/>
                </a:solidFill>
                <a:latin typeface="Arial"/>
                <a:ea typeface="Arial"/>
                <a:cs typeface="Arial"/>
                <a:sym typeface="Arial"/>
              </a:rPr>
              <a:t>Mt CO2</a:t>
            </a:r>
            <a:endParaRPr b="0" i="0" sz="1100" u="none" cap="none" strike="noStrike">
              <a:solidFill>
                <a:schemeClr val="dk1"/>
              </a:solidFill>
              <a:latin typeface="Arial"/>
              <a:ea typeface="Arial"/>
              <a:cs typeface="Arial"/>
              <a:sym typeface="Arial"/>
            </a:endParaRPr>
          </a:p>
        </p:txBody>
      </p:sp>
      <p:cxnSp>
        <p:nvCxnSpPr>
          <p:cNvPr id="360" name="Google Shape;360;p8"/>
          <p:cNvCxnSpPr/>
          <p:nvPr/>
        </p:nvCxnSpPr>
        <p:spPr>
          <a:xfrm>
            <a:off x="2000249" y="1668003"/>
            <a:ext cx="1336677" cy="0"/>
          </a:xfrm>
          <a:prstGeom prst="straightConnector1">
            <a:avLst/>
          </a:prstGeom>
          <a:noFill/>
          <a:ln cap="rnd" cmpd="sng" w="22225">
            <a:solidFill>
              <a:srgbClr val="A5A5A5"/>
            </a:solidFill>
            <a:prstDash val="dot"/>
            <a:round/>
            <a:headEnd len="sm" w="sm" type="none"/>
            <a:tailEnd len="sm" w="sm" type="none"/>
          </a:ln>
        </p:spPr>
      </p:cxnSp>
      <p:cxnSp>
        <p:nvCxnSpPr>
          <p:cNvPr id="361" name="Google Shape;361;p8"/>
          <p:cNvCxnSpPr/>
          <p:nvPr/>
        </p:nvCxnSpPr>
        <p:spPr>
          <a:xfrm>
            <a:off x="2000249" y="11061290"/>
            <a:ext cx="1336677" cy="0"/>
          </a:xfrm>
          <a:prstGeom prst="straightConnector1">
            <a:avLst/>
          </a:prstGeom>
          <a:noFill/>
          <a:ln>
            <a:noFill/>
          </a:ln>
        </p:spPr>
      </p:cxnSp>
      <p:cxnSp>
        <p:nvCxnSpPr>
          <p:cNvPr id="362" name="Google Shape;362;p8"/>
          <p:cNvCxnSpPr/>
          <p:nvPr/>
        </p:nvCxnSpPr>
        <p:spPr>
          <a:xfrm>
            <a:off x="2014538" y="2830967"/>
            <a:ext cx="1336677" cy="0"/>
          </a:xfrm>
          <a:prstGeom prst="straightConnector1">
            <a:avLst/>
          </a:prstGeom>
          <a:noFill/>
          <a:ln cap="rnd" cmpd="sng" w="22225">
            <a:solidFill>
              <a:srgbClr val="A5A5A5"/>
            </a:solidFill>
            <a:prstDash val="dot"/>
            <a:round/>
            <a:headEnd len="sm" w="sm" type="none"/>
            <a:tailEnd len="sm" w="sm" type="none"/>
          </a:ln>
        </p:spPr>
      </p:cxnSp>
      <p:cxnSp>
        <p:nvCxnSpPr>
          <p:cNvPr id="363" name="Google Shape;363;p8"/>
          <p:cNvCxnSpPr/>
          <p:nvPr/>
        </p:nvCxnSpPr>
        <p:spPr>
          <a:xfrm>
            <a:off x="2000249" y="8712971"/>
            <a:ext cx="1336677" cy="0"/>
          </a:xfrm>
          <a:prstGeom prst="straightConnector1">
            <a:avLst/>
          </a:prstGeom>
          <a:noFill/>
          <a:ln>
            <a:noFill/>
          </a:ln>
        </p:spPr>
      </p:cxnSp>
      <p:sp>
        <p:nvSpPr>
          <p:cNvPr id="364" name="Google Shape;364;p8"/>
          <p:cNvSpPr/>
          <p:nvPr/>
        </p:nvSpPr>
        <p:spPr>
          <a:xfrm>
            <a:off x="4549776" y="3993931"/>
            <a:ext cx="773113" cy="409877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100">
              <a:solidFill>
                <a:schemeClr val="dk1"/>
              </a:solidFill>
              <a:latin typeface="Arial"/>
              <a:ea typeface="Arial"/>
              <a:cs typeface="Arial"/>
              <a:sym typeface="Arial"/>
            </a:endParaRPr>
          </a:p>
        </p:txBody>
      </p:sp>
      <p:sp>
        <p:nvSpPr>
          <p:cNvPr id="365" name="Google Shape;365;p8"/>
          <p:cNvSpPr/>
          <p:nvPr/>
        </p:nvSpPr>
        <p:spPr>
          <a:xfrm>
            <a:off x="4549776" y="8092707"/>
            <a:ext cx="773113" cy="90139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100">
              <a:solidFill>
                <a:schemeClr val="dk1"/>
              </a:solidFill>
              <a:latin typeface="Arial"/>
              <a:ea typeface="Arial"/>
              <a:cs typeface="Arial"/>
              <a:sym typeface="Arial"/>
            </a:endParaRPr>
          </a:p>
        </p:txBody>
      </p:sp>
      <p:sp>
        <p:nvSpPr>
          <p:cNvPr id="366" name="Google Shape;366;p8"/>
          <p:cNvSpPr/>
          <p:nvPr/>
        </p:nvSpPr>
        <p:spPr>
          <a:xfrm>
            <a:off x="4549776" y="8994094"/>
            <a:ext cx="773113" cy="165822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100">
              <a:solidFill>
                <a:schemeClr val="dk1"/>
              </a:solidFill>
              <a:latin typeface="Arial"/>
              <a:ea typeface="Arial"/>
              <a:cs typeface="Arial"/>
              <a:sym typeface="Arial"/>
            </a:endParaRPr>
          </a:p>
        </p:txBody>
      </p:sp>
      <p:grpSp>
        <p:nvGrpSpPr>
          <p:cNvPr id="367" name="Google Shape;367;p8"/>
          <p:cNvGrpSpPr/>
          <p:nvPr/>
        </p:nvGrpSpPr>
        <p:grpSpPr>
          <a:xfrm>
            <a:off x="2014538" y="1773762"/>
            <a:ext cx="1386753" cy="2220169"/>
            <a:chOff x="2014538" y="1773762"/>
            <a:chExt cx="1322388" cy="2220169"/>
          </a:xfrm>
        </p:grpSpPr>
        <p:sp>
          <p:nvSpPr>
            <p:cNvPr id="368" name="Google Shape;368;p8"/>
            <p:cNvSpPr/>
            <p:nvPr/>
          </p:nvSpPr>
          <p:spPr>
            <a:xfrm>
              <a:off x="2212976" y="1773762"/>
              <a:ext cx="773113" cy="2220169"/>
            </a:xfrm>
            <a:prstGeom prst="rect">
              <a:avLst/>
            </a:prstGeom>
            <a:solidFill>
              <a:srgbClr val="604A7B"/>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100">
                <a:solidFill>
                  <a:schemeClr val="dk1"/>
                </a:solidFill>
                <a:latin typeface="Arial"/>
                <a:ea typeface="Arial"/>
                <a:cs typeface="Arial"/>
                <a:sym typeface="Arial"/>
              </a:endParaRPr>
            </a:p>
          </p:txBody>
        </p:sp>
        <p:cxnSp>
          <p:nvCxnSpPr>
            <p:cNvPr id="369" name="Google Shape;369;p8"/>
            <p:cNvCxnSpPr/>
            <p:nvPr/>
          </p:nvCxnSpPr>
          <p:spPr>
            <a:xfrm>
              <a:off x="2014538" y="3993930"/>
              <a:ext cx="1322388" cy="0"/>
            </a:xfrm>
            <a:prstGeom prst="straightConnector1">
              <a:avLst/>
            </a:prstGeom>
            <a:noFill/>
            <a:ln cap="flat" cmpd="sng" w="9525">
              <a:solidFill>
                <a:srgbClr val="000000"/>
              </a:solidFill>
              <a:prstDash val="solid"/>
              <a:round/>
              <a:headEnd len="med" w="med" type="none"/>
              <a:tailEnd len="med" w="med" type="none"/>
            </a:ln>
          </p:spPr>
        </p:cxnSp>
      </p:grpSp>
      <p:sp>
        <p:nvSpPr>
          <p:cNvPr id="370" name="Google Shape;370;p8"/>
          <p:cNvSpPr/>
          <p:nvPr/>
        </p:nvSpPr>
        <p:spPr>
          <a:xfrm>
            <a:off x="1585020" y="1580774"/>
            <a:ext cx="274114" cy="906757"/>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1100"/>
              <a:buFont typeface="Arial"/>
              <a:buNone/>
            </a:pPr>
            <a:r>
              <a:rPr b="0" i="0" lang="en-US" sz="1100" u="none" cap="none" strike="noStrike">
                <a:solidFill>
                  <a:srgbClr val="000000"/>
                </a:solidFill>
                <a:latin typeface="Arial"/>
                <a:ea typeface="Arial"/>
                <a:cs typeface="Arial"/>
                <a:sym typeface="Arial"/>
              </a:rPr>
              <a:t> 500</a:t>
            </a:r>
            <a:endParaRPr b="0" i="0" sz="1100" u="none" cap="none" strike="noStrike">
              <a:solidFill>
                <a:schemeClr val="dk1"/>
              </a:solidFill>
              <a:latin typeface="Arial"/>
              <a:ea typeface="Arial"/>
              <a:cs typeface="Arial"/>
              <a:sym typeface="Arial"/>
            </a:endParaRPr>
          </a:p>
        </p:txBody>
      </p:sp>
      <p:sp>
        <p:nvSpPr>
          <p:cNvPr id="371" name="Google Shape;371;p8"/>
          <p:cNvSpPr/>
          <p:nvPr/>
        </p:nvSpPr>
        <p:spPr>
          <a:xfrm>
            <a:off x="1585020" y="2770028"/>
            <a:ext cx="274114" cy="169277"/>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1100"/>
              <a:buFont typeface="Arial"/>
              <a:buNone/>
            </a:pPr>
            <a:r>
              <a:rPr b="0" i="0" lang="en-US" sz="1100" u="none" cap="none" strike="noStrike">
                <a:solidFill>
                  <a:srgbClr val="000000"/>
                </a:solidFill>
                <a:latin typeface="Arial"/>
                <a:ea typeface="Arial"/>
                <a:cs typeface="Arial"/>
                <a:sym typeface="Arial"/>
              </a:rPr>
              <a:t> 250</a:t>
            </a:r>
            <a:endParaRPr b="0" i="0" sz="1100" u="none" cap="none" strike="noStrike">
              <a:solidFill>
                <a:schemeClr val="dk1"/>
              </a:solidFill>
              <a:latin typeface="Arial"/>
              <a:ea typeface="Arial"/>
              <a:cs typeface="Arial"/>
              <a:sym typeface="Arial"/>
            </a:endParaRPr>
          </a:p>
        </p:txBody>
      </p:sp>
      <p:sp>
        <p:nvSpPr>
          <p:cNvPr id="372" name="Google Shape;372;p8"/>
          <p:cNvSpPr txBox="1"/>
          <p:nvPr/>
        </p:nvSpPr>
        <p:spPr>
          <a:xfrm>
            <a:off x="1559511" y="665827"/>
            <a:ext cx="2218152" cy="169278"/>
          </a:xfrm>
          <a:prstGeom prst="rect">
            <a:avLst/>
          </a:prstGeom>
          <a:noFill/>
          <a:ln>
            <a:noFill/>
          </a:ln>
        </p:spPr>
        <p:txBody>
          <a:bodyPr anchorCtr="0" anchor="t" bIns="45700" lIns="0" spcFirstLastPara="1" rIns="91425" wrap="square" tIns="45700">
            <a:noAutofit/>
          </a:bodyPr>
          <a:lstStyle/>
          <a:p>
            <a:pPr indent="0" lvl="0" marL="0" marR="0" rtl="0" algn="ctr">
              <a:spcBef>
                <a:spcPts val="0"/>
              </a:spcBef>
              <a:spcAft>
                <a:spcPts val="0"/>
              </a:spcAft>
              <a:buClr>
                <a:srgbClr val="A5A5A5"/>
              </a:buClr>
              <a:buSzPts val="1200"/>
              <a:buFont typeface="Calibri"/>
              <a:buNone/>
            </a:pPr>
            <a:r>
              <a:rPr b="0" lang="en-US" sz="1200">
                <a:solidFill>
                  <a:schemeClr val="dk1"/>
                </a:solidFill>
                <a:latin typeface="Arial"/>
                <a:ea typeface="Arial"/>
                <a:cs typeface="Arial"/>
                <a:sym typeface="Arial"/>
              </a:rPr>
              <a:t>Emissions from electricity consumption, 2035</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6" name="Shape 376"/>
        <p:cNvGrpSpPr/>
        <p:nvPr/>
      </p:nvGrpSpPr>
      <p:grpSpPr>
        <a:xfrm>
          <a:off x="0" y="0"/>
          <a:ext cx="0" cy="0"/>
          <a:chOff x="0" y="0"/>
          <a:chExt cx="0" cy="0"/>
        </a:xfrm>
      </p:grpSpPr>
      <p:grpSp>
        <p:nvGrpSpPr>
          <p:cNvPr id="377" name="Google Shape;377;p9"/>
          <p:cNvGrpSpPr/>
          <p:nvPr/>
        </p:nvGrpSpPr>
        <p:grpSpPr>
          <a:xfrm>
            <a:off x="6154613" y="1431723"/>
            <a:ext cx="1229033" cy="2757676"/>
            <a:chOff x="5619749" y="1422487"/>
            <a:chExt cx="1262209" cy="2757676"/>
          </a:xfrm>
        </p:grpSpPr>
        <p:cxnSp>
          <p:nvCxnSpPr>
            <p:cNvPr id="378" name="Google Shape;378;p9"/>
            <p:cNvCxnSpPr/>
            <p:nvPr/>
          </p:nvCxnSpPr>
          <p:spPr>
            <a:xfrm>
              <a:off x="5619749" y="2801326"/>
              <a:ext cx="1262209" cy="0"/>
            </a:xfrm>
            <a:prstGeom prst="straightConnector1">
              <a:avLst/>
            </a:prstGeom>
            <a:noFill/>
            <a:ln cap="rnd" cmpd="sng" w="22225">
              <a:solidFill>
                <a:srgbClr val="A5A5A5"/>
              </a:solidFill>
              <a:prstDash val="dot"/>
              <a:round/>
              <a:headEnd len="sm" w="sm" type="none"/>
              <a:tailEnd len="sm" w="sm" type="none"/>
            </a:ln>
          </p:spPr>
        </p:cxnSp>
        <p:cxnSp>
          <p:nvCxnSpPr>
            <p:cNvPr id="379" name="Google Shape;379;p9"/>
            <p:cNvCxnSpPr/>
            <p:nvPr/>
          </p:nvCxnSpPr>
          <p:spPr>
            <a:xfrm>
              <a:off x="5619749" y="1422487"/>
              <a:ext cx="1262209" cy="0"/>
            </a:xfrm>
            <a:prstGeom prst="straightConnector1">
              <a:avLst/>
            </a:prstGeom>
            <a:noFill/>
            <a:ln cap="rnd" cmpd="sng" w="22225">
              <a:solidFill>
                <a:srgbClr val="A5A5A5"/>
              </a:solidFill>
              <a:prstDash val="dot"/>
              <a:round/>
              <a:headEnd len="sm" w="sm" type="none"/>
              <a:tailEnd len="sm" w="sm" type="none"/>
            </a:ln>
          </p:spPr>
        </p:cxnSp>
        <p:cxnSp>
          <p:nvCxnSpPr>
            <p:cNvPr id="380" name="Google Shape;380;p9"/>
            <p:cNvCxnSpPr/>
            <p:nvPr/>
          </p:nvCxnSpPr>
          <p:spPr>
            <a:xfrm>
              <a:off x="5619749" y="4180163"/>
              <a:ext cx="1262209" cy="0"/>
            </a:xfrm>
            <a:prstGeom prst="straightConnector1">
              <a:avLst/>
            </a:prstGeom>
            <a:noFill/>
            <a:ln cap="rnd" cmpd="sng" w="22225">
              <a:solidFill>
                <a:srgbClr val="A5A5A5"/>
              </a:solidFill>
              <a:prstDash val="dot"/>
              <a:round/>
              <a:headEnd len="sm" w="sm" type="none"/>
              <a:tailEnd len="sm" w="sm" type="none"/>
            </a:ln>
          </p:spPr>
        </p:cxnSp>
        <p:cxnSp>
          <p:nvCxnSpPr>
            <p:cNvPr id="381" name="Google Shape;381;p9"/>
            <p:cNvCxnSpPr/>
            <p:nvPr/>
          </p:nvCxnSpPr>
          <p:spPr>
            <a:xfrm>
              <a:off x="5619749" y="3490745"/>
              <a:ext cx="1262209" cy="0"/>
            </a:xfrm>
            <a:prstGeom prst="straightConnector1">
              <a:avLst/>
            </a:prstGeom>
            <a:noFill/>
            <a:ln cap="rnd" cmpd="sng" w="22225">
              <a:solidFill>
                <a:srgbClr val="A5A5A5"/>
              </a:solidFill>
              <a:prstDash val="dot"/>
              <a:round/>
              <a:headEnd len="sm" w="sm" type="none"/>
              <a:tailEnd len="sm" w="sm" type="none"/>
            </a:ln>
          </p:spPr>
        </p:cxnSp>
        <p:cxnSp>
          <p:nvCxnSpPr>
            <p:cNvPr id="382" name="Google Shape;382;p9"/>
            <p:cNvCxnSpPr/>
            <p:nvPr/>
          </p:nvCxnSpPr>
          <p:spPr>
            <a:xfrm>
              <a:off x="5634038" y="2100339"/>
              <a:ext cx="1229033" cy="0"/>
            </a:xfrm>
            <a:prstGeom prst="straightConnector1">
              <a:avLst/>
            </a:prstGeom>
            <a:noFill/>
            <a:ln cap="flat" cmpd="sng" w="9525">
              <a:solidFill>
                <a:srgbClr val="000000"/>
              </a:solidFill>
              <a:prstDash val="solid"/>
              <a:round/>
              <a:headEnd len="med" w="med" type="none"/>
              <a:tailEnd len="med" w="med" type="none"/>
            </a:ln>
          </p:spPr>
        </p:cxnSp>
      </p:grpSp>
      <p:grpSp>
        <p:nvGrpSpPr>
          <p:cNvPr id="383" name="Google Shape;383;p9"/>
          <p:cNvGrpSpPr/>
          <p:nvPr/>
        </p:nvGrpSpPr>
        <p:grpSpPr>
          <a:xfrm>
            <a:off x="4046566" y="1431723"/>
            <a:ext cx="1262209" cy="2757676"/>
            <a:chOff x="4240529" y="1422487"/>
            <a:chExt cx="1262209" cy="2757676"/>
          </a:xfrm>
        </p:grpSpPr>
        <p:cxnSp>
          <p:nvCxnSpPr>
            <p:cNvPr id="384" name="Google Shape;384;p9"/>
            <p:cNvCxnSpPr/>
            <p:nvPr/>
          </p:nvCxnSpPr>
          <p:spPr>
            <a:xfrm>
              <a:off x="4240529" y="1422487"/>
              <a:ext cx="1262209" cy="0"/>
            </a:xfrm>
            <a:prstGeom prst="straightConnector1">
              <a:avLst/>
            </a:prstGeom>
            <a:noFill/>
            <a:ln cap="rnd" cmpd="sng" w="22225">
              <a:solidFill>
                <a:srgbClr val="A5A5A5"/>
              </a:solidFill>
              <a:prstDash val="dot"/>
              <a:round/>
              <a:headEnd len="sm" w="sm" type="none"/>
              <a:tailEnd len="sm" w="sm" type="none"/>
            </a:ln>
          </p:spPr>
        </p:cxnSp>
        <p:cxnSp>
          <p:nvCxnSpPr>
            <p:cNvPr id="385" name="Google Shape;385;p9"/>
            <p:cNvCxnSpPr/>
            <p:nvPr/>
          </p:nvCxnSpPr>
          <p:spPr>
            <a:xfrm>
              <a:off x="4240529" y="4180163"/>
              <a:ext cx="1262209" cy="0"/>
            </a:xfrm>
            <a:prstGeom prst="straightConnector1">
              <a:avLst/>
            </a:prstGeom>
            <a:noFill/>
            <a:ln cap="rnd" cmpd="sng" w="22225">
              <a:solidFill>
                <a:srgbClr val="A5A5A5"/>
              </a:solidFill>
              <a:prstDash val="dot"/>
              <a:round/>
              <a:headEnd len="sm" w="sm" type="none"/>
              <a:tailEnd len="sm" w="sm" type="none"/>
            </a:ln>
          </p:spPr>
        </p:cxnSp>
        <p:cxnSp>
          <p:nvCxnSpPr>
            <p:cNvPr id="386" name="Google Shape;386;p9"/>
            <p:cNvCxnSpPr/>
            <p:nvPr/>
          </p:nvCxnSpPr>
          <p:spPr>
            <a:xfrm>
              <a:off x="4240529" y="2801326"/>
              <a:ext cx="1262209" cy="0"/>
            </a:xfrm>
            <a:prstGeom prst="straightConnector1">
              <a:avLst/>
            </a:prstGeom>
            <a:noFill/>
            <a:ln cap="rnd" cmpd="sng" w="22225">
              <a:solidFill>
                <a:srgbClr val="A5A5A5"/>
              </a:solidFill>
              <a:prstDash val="dot"/>
              <a:round/>
              <a:headEnd len="sm" w="sm" type="none"/>
              <a:tailEnd len="sm" w="sm" type="none"/>
            </a:ln>
          </p:spPr>
        </p:cxnSp>
        <p:cxnSp>
          <p:nvCxnSpPr>
            <p:cNvPr id="387" name="Google Shape;387;p9"/>
            <p:cNvCxnSpPr/>
            <p:nvPr/>
          </p:nvCxnSpPr>
          <p:spPr>
            <a:xfrm>
              <a:off x="4240529" y="3490745"/>
              <a:ext cx="1262209" cy="0"/>
            </a:xfrm>
            <a:prstGeom prst="straightConnector1">
              <a:avLst/>
            </a:prstGeom>
            <a:noFill/>
            <a:ln cap="rnd" cmpd="sng" w="22225">
              <a:solidFill>
                <a:srgbClr val="A5A5A5"/>
              </a:solidFill>
              <a:prstDash val="dot"/>
              <a:round/>
              <a:headEnd len="sm" w="sm" type="none"/>
              <a:tailEnd len="sm" w="sm" type="none"/>
            </a:ln>
          </p:spPr>
        </p:cxnSp>
        <p:cxnSp>
          <p:nvCxnSpPr>
            <p:cNvPr id="388" name="Google Shape;388;p9"/>
            <p:cNvCxnSpPr/>
            <p:nvPr/>
          </p:nvCxnSpPr>
          <p:spPr>
            <a:xfrm>
              <a:off x="4254818" y="2100339"/>
              <a:ext cx="1229033" cy="0"/>
            </a:xfrm>
            <a:prstGeom prst="straightConnector1">
              <a:avLst/>
            </a:prstGeom>
            <a:noFill/>
            <a:ln cap="flat" cmpd="sng" w="9525">
              <a:solidFill>
                <a:srgbClr val="000000"/>
              </a:solidFill>
              <a:prstDash val="solid"/>
              <a:round/>
              <a:headEnd len="med" w="med" type="none"/>
              <a:tailEnd len="med" w="med" type="none"/>
            </a:ln>
          </p:spPr>
        </p:cxnSp>
      </p:grpSp>
      <p:sp>
        <p:nvSpPr>
          <p:cNvPr id="389" name="Google Shape;389;p9"/>
          <p:cNvSpPr txBox="1"/>
          <p:nvPr>
            <p:ph idx="1" type="body"/>
          </p:nvPr>
        </p:nvSpPr>
        <p:spPr>
          <a:xfrm>
            <a:off x="250825" y="163489"/>
            <a:ext cx="7993289" cy="392239"/>
          </a:xfrm>
          <a:prstGeom prst="rect">
            <a:avLst/>
          </a:prstGeom>
          <a:noFill/>
          <a:ln>
            <a:noFill/>
          </a:ln>
        </p:spPr>
        <p:txBody>
          <a:bodyPr anchorCtr="0" anchor="t" bIns="0" lIns="0" spcFirstLastPara="1" rIns="0" wrap="square" tIns="0">
            <a:noAutofit/>
          </a:bodyPr>
          <a:lstStyle/>
          <a:p>
            <a:pPr indent="0" lvl="0" marL="0" rtl="0" algn="l">
              <a:spcBef>
                <a:spcPts val="0"/>
              </a:spcBef>
              <a:spcAft>
                <a:spcPts val="0"/>
              </a:spcAft>
              <a:buSzPts val="1900"/>
              <a:buNone/>
            </a:pPr>
            <a:r>
              <a:rPr lang="en-US"/>
              <a:t>The impact on emissions depends on the uptake of AI in energy</a:t>
            </a:r>
            <a:endParaRPr/>
          </a:p>
        </p:txBody>
      </p:sp>
      <p:sp>
        <p:nvSpPr>
          <p:cNvPr id="390" name="Google Shape;390;p9"/>
          <p:cNvSpPr txBox="1"/>
          <p:nvPr>
            <p:ph idx="2" type="body"/>
          </p:nvPr>
        </p:nvSpPr>
        <p:spPr>
          <a:xfrm>
            <a:off x="250825" y="4274197"/>
            <a:ext cx="8642350" cy="540453"/>
          </a:xfrm>
          <a:prstGeom prst="rect">
            <a:avLst/>
          </a:prstGeom>
          <a:noFill/>
          <a:ln>
            <a:noFill/>
          </a:ln>
        </p:spPr>
        <p:txBody>
          <a:bodyPr anchorCtr="0" anchor="ctr" bIns="72000" lIns="0" spcFirstLastPara="1" rIns="91425" wrap="square" tIns="0">
            <a:noAutofit/>
          </a:bodyPr>
          <a:lstStyle/>
          <a:p>
            <a:pPr indent="0" lvl="0" marL="0" rtl="0" algn="ctr">
              <a:spcBef>
                <a:spcPts val="0"/>
              </a:spcBef>
              <a:spcAft>
                <a:spcPts val="0"/>
              </a:spcAft>
              <a:buSzPts val="1200"/>
              <a:buNone/>
            </a:pPr>
            <a:r>
              <a:rPr lang="en-US"/>
              <a:t>Emissions from electricity consumption in data centres could rise to 500 Mt, or 1.5% of total energy emissions.</a:t>
            </a:r>
            <a:endParaRPr/>
          </a:p>
        </p:txBody>
      </p:sp>
      <p:sp>
        <p:nvSpPr>
          <p:cNvPr id="391" name="Google Shape;391;p9"/>
          <p:cNvSpPr txBox="1"/>
          <p:nvPr>
            <p:ph idx="3" type="body"/>
          </p:nvPr>
        </p:nvSpPr>
        <p:spPr>
          <a:xfrm>
            <a:off x="2033425" y="2148355"/>
            <a:ext cx="1229033" cy="423395"/>
          </a:xfrm>
          <a:prstGeom prst="rect">
            <a:avLst/>
          </a:prstGeom>
          <a:noFill/>
          <a:ln>
            <a:noFill/>
          </a:ln>
        </p:spPr>
        <p:txBody>
          <a:bodyPr anchorCtr="0" anchor="t" bIns="45700" lIns="0" spcFirstLastPara="1" rIns="91425" wrap="square" tIns="45700">
            <a:noAutofit/>
          </a:bodyPr>
          <a:lstStyle/>
          <a:p>
            <a:pPr indent="0" lvl="0" marL="0" rtl="0" algn="ctr">
              <a:spcBef>
                <a:spcPts val="0"/>
              </a:spcBef>
              <a:spcAft>
                <a:spcPts val="0"/>
              </a:spcAft>
              <a:buSzPts val="1100"/>
              <a:buNone/>
            </a:pPr>
            <a:r>
              <a:rPr lang="en-US" sz="1100"/>
              <a:t>Data centres</a:t>
            </a:r>
            <a:endParaRPr/>
          </a:p>
        </p:txBody>
      </p:sp>
      <p:sp>
        <p:nvSpPr>
          <p:cNvPr id="392" name="Google Shape;392;p9"/>
          <p:cNvSpPr/>
          <p:nvPr/>
        </p:nvSpPr>
        <p:spPr>
          <a:xfrm>
            <a:off x="4370449" y="1712660"/>
            <a:ext cx="682879" cy="338554"/>
          </a:xfrm>
          <a:prstGeom prst="rect">
            <a:avLst/>
          </a:prstGeom>
          <a:noFill/>
          <a:ln>
            <a:noFill/>
          </a:ln>
        </p:spPr>
        <p:txBody>
          <a:bodyPr anchorCtr="0" anchor="t" bIns="0" lIns="0" spcFirstLastPara="1" rIns="0" wrap="square" tIns="0">
            <a:spAutoFit/>
          </a:bodyPr>
          <a:lstStyle/>
          <a:p>
            <a:pPr indent="0" lvl="0" marL="0" marR="0" rtl="0" algn="ctr">
              <a:lnSpc>
                <a:spcPct val="100000"/>
              </a:lnSpc>
              <a:spcBef>
                <a:spcPts val="0"/>
              </a:spcBef>
              <a:spcAft>
                <a:spcPts val="0"/>
              </a:spcAft>
              <a:buClr>
                <a:schemeClr val="dk1"/>
              </a:buClr>
              <a:buSzPts val="1100"/>
              <a:buFont typeface="Arial"/>
              <a:buNone/>
            </a:pPr>
            <a:r>
              <a:rPr b="0" i="0" lang="en-US" sz="1100" u="none" cap="none" strike="noStrike">
                <a:solidFill>
                  <a:schemeClr val="dk1"/>
                </a:solidFill>
                <a:latin typeface="Arial"/>
                <a:ea typeface="Arial"/>
                <a:cs typeface="Arial"/>
                <a:sym typeface="Arial"/>
              </a:rPr>
              <a:t>AI-enabled</a:t>
            </a:r>
            <a:endParaRPr sz="1100">
              <a:solidFill>
                <a:schemeClr val="dk1"/>
              </a:solidFill>
              <a:latin typeface="Arial"/>
              <a:ea typeface="Arial"/>
              <a:cs typeface="Arial"/>
              <a:sym typeface="Arial"/>
            </a:endParaRPr>
          </a:p>
          <a:p>
            <a:pPr indent="0" lvl="0" marL="0" marR="0" rtl="0" algn="ctr">
              <a:lnSpc>
                <a:spcPct val="100000"/>
              </a:lnSpc>
              <a:spcBef>
                <a:spcPts val="0"/>
              </a:spcBef>
              <a:spcAft>
                <a:spcPts val="0"/>
              </a:spcAft>
              <a:buClr>
                <a:schemeClr val="dk1"/>
              </a:buClr>
              <a:buSzPts val="1100"/>
              <a:buFont typeface="Arial"/>
              <a:buNone/>
            </a:pPr>
            <a:r>
              <a:rPr b="0" i="0" lang="en-US" sz="1100" u="none" cap="none" strike="noStrike">
                <a:solidFill>
                  <a:schemeClr val="dk1"/>
                </a:solidFill>
                <a:latin typeface="Arial"/>
                <a:ea typeface="Arial"/>
                <a:cs typeface="Arial"/>
                <a:sym typeface="Arial"/>
              </a:rPr>
              <a:t>reductions</a:t>
            </a:r>
            <a:endParaRPr b="0" i="0" sz="1100" u="none" cap="none" strike="noStrike">
              <a:solidFill>
                <a:schemeClr val="dk1"/>
              </a:solidFill>
              <a:latin typeface="Arial"/>
              <a:ea typeface="Arial"/>
              <a:cs typeface="Arial"/>
              <a:sym typeface="Arial"/>
            </a:endParaRPr>
          </a:p>
        </p:txBody>
      </p:sp>
      <p:sp>
        <p:nvSpPr>
          <p:cNvPr id="393" name="Google Shape;393;p9"/>
          <p:cNvSpPr/>
          <p:nvPr/>
        </p:nvSpPr>
        <p:spPr>
          <a:xfrm>
            <a:off x="6495575" y="2189029"/>
            <a:ext cx="573876" cy="338554"/>
          </a:xfrm>
          <a:prstGeom prst="rect">
            <a:avLst/>
          </a:prstGeom>
          <a:noFill/>
          <a:ln>
            <a:noFill/>
          </a:ln>
        </p:spPr>
        <p:txBody>
          <a:bodyPr anchorCtr="0" anchor="t" bIns="0" lIns="0" spcFirstLastPara="1" rIns="0" wrap="square" tIns="0">
            <a:spAutoFit/>
          </a:bodyPr>
          <a:lstStyle/>
          <a:p>
            <a:pPr indent="0" lvl="0" marL="0" marR="0" rtl="0" algn="ctr">
              <a:lnSpc>
                <a:spcPct val="100000"/>
              </a:lnSpc>
              <a:spcBef>
                <a:spcPts val="0"/>
              </a:spcBef>
              <a:spcAft>
                <a:spcPts val="0"/>
              </a:spcAft>
              <a:buClr>
                <a:srgbClr val="000000"/>
              </a:buClr>
              <a:buSzPts val="1100"/>
              <a:buFont typeface="Arial"/>
              <a:buNone/>
            </a:pPr>
            <a:r>
              <a:rPr b="0" i="0" lang="en-US" sz="1100" u="none" cap="none" strike="noStrike">
                <a:solidFill>
                  <a:srgbClr val="000000"/>
                </a:solidFill>
                <a:latin typeface="Arial"/>
                <a:ea typeface="Arial"/>
                <a:cs typeface="Arial"/>
                <a:sym typeface="Arial"/>
              </a:rPr>
              <a:t>Rebound</a:t>
            </a:r>
            <a:endParaRPr/>
          </a:p>
          <a:p>
            <a:pPr indent="0" lvl="0" marL="0" marR="0" rtl="0" algn="ctr">
              <a:lnSpc>
                <a:spcPct val="100000"/>
              </a:lnSpc>
              <a:spcBef>
                <a:spcPts val="0"/>
              </a:spcBef>
              <a:spcAft>
                <a:spcPts val="0"/>
              </a:spcAft>
              <a:buClr>
                <a:srgbClr val="000000"/>
              </a:buClr>
              <a:buSzPts val="1100"/>
              <a:buFont typeface="Arial"/>
              <a:buNone/>
            </a:pPr>
            <a:r>
              <a:rPr lang="en-US" sz="1100">
                <a:solidFill>
                  <a:srgbClr val="000000"/>
                </a:solidFill>
                <a:latin typeface="Arial"/>
                <a:ea typeface="Arial"/>
                <a:cs typeface="Arial"/>
                <a:sym typeface="Arial"/>
              </a:rPr>
              <a:t>effects</a:t>
            </a:r>
            <a:endParaRPr/>
          </a:p>
        </p:txBody>
      </p:sp>
      <p:sp>
        <p:nvSpPr>
          <p:cNvPr id="394" name="Google Shape;394;p9"/>
          <p:cNvSpPr/>
          <p:nvPr/>
        </p:nvSpPr>
        <p:spPr>
          <a:xfrm>
            <a:off x="881257" y="1442010"/>
            <a:ext cx="458459" cy="169277"/>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1100"/>
              <a:buFont typeface="Arial"/>
              <a:buNone/>
            </a:pPr>
            <a:r>
              <a:rPr b="0" i="0" lang="en-US" sz="1100" u="none" cap="none" strike="noStrike">
                <a:solidFill>
                  <a:srgbClr val="000000"/>
                </a:solidFill>
                <a:latin typeface="Arial"/>
                <a:ea typeface="Arial"/>
                <a:cs typeface="Arial"/>
                <a:sym typeface="Arial"/>
              </a:rPr>
              <a:t>Mt CO</a:t>
            </a:r>
            <a:r>
              <a:rPr b="0" baseline="-25000" i="0" lang="en-US" sz="1100" u="none" cap="none" strike="noStrike">
                <a:solidFill>
                  <a:srgbClr val="000000"/>
                </a:solidFill>
                <a:latin typeface="Arial"/>
                <a:ea typeface="Arial"/>
                <a:cs typeface="Arial"/>
                <a:sym typeface="Arial"/>
              </a:rPr>
              <a:t>2</a:t>
            </a:r>
            <a:endParaRPr b="0" baseline="-25000" i="0" sz="1100" u="none" cap="none" strike="noStrike">
              <a:solidFill>
                <a:schemeClr val="dk1"/>
              </a:solidFill>
              <a:latin typeface="Arial"/>
              <a:ea typeface="Arial"/>
              <a:cs typeface="Arial"/>
              <a:sym typeface="Arial"/>
            </a:endParaRPr>
          </a:p>
        </p:txBody>
      </p:sp>
      <p:sp>
        <p:nvSpPr>
          <p:cNvPr id="395" name="Google Shape;395;p9"/>
          <p:cNvSpPr/>
          <p:nvPr/>
        </p:nvSpPr>
        <p:spPr>
          <a:xfrm>
            <a:off x="3547330" y="4066308"/>
            <a:ext cx="399148" cy="238244"/>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1100"/>
              <a:buFont typeface="Arial"/>
              <a:buNone/>
            </a:pPr>
            <a:r>
              <a:rPr b="0" i="0" lang="en-US" sz="1100" u="none" cap="none" strike="noStrike">
                <a:solidFill>
                  <a:srgbClr val="000000"/>
                </a:solidFill>
                <a:latin typeface="Arial"/>
                <a:ea typeface="Arial"/>
                <a:cs typeface="Arial"/>
                <a:sym typeface="Arial"/>
              </a:rPr>
              <a:t>-1 500</a:t>
            </a:r>
            <a:endParaRPr b="0" i="0" sz="1100" u="none" cap="none" strike="noStrike">
              <a:solidFill>
                <a:schemeClr val="dk1"/>
              </a:solidFill>
              <a:latin typeface="Arial"/>
              <a:ea typeface="Arial"/>
              <a:cs typeface="Arial"/>
              <a:sym typeface="Arial"/>
            </a:endParaRPr>
          </a:p>
        </p:txBody>
      </p:sp>
      <p:cxnSp>
        <p:nvCxnSpPr>
          <p:cNvPr id="396" name="Google Shape;396;p9"/>
          <p:cNvCxnSpPr/>
          <p:nvPr/>
        </p:nvCxnSpPr>
        <p:spPr>
          <a:xfrm>
            <a:off x="2000249" y="1427714"/>
            <a:ext cx="1262209" cy="0"/>
          </a:xfrm>
          <a:prstGeom prst="straightConnector1">
            <a:avLst/>
          </a:prstGeom>
          <a:noFill/>
          <a:ln cap="rnd" cmpd="sng" w="22225">
            <a:solidFill>
              <a:srgbClr val="A5A5A5"/>
            </a:solidFill>
            <a:prstDash val="dot"/>
            <a:round/>
            <a:headEnd len="sm" w="sm" type="none"/>
            <a:tailEnd len="sm" w="sm" type="none"/>
          </a:ln>
        </p:spPr>
      </p:cxnSp>
      <p:sp>
        <p:nvSpPr>
          <p:cNvPr id="397" name="Google Shape;397;p9"/>
          <p:cNvSpPr/>
          <p:nvPr/>
        </p:nvSpPr>
        <p:spPr>
          <a:xfrm>
            <a:off x="4325333" y="2118510"/>
            <a:ext cx="773113" cy="1954765"/>
          </a:xfrm>
          <a:prstGeom prst="rect">
            <a:avLst/>
          </a:pr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100">
              <a:solidFill>
                <a:schemeClr val="dk1"/>
              </a:solidFill>
              <a:latin typeface="Arial"/>
              <a:ea typeface="Arial"/>
              <a:cs typeface="Arial"/>
              <a:sym typeface="Arial"/>
            </a:endParaRPr>
          </a:p>
        </p:txBody>
      </p:sp>
      <p:grpSp>
        <p:nvGrpSpPr>
          <p:cNvPr id="398" name="Google Shape;398;p9"/>
          <p:cNvGrpSpPr/>
          <p:nvPr/>
        </p:nvGrpSpPr>
        <p:grpSpPr>
          <a:xfrm>
            <a:off x="2014538" y="1458972"/>
            <a:ext cx="1229033" cy="651588"/>
            <a:chOff x="2014538" y="1458972"/>
            <a:chExt cx="1229033" cy="651588"/>
          </a:xfrm>
        </p:grpSpPr>
        <p:sp>
          <p:nvSpPr>
            <p:cNvPr id="399" name="Google Shape;399;p9"/>
            <p:cNvSpPr/>
            <p:nvPr/>
          </p:nvSpPr>
          <p:spPr>
            <a:xfrm>
              <a:off x="2212976" y="1458972"/>
              <a:ext cx="773113" cy="651588"/>
            </a:xfrm>
            <a:prstGeom prst="rect">
              <a:avLst/>
            </a:prstGeom>
            <a:solidFill>
              <a:srgbClr val="604A7B"/>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100">
                <a:solidFill>
                  <a:schemeClr val="dk1"/>
                </a:solidFill>
                <a:latin typeface="Arial"/>
                <a:ea typeface="Arial"/>
                <a:cs typeface="Arial"/>
                <a:sym typeface="Arial"/>
              </a:endParaRPr>
            </a:p>
          </p:txBody>
        </p:sp>
        <p:cxnSp>
          <p:nvCxnSpPr>
            <p:cNvPr id="400" name="Google Shape;400;p9"/>
            <p:cNvCxnSpPr/>
            <p:nvPr/>
          </p:nvCxnSpPr>
          <p:spPr>
            <a:xfrm>
              <a:off x="2014538" y="2105566"/>
              <a:ext cx="1229033" cy="0"/>
            </a:xfrm>
            <a:prstGeom prst="straightConnector1">
              <a:avLst/>
            </a:prstGeom>
            <a:noFill/>
            <a:ln cap="flat" cmpd="sng" w="9525">
              <a:solidFill>
                <a:srgbClr val="000000"/>
              </a:solidFill>
              <a:prstDash val="solid"/>
              <a:round/>
              <a:headEnd len="med" w="med" type="none"/>
              <a:tailEnd len="med" w="med" type="none"/>
            </a:ln>
          </p:spPr>
        </p:cxnSp>
      </p:grpSp>
      <p:sp>
        <p:nvSpPr>
          <p:cNvPr id="401" name="Google Shape;401;p9"/>
          <p:cNvSpPr/>
          <p:nvPr/>
        </p:nvSpPr>
        <p:spPr>
          <a:xfrm>
            <a:off x="3547330" y="3374793"/>
            <a:ext cx="399148" cy="266205"/>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1100"/>
              <a:buFont typeface="Arial"/>
              <a:buNone/>
            </a:pPr>
            <a:r>
              <a:rPr b="0" i="0" lang="en-US" sz="1100" u="none" cap="none" strike="noStrike">
                <a:solidFill>
                  <a:srgbClr val="000000"/>
                </a:solidFill>
                <a:latin typeface="Arial"/>
                <a:ea typeface="Arial"/>
                <a:cs typeface="Arial"/>
                <a:sym typeface="Arial"/>
              </a:rPr>
              <a:t>-1 000</a:t>
            </a:r>
            <a:endParaRPr b="0" i="0" sz="1100" u="none" cap="none" strike="noStrike">
              <a:solidFill>
                <a:schemeClr val="dk1"/>
              </a:solidFill>
              <a:latin typeface="Arial"/>
              <a:ea typeface="Arial"/>
              <a:cs typeface="Arial"/>
              <a:sym typeface="Arial"/>
            </a:endParaRPr>
          </a:p>
        </p:txBody>
      </p:sp>
      <p:sp>
        <p:nvSpPr>
          <p:cNvPr id="402" name="Google Shape;402;p9"/>
          <p:cNvSpPr/>
          <p:nvPr/>
        </p:nvSpPr>
        <p:spPr>
          <a:xfrm>
            <a:off x="3664349" y="2699927"/>
            <a:ext cx="282129" cy="169277"/>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1100"/>
              <a:buFont typeface="Arial"/>
              <a:buNone/>
            </a:pPr>
            <a:r>
              <a:rPr b="0" i="0" lang="en-US" sz="1100" u="none" cap="none" strike="noStrike">
                <a:solidFill>
                  <a:srgbClr val="000000"/>
                </a:solidFill>
                <a:latin typeface="Arial"/>
                <a:ea typeface="Arial"/>
                <a:cs typeface="Arial"/>
                <a:sym typeface="Arial"/>
              </a:rPr>
              <a:t>-500</a:t>
            </a:r>
            <a:endParaRPr b="0" i="0" sz="1100" u="none" cap="none" strike="noStrike">
              <a:solidFill>
                <a:schemeClr val="dk1"/>
              </a:solidFill>
              <a:latin typeface="Arial"/>
              <a:ea typeface="Arial"/>
              <a:cs typeface="Arial"/>
              <a:sym typeface="Arial"/>
            </a:endParaRPr>
          </a:p>
        </p:txBody>
      </p:sp>
      <p:sp>
        <p:nvSpPr>
          <p:cNvPr id="403" name="Google Shape;403;p9"/>
          <p:cNvSpPr/>
          <p:nvPr/>
        </p:nvSpPr>
        <p:spPr>
          <a:xfrm>
            <a:off x="1545479" y="1345082"/>
            <a:ext cx="274114" cy="266205"/>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1100"/>
              <a:buFont typeface="Arial"/>
              <a:buNone/>
            </a:pPr>
            <a:r>
              <a:rPr b="0" i="0" lang="en-US" sz="1100" u="none" cap="none" strike="noStrike">
                <a:solidFill>
                  <a:srgbClr val="000000"/>
                </a:solidFill>
                <a:latin typeface="Arial"/>
                <a:ea typeface="Arial"/>
                <a:cs typeface="Arial"/>
                <a:sym typeface="Arial"/>
              </a:rPr>
              <a:t> 500</a:t>
            </a:r>
            <a:endParaRPr b="0" i="0" sz="1100" u="none" cap="none" strike="noStrike">
              <a:solidFill>
                <a:schemeClr val="dk1"/>
              </a:solidFill>
              <a:latin typeface="Arial"/>
              <a:ea typeface="Arial"/>
              <a:cs typeface="Arial"/>
              <a:sym typeface="Arial"/>
            </a:endParaRPr>
          </a:p>
        </p:txBody>
      </p:sp>
      <p:sp>
        <p:nvSpPr>
          <p:cNvPr id="404" name="Google Shape;404;p9"/>
          <p:cNvSpPr txBox="1"/>
          <p:nvPr/>
        </p:nvSpPr>
        <p:spPr>
          <a:xfrm>
            <a:off x="4046565" y="668943"/>
            <a:ext cx="3318689" cy="440644"/>
          </a:xfrm>
          <a:prstGeom prst="rect">
            <a:avLst/>
          </a:prstGeom>
          <a:noFill/>
          <a:ln>
            <a:noFill/>
          </a:ln>
        </p:spPr>
        <p:txBody>
          <a:bodyPr anchorCtr="0" anchor="t" bIns="45700" lIns="0" spcFirstLastPara="1" rIns="91425" wrap="square" tIns="45700">
            <a:noAutofit/>
          </a:bodyPr>
          <a:lstStyle/>
          <a:p>
            <a:pPr indent="0" lvl="0" marL="0" marR="0" rtl="0" algn="ctr">
              <a:spcBef>
                <a:spcPts val="0"/>
              </a:spcBef>
              <a:spcAft>
                <a:spcPts val="0"/>
              </a:spcAft>
              <a:buClr>
                <a:srgbClr val="A5A5A5"/>
              </a:buClr>
              <a:buSzPts val="1200"/>
              <a:buFont typeface="Calibri"/>
              <a:buNone/>
            </a:pPr>
            <a:r>
              <a:rPr b="0" lang="en-US" sz="1200">
                <a:solidFill>
                  <a:schemeClr val="dk1"/>
                </a:solidFill>
                <a:latin typeface="Arial"/>
                <a:ea typeface="Arial"/>
                <a:cs typeface="Arial"/>
                <a:sym typeface="Arial"/>
              </a:rPr>
              <a:t>Impact of AI on emissions, 2035</a:t>
            </a:r>
            <a:endParaRPr/>
          </a:p>
        </p:txBody>
      </p:sp>
      <p:sp>
        <p:nvSpPr>
          <p:cNvPr id="405" name="Google Shape;405;p9"/>
          <p:cNvSpPr txBox="1"/>
          <p:nvPr/>
        </p:nvSpPr>
        <p:spPr>
          <a:xfrm>
            <a:off x="1969553" y="657834"/>
            <a:ext cx="1292905" cy="953451"/>
          </a:xfrm>
          <a:prstGeom prst="rect">
            <a:avLst/>
          </a:prstGeom>
          <a:noFill/>
          <a:ln>
            <a:noFill/>
          </a:ln>
        </p:spPr>
        <p:txBody>
          <a:bodyPr anchorCtr="0" anchor="t" bIns="45700" lIns="0" spcFirstLastPara="1" rIns="0" wrap="square" tIns="45700">
            <a:noAutofit/>
          </a:bodyPr>
          <a:lstStyle/>
          <a:p>
            <a:pPr indent="0" lvl="0" marL="0" marR="0" rtl="0" algn="ctr">
              <a:spcBef>
                <a:spcPts val="0"/>
              </a:spcBef>
              <a:spcAft>
                <a:spcPts val="0"/>
              </a:spcAft>
              <a:buClr>
                <a:srgbClr val="A5A5A5"/>
              </a:buClr>
              <a:buSzPts val="1200"/>
              <a:buFont typeface="Calibri"/>
              <a:buNone/>
            </a:pPr>
            <a:r>
              <a:rPr b="0" lang="en-US" sz="1200">
                <a:solidFill>
                  <a:schemeClr val="dk1"/>
                </a:solidFill>
                <a:latin typeface="Arial"/>
                <a:ea typeface="Arial"/>
                <a:cs typeface="Arial"/>
                <a:sym typeface="Arial"/>
              </a:rPr>
              <a:t>Emissions from electricity</a:t>
            </a:r>
            <a:endParaRPr/>
          </a:p>
          <a:p>
            <a:pPr indent="0" lvl="0" marL="0" marR="0" rtl="0" algn="ctr">
              <a:spcBef>
                <a:spcPts val="0"/>
              </a:spcBef>
              <a:spcAft>
                <a:spcPts val="0"/>
              </a:spcAft>
              <a:buClr>
                <a:srgbClr val="A5A5A5"/>
              </a:buClr>
              <a:buSzPts val="1200"/>
              <a:buFont typeface="Calibri"/>
              <a:buNone/>
            </a:pPr>
            <a:r>
              <a:rPr b="0" lang="en-US" sz="1200">
                <a:solidFill>
                  <a:schemeClr val="dk1"/>
                </a:solidFill>
                <a:latin typeface="Arial"/>
                <a:ea typeface="Arial"/>
                <a:cs typeface="Arial"/>
                <a:sym typeface="Arial"/>
              </a:rPr>
              <a:t>consumption, 2035</a:t>
            </a:r>
            <a:endParaRPr/>
          </a:p>
        </p:txBody>
      </p:sp>
      <p:sp>
        <p:nvSpPr>
          <p:cNvPr id="406" name="Google Shape;406;p9"/>
          <p:cNvSpPr/>
          <p:nvPr/>
        </p:nvSpPr>
        <p:spPr>
          <a:xfrm>
            <a:off x="6382371" y="1236292"/>
            <a:ext cx="773113" cy="873397"/>
          </a:xfrm>
          <a:prstGeom prst="rect">
            <a:avLst/>
          </a:pr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100">
              <a:solidFill>
                <a:schemeClr val="dk1"/>
              </a:solidFill>
              <a:latin typeface="Arial"/>
              <a:ea typeface="Arial"/>
              <a:cs typeface="Arial"/>
              <a:sym typeface="Arial"/>
            </a:endParaRPr>
          </a:p>
        </p:txBody>
      </p:sp>
      <p:sp>
        <p:nvSpPr>
          <p:cNvPr id="407" name="Google Shape;407;p9"/>
          <p:cNvSpPr/>
          <p:nvPr/>
        </p:nvSpPr>
        <p:spPr>
          <a:xfrm>
            <a:off x="6358518" y="1188927"/>
            <a:ext cx="815929" cy="830434"/>
          </a:xfrm>
          <a:prstGeom prst="rect">
            <a:avLst/>
          </a:prstGeom>
          <a:gradFill>
            <a:gsLst>
              <a:gs pos="0">
                <a:schemeClr val="lt1"/>
              </a:gs>
              <a:gs pos="18000">
                <a:schemeClr val="lt1"/>
              </a:gs>
              <a:gs pos="100000">
                <a:srgbClr val="F5FCFF">
                  <a:alpha val="0"/>
                </a:srgbClr>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chemeClr val="lt1"/>
              </a:solidFill>
              <a:latin typeface="Quattrocento Sans"/>
              <a:ea typeface="Quattrocento Sans"/>
              <a:cs typeface="Quattrocento Sans"/>
              <a:sym typeface="Quattrocento Sans"/>
            </a:endParaRPr>
          </a:p>
        </p:txBody>
      </p:sp>
      <p:sp>
        <p:nvSpPr>
          <p:cNvPr id="408" name="Google Shape;408;p9"/>
          <p:cNvSpPr txBox="1"/>
          <p:nvPr/>
        </p:nvSpPr>
        <p:spPr>
          <a:xfrm>
            <a:off x="243237" y="4481936"/>
            <a:ext cx="8642350" cy="500759"/>
          </a:xfrm>
          <a:prstGeom prst="rect">
            <a:avLst/>
          </a:prstGeom>
          <a:noFill/>
          <a:ln>
            <a:noFill/>
          </a:ln>
        </p:spPr>
        <p:txBody>
          <a:bodyPr anchorCtr="0" anchor="ctr" bIns="72000" lIns="0" spcFirstLastPara="1" rIns="91425" wrap="square" tIns="0">
            <a:noAutofit/>
          </a:bodyPr>
          <a:lstStyle/>
          <a:p>
            <a:pPr indent="0" lvl="0" marL="0" marR="0" rtl="0" algn="ctr">
              <a:spcBef>
                <a:spcPts val="0"/>
              </a:spcBef>
              <a:spcAft>
                <a:spcPts val="0"/>
              </a:spcAft>
              <a:buClr>
                <a:srgbClr val="A5A5A5"/>
              </a:buClr>
              <a:buSzPts val="1200"/>
              <a:buFont typeface="Calibri"/>
              <a:buNone/>
            </a:pPr>
            <a:r>
              <a:rPr b="1" lang="en-US" sz="1200">
                <a:solidFill>
                  <a:schemeClr val="dk1"/>
                </a:solidFill>
                <a:latin typeface="Arial"/>
                <a:ea typeface="Arial"/>
                <a:cs typeface="Arial"/>
                <a:sym typeface="Arial"/>
              </a:rPr>
              <a:t>The emissions reductions potential of AI could outweigh this increase, but requires overcoming barriers.</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383"/>
                                        </p:tgtEl>
                                        <p:attrNameLst>
                                          <p:attrName>style.visibility</p:attrName>
                                        </p:attrNameLst>
                                      </p:cBhvr>
                                      <p:to>
                                        <p:strVal val="visible"/>
                                      </p:to>
                                    </p:set>
                                    <p:animEffect filter="fade" transition="in">
                                      <p:cBhvr>
                                        <p:cTn dur="500"/>
                                        <p:tgtEl>
                                          <p:spTgt spid="383"/>
                                        </p:tgtEl>
                                      </p:cBhvr>
                                    </p:animEffect>
                                  </p:childTnLst>
                                </p:cTn>
                              </p:par>
                              <p:par>
                                <p:cTn fill="hold" nodeType="withEffect" presetClass="entr" presetID="10" presetSubtype="0">
                                  <p:stCondLst>
                                    <p:cond delay="0"/>
                                  </p:stCondLst>
                                  <p:childTnLst>
                                    <p:set>
                                      <p:cBhvr>
                                        <p:cTn dur="1" fill="hold">
                                          <p:stCondLst>
                                            <p:cond delay="0"/>
                                          </p:stCondLst>
                                        </p:cTn>
                                        <p:tgtEl>
                                          <p:spTgt spid="404"/>
                                        </p:tgtEl>
                                        <p:attrNameLst>
                                          <p:attrName>style.visibility</p:attrName>
                                        </p:attrNameLst>
                                      </p:cBhvr>
                                      <p:to>
                                        <p:strVal val="visible"/>
                                      </p:to>
                                    </p:set>
                                    <p:animEffect filter="fade" transition="in">
                                      <p:cBhvr>
                                        <p:cTn dur="500"/>
                                        <p:tgtEl>
                                          <p:spTgt spid="404"/>
                                        </p:tgtEl>
                                      </p:cBhvr>
                                    </p:animEffect>
                                  </p:childTnLst>
                                </p:cTn>
                              </p:par>
                              <p:par>
                                <p:cTn fill="hold" nodeType="withEffect" presetClass="entr" presetID="10" presetSubtype="0">
                                  <p:stCondLst>
                                    <p:cond delay="0"/>
                                  </p:stCondLst>
                                  <p:childTnLst>
                                    <p:set>
                                      <p:cBhvr>
                                        <p:cTn dur="1" fill="hold">
                                          <p:stCondLst>
                                            <p:cond delay="0"/>
                                          </p:stCondLst>
                                        </p:cTn>
                                        <p:tgtEl>
                                          <p:spTgt spid="392"/>
                                        </p:tgtEl>
                                        <p:attrNameLst>
                                          <p:attrName>style.visibility</p:attrName>
                                        </p:attrNameLst>
                                      </p:cBhvr>
                                      <p:to>
                                        <p:strVal val="visible"/>
                                      </p:to>
                                    </p:set>
                                    <p:animEffect filter="fade" transition="in">
                                      <p:cBhvr>
                                        <p:cTn dur="500"/>
                                        <p:tgtEl>
                                          <p:spTgt spid="392"/>
                                        </p:tgtEl>
                                      </p:cBhvr>
                                    </p:animEffect>
                                  </p:childTnLst>
                                </p:cTn>
                              </p:par>
                              <p:par>
                                <p:cTn fill="hold" nodeType="withEffect" presetClass="entr" presetID="10" presetSubtype="0">
                                  <p:stCondLst>
                                    <p:cond delay="0"/>
                                  </p:stCondLst>
                                  <p:childTnLst>
                                    <p:set>
                                      <p:cBhvr>
                                        <p:cTn dur="1" fill="hold">
                                          <p:stCondLst>
                                            <p:cond delay="0"/>
                                          </p:stCondLst>
                                        </p:cTn>
                                        <p:tgtEl>
                                          <p:spTgt spid="397"/>
                                        </p:tgtEl>
                                        <p:attrNameLst>
                                          <p:attrName>style.visibility</p:attrName>
                                        </p:attrNameLst>
                                      </p:cBhvr>
                                      <p:to>
                                        <p:strVal val="visible"/>
                                      </p:to>
                                    </p:set>
                                    <p:animEffect filter="fade" transition="in">
                                      <p:cBhvr>
                                        <p:cTn dur="500"/>
                                        <p:tgtEl>
                                          <p:spTgt spid="397"/>
                                        </p:tgtEl>
                                      </p:cBhvr>
                                    </p:animEffect>
                                  </p:childTnLst>
                                </p:cTn>
                              </p:par>
                              <p:par>
                                <p:cTn fill="hold" nodeType="withEffect" presetClass="entr" presetID="10" presetSubtype="0">
                                  <p:stCondLst>
                                    <p:cond delay="0"/>
                                  </p:stCondLst>
                                  <p:childTnLst>
                                    <p:set>
                                      <p:cBhvr>
                                        <p:cTn dur="1" fill="hold">
                                          <p:stCondLst>
                                            <p:cond delay="0"/>
                                          </p:stCondLst>
                                        </p:cTn>
                                        <p:tgtEl>
                                          <p:spTgt spid="402"/>
                                        </p:tgtEl>
                                        <p:attrNameLst>
                                          <p:attrName>style.visibility</p:attrName>
                                        </p:attrNameLst>
                                      </p:cBhvr>
                                      <p:to>
                                        <p:strVal val="visible"/>
                                      </p:to>
                                    </p:set>
                                    <p:animEffect filter="fade" transition="in">
                                      <p:cBhvr>
                                        <p:cTn dur="500"/>
                                        <p:tgtEl>
                                          <p:spTgt spid="402"/>
                                        </p:tgtEl>
                                      </p:cBhvr>
                                    </p:animEffect>
                                  </p:childTnLst>
                                </p:cTn>
                              </p:par>
                              <p:par>
                                <p:cTn fill="hold" nodeType="withEffect" presetClass="entr" presetID="10" presetSubtype="0">
                                  <p:stCondLst>
                                    <p:cond delay="0"/>
                                  </p:stCondLst>
                                  <p:childTnLst>
                                    <p:set>
                                      <p:cBhvr>
                                        <p:cTn dur="1" fill="hold">
                                          <p:stCondLst>
                                            <p:cond delay="0"/>
                                          </p:stCondLst>
                                        </p:cTn>
                                        <p:tgtEl>
                                          <p:spTgt spid="401"/>
                                        </p:tgtEl>
                                        <p:attrNameLst>
                                          <p:attrName>style.visibility</p:attrName>
                                        </p:attrNameLst>
                                      </p:cBhvr>
                                      <p:to>
                                        <p:strVal val="visible"/>
                                      </p:to>
                                    </p:set>
                                    <p:animEffect filter="fade" transition="in">
                                      <p:cBhvr>
                                        <p:cTn dur="500"/>
                                        <p:tgtEl>
                                          <p:spTgt spid="401"/>
                                        </p:tgtEl>
                                      </p:cBhvr>
                                    </p:animEffect>
                                  </p:childTnLst>
                                </p:cTn>
                              </p:par>
                              <p:par>
                                <p:cTn fill="hold" nodeType="withEffect" presetClass="entr" presetID="10" presetSubtype="0">
                                  <p:stCondLst>
                                    <p:cond delay="0"/>
                                  </p:stCondLst>
                                  <p:childTnLst>
                                    <p:set>
                                      <p:cBhvr>
                                        <p:cTn dur="1" fill="hold">
                                          <p:stCondLst>
                                            <p:cond delay="0"/>
                                          </p:stCondLst>
                                        </p:cTn>
                                        <p:tgtEl>
                                          <p:spTgt spid="395"/>
                                        </p:tgtEl>
                                        <p:attrNameLst>
                                          <p:attrName>style.visibility</p:attrName>
                                        </p:attrNameLst>
                                      </p:cBhvr>
                                      <p:to>
                                        <p:strVal val="visible"/>
                                      </p:to>
                                    </p:set>
                                    <p:animEffect filter="fade" transition="in">
                                      <p:cBhvr>
                                        <p:cTn dur="500"/>
                                        <p:tgtEl>
                                          <p:spTgt spid="39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77"/>
                                        </p:tgtEl>
                                        <p:attrNameLst>
                                          <p:attrName>style.visibility</p:attrName>
                                        </p:attrNameLst>
                                      </p:cBhvr>
                                      <p:to>
                                        <p:strVal val="visible"/>
                                      </p:to>
                                    </p:set>
                                    <p:animEffect filter="fade" transition="in">
                                      <p:cBhvr>
                                        <p:cTn dur="500"/>
                                        <p:tgtEl>
                                          <p:spTgt spid="377"/>
                                        </p:tgtEl>
                                      </p:cBhvr>
                                    </p:animEffect>
                                  </p:childTnLst>
                                </p:cTn>
                              </p:par>
                              <p:par>
                                <p:cTn fill="hold" nodeType="withEffect" presetClass="entr" presetID="10" presetSubtype="0">
                                  <p:stCondLst>
                                    <p:cond delay="0"/>
                                  </p:stCondLst>
                                  <p:childTnLst>
                                    <p:set>
                                      <p:cBhvr>
                                        <p:cTn dur="1" fill="hold">
                                          <p:stCondLst>
                                            <p:cond delay="0"/>
                                          </p:stCondLst>
                                        </p:cTn>
                                        <p:tgtEl>
                                          <p:spTgt spid="393"/>
                                        </p:tgtEl>
                                        <p:attrNameLst>
                                          <p:attrName>style.visibility</p:attrName>
                                        </p:attrNameLst>
                                      </p:cBhvr>
                                      <p:to>
                                        <p:strVal val="visible"/>
                                      </p:to>
                                    </p:set>
                                    <p:animEffect filter="fade" transition="in">
                                      <p:cBhvr>
                                        <p:cTn dur="500"/>
                                        <p:tgtEl>
                                          <p:spTgt spid="393"/>
                                        </p:tgtEl>
                                      </p:cBhvr>
                                    </p:animEffect>
                                  </p:childTnLst>
                                </p:cTn>
                              </p:par>
                              <p:par>
                                <p:cTn fill="hold" nodeType="withEffect" presetClass="entr" presetID="10" presetSubtype="0">
                                  <p:stCondLst>
                                    <p:cond delay="0"/>
                                  </p:stCondLst>
                                  <p:childTnLst>
                                    <p:set>
                                      <p:cBhvr>
                                        <p:cTn dur="1" fill="hold">
                                          <p:stCondLst>
                                            <p:cond delay="0"/>
                                          </p:stCondLst>
                                        </p:cTn>
                                        <p:tgtEl>
                                          <p:spTgt spid="406"/>
                                        </p:tgtEl>
                                        <p:attrNameLst>
                                          <p:attrName>style.visibility</p:attrName>
                                        </p:attrNameLst>
                                      </p:cBhvr>
                                      <p:to>
                                        <p:strVal val="visible"/>
                                      </p:to>
                                    </p:set>
                                    <p:animEffect filter="fade" transition="in">
                                      <p:cBhvr>
                                        <p:cTn dur="500"/>
                                        <p:tgtEl>
                                          <p:spTgt spid="406"/>
                                        </p:tgtEl>
                                      </p:cBhvr>
                                    </p:animEffect>
                                  </p:childTnLst>
                                </p:cTn>
                              </p:par>
                              <p:par>
                                <p:cTn fill="hold" nodeType="withEffect" presetClass="entr" presetID="1" presetSubtype="0">
                                  <p:stCondLst>
                                    <p:cond delay="0"/>
                                  </p:stCondLst>
                                  <p:childTnLst>
                                    <p:set>
                                      <p:cBhvr>
                                        <p:cTn dur="1" fill="hold">
                                          <p:stCondLst>
                                            <p:cond delay="0"/>
                                          </p:stCondLst>
                                        </p:cTn>
                                        <p:tgtEl>
                                          <p:spTgt spid="408"/>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1_IEA Powerpoint Template">
  <a:themeElements>
    <a:clrScheme name="IEA colour scheme">
      <a:dk1>
        <a:srgbClr val="000000"/>
      </a:dk1>
      <a:lt1>
        <a:srgbClr val="FFFFFF"/>
      </a:lt1>
      <a:dk2>
        <a:srgbClr val="0044FE"/>
      </a:dk2>
      <a:lt2>
        <a:srgbClr val="FFFFFF"/>
      </a:lt2>
      <a:accent1>
        <a:srgbClr val="48D3FE"/>
      </a:accent1>
      <a:accent2>
        <a:srgbClr val="3D7AD2"/>
      </a:accent2>
      <a:accent3>
        <a:srgbClr val="67F393"/>
      </a:accent3>
      <a:accent4>
        <a:srgbClr val="00ADA0"/>
      </a:accent4>
      <a:accent5>
        <a:srgbClr val="FDD324"/>
      </a:accent5>
      <a:accent6>
        <a:srgbClr val="F0A800"/>
      </a:accent6>
      <a:hlink>
        <a:srgbClr val="0044FE"/>
      </a:hlink>
      <a:folHlink>
        <a:srgbClr val="0044FE"/>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2022-02-01T08:02:54Z</dcterms:created>
  <dc:creator>POSPIECH Ryszard, IEA/STO/ESIO/ESU</dc:creato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0x010100D8BF3010B25DD945AD97CF1E1F896573</vt:lpwstr>
  </property>
  <property fmtid="{D5CDD505-2E9C-101B-9397-08002B2CF9AE}" pid="3" name="MediaServiceImageTags">
    <vt:lpwstr/>
  </property>
</Properties>
</file>