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4" r:id="rId3"/>
    <p:sldMasterId id="214748371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7103725" cy="102342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1" Type="http://schemas.openxmlformats.org/officeDocument/2006/relationships/slide" Target="slides/slide16.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0: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1: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12: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3: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4: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15: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6: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6: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6: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7: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8: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9: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9: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页_1" showMasterSp="0">
  <p:cSld name="封面页_1">
    <p:spTree>
      <p:nvGrpSpPr>
        <p:cNvPr id="13" name="Shape 13"/>
        <p:cNvGrpSpPr/>
        <p:nvPr/>
      </p:nvGrpSpPr>
      <p:grpSpPr>
        <a:xfrm>
          <a:off x="0" y="0"/>
          <a:ext cx="0" cy="0"/>
          <a:chOff x="0" y="0"/>
          <a:chExt cx="0" cy="0"/>
        </a:xfrm>
      </p:grpSpPr>
      <p:sp>
        <p:nvSpPr>
          <p:cNvPr descr="C:/Users/kingsoft/AppData/Local/Temp/fig2wpp/@svg_Union_#color-2113&amp;609.svg" id="14" name="Google Shape;14;p2"/>
          <p:cNvSpPr/>
          <p:nvPr/>
        </p:nvSpPr>
        <p:spPr>
          <a:xfrm>
            <a:off x="0" y="111614"/>
            <a:ext cx="12188825" cy="3388079"/>
          </a:xfrm>
          <a:custGeom>
            <a:rect b="b" l="l" r="r" t="t"/>
            <a:pathLst>
              <a:path extrusionOk="0" h="3388079" w="12188825">
                <a:moveTo>
                  <a:pt x="0" y="1005224"/>
                </a:moveTo>
                <a:lnTo>
                  <a:pt x="0" y="982319"/>
                </a:lnTo>
                <a:cubicBezTo>
                  <a:pt x="430281" y="1090043"/>
                  <a:pt x="894717" y="959752"/>
                  <a:pt x="1314870" y="770839"/>
                </a:cubicBezTo>
                <a:cubicBezTo>
                  <a:pt x="1495734" y="689526"/>
                  <a:pt x="1673881" y="595031"/>
                  <a:pt x="1852041" y="500528"/>
                </a:cubicBezTo>
                <a:lnTo>
                  <a:pt x="1852041" y="500527"/>
                </a:lnTo>
                <a:cubicBezTo>
                  <a:pt x="2204971" y="313328"/>
                  <a:pt x="2557952" y="126102"/>
                  <a:pt x="2932174" y="41239"/>
                </a:cubicBezTo>
                <a:cubicBezTo>
                  <a:pt x="3456840" y="-77765"/>
                  <a:pt x="3956074" y="70409"/>
                  <a:pt x="4420455" y="362048"/>
                </a:cubicBezTo>
                <a:cubicBezTo>
                  <a:pt x="4694514" y="534165"/>
                  <a:pt x="4955748" y="745426"/>
                  <a:pt x="5217363" y="956991"/>
                </a:cubicBezTo>
                <a:lnTo>
                  <a:pt x="5217376" y="957001"/>
                </a:lnTo>
                <a:cubicBezTo>
                  <a:pt x="5399053" y="1103916"/>
                  <a:pt x="5580895" y="1250974"/>
                  <a:pt x="5767346" y="1385173"/>
                </a:cubicBezTo>
                <a:cubicBezTo>
                  <a:pt x="6110106" y="1631921"/>
                  <a:pt x="6478081" y="1777597"/>
                  <a:pt x="6865381" y="1870804"/>
                </a:cubicBezTo>
                <a:cubicBezTo>
                  <a:pt x="7298402" y="1974935"/>
                  <a:pt x="7740856" y="2021715"/>
                  <a:pt x="8183247" y="2036508"/>
                </a:cubicBezTo>
                <a:cubicBezTo>
                  <a:pt x="8625651" y="2051301"/>
                  <a:pt x="9087632" y="2031703"/>
                  <a:pt x="9538860" y="1972065"/>
                </a:cubicBezTo>
                <a:cubicBezTo>
                  <a:pt x="9922148" y="1921087"/>
                  <a:pt x="10305385" y="1841965"/>
                  <a:pt x="10677499" y="1694960"/>
                </a:cubicBezTo>
                <a:cubicBezTo>
                  <a:pt x="11044218" y="1549992"/>
                  <a:pt x="11399408" y="1339202"/>
                  <a:pt x="11684183" y="986766"/>
                </a:cubicBezTo>
                <a:cubicBezTo>
                  <a:pt x="11889932" y="732115"/>
                  <a:pt x="12044006" y="448165"/>
                  <a:pt x="12188825" y="155924"/>
                </a:cubicBezTo>
                <a:lnTo>
                  <a:pt x="12188825" y="195017"/>
                </a:lnTo>
                <a:cubicBezTo>
                  <a:pt x="12089270" y="391132"/>
                  <a:pt x="11984574" y="582385"/>
                  <a:pt x="11868259" y="761239"/>
                </a:cubicBezTo>
                <a:cubicBezTo>
                  <a:pt x="11639540" y="1112846"/>
                  <a:pt x="11358309" y="1373086"/>
                  <a:pt x="11036093" y="1549752"/>
                </a:cubicBezTo>
                <a:cubicBezTo>
                  <a:pt x="10668967" y="1750996"/>
                  <a:pt x="10279090" y="1863711"/>
                  <a:pt x="9890533" y="1936549"/>
                </a:cubicBezTo>
                <a:cubicBezTo>
                  <a:pt x="9457182" y="2017973"/>
                  <a:pt x="9020276" y="2054322"/>
                  <a:pt x="8585263" y="2060909"/>
                </a:cubicBezTo>
                <a:cubicBezTo>
                  <a:pt x="8126582" y="2067535"/>
                  <a:pt x="7667495" y="2040073"/>
                  <a:pt x="7214883" y="1963025"/>
                </a:cubicBezTo>
                <a:cubicBezTo>
                  <a:pt x="6829538" y="1897418"/>
                  <a:pt x="6440448" y="1799913"/>
                  <a:pt x="6081995" y="1610086"/>
                </a:cubicBezTo>
                <a:cubicBezTo>
                  <a:pt x="5772133" y="1445912"/>
                  <a:pt x="5487232" y="1210150"/>
                  <a:pt x="5203791" y="975607"/>
                </a:cubicBezTo>
                <a:lnTo>
                  <a:pt x="5203791" y="975602"/>
                </a:lnTo>
                <a:lnTo>
                  <a:pt x="5203791" y="975597"/>
                </a:lnTo>
                <a:lnTo>
                  <a:pt x="5203778" y="975593"/>
                </a:lnTo>
                <a:cubicBezTo>
                  <a:pt x="5077585" y="871169"/>
                  <a:pt x="4951685" y="766987"/>
                  <a:pt x="4824007" y="669470"/>
                </a:cubicBezTo>
                <a:cubicBezTo>
                  <a:pt x="4367218" y="320335"/>
                  <a:pt x="3870282" y="17317"/>
                  <a:pt x="3322509" y="16490"/>
                </a:cubicBezTo>
                <a:cubicBezTo>
                  <a:pt x="2804801" y="15641"/>
                  <a:pt x="2315229" y="274915"/>
                  <a:pt x="1826800" y="533579"/>
                </a:cubicBezTo>
                <a:cubicBezTo>
                  <a:pt x="1237742" y="845536"/>
                  <a:pt x="650361" y="1156606"/>
                  <a:pt x="17343" y="1009413"/>
                </a:cubicBezTo>
                <a:cubicBezTo>
                  <a:pt x="11552" y="1008060"/>
                  <a:pt x="5771" y="1006664"/>
                  <a:pt x="0" y="1005224"/>
                </a:cubicBezTo>
                <a:close/>
                <a:moveTo>
                  <a:pt x="0" y="1163985"/>
                </a:moveTo>
                <a:lnTo>
                  <a:pt x="0" y="1142920"/>
                </a:lnTo>
                <a:cubicBezTo>
                  <a:pt x="427759" y="1221807"/>
                  <a:pt x="879410" y="1109953"/>
                  <a:pt x="1298859" y="962935"/>
                </a:cubicBezTo>
                <a:cubicBezTo>
                  <a:pt x="1453429" y="908707"/>
                  <a:pt x="1606906" y="847935"/>
                  <a:pt x="1760295" y="787195"/>
                </a:cubicBezTo>
                <a:cubicBezTo>
                  <a:pt x="2154324" y="631167"/>
                  <a:pt x="2547795" y="475359"/>
                  <a:pt x="2957809" y="431306"/>
                </a:cubicBezTo>
                <a:cubicBezTo>
                  <a:pt x="3504097" y="372942"/>
                  <a:pt x="4060149" y="495313"/>
                  <a:pt x="4572752" y="709094"/>
                </a:cubicBezTo>
                <a:cubicBezTo>
                  <a:pt x="4823842" y="813698"/>
                  <a:pt x="5066819" y="946565"/>
                  <a:pt x="5301149" y="1101053"/>
                </a:cubicBezTo>
                <a:cubicBezTo>
                  <a:pt x="5447034" y="1197174"/>
                  <a:pt x="5588335" y="1303649"/>
                  <a:pt x="5729637" y="1410131"/>
                </a:cubicBezTo>
                <a:lnTo>
                  <a:pt x="5729649" y="1410144"/>
                </a:lnTo>
                <a:lnTo>
                  <a:pt x="5729662" y="1410144"/>
                </a:lnTo>
                <a:cubicBezTo>
                  <a:pt x="5836695" y="1490808"/>
                  <a:pt x="5943728" y="1571460"/>
                  <a:pt x="6052755" y="1647611"/>
                </a:cubicBezTo>
                <a:cubicBezTo>
                  <a:pt x="6379517" y="1875824"/>
                  <a:pt x="6744267" y="2000765"/>
                  <a:pt x="7110669" y="2084818"/>
                </a:cubicBezTo>
                <a:cubicBezTo>
                  <a:pt x="7527222" y="2180478"/>
                  <a:pt x="7952447" y="2221834"/>
                  <a:pt x="8377519" y="2229129"/>
                </a:cubicBezTo>
                <a:cubicBezTo>
                  <a:pt x="8803899" y="2236513"/>
                  <a:pt x="9232286" y="2208950"/>
                  <a:pt x="9657790" y="2137718"/>
                </a:cubicBezTo>
                <a:cubicBezTo>
                  <a:pt x="10036990" y="2074286"/>
                  <a:pt x="10413434" y="1972773"/>
                  <a:pt x="10776267" y="1797991"/>
                </a:cubicBezTo>
                <a:cubicBezTo>
                  <a:pt x="11139101" y="1623209"/>
                  <a:pt x="11457775" y="1386855"/>
                  <a:pt x="11730030" y="1040117"/>
                </a:cubicBezTo>
                <a:cubicBezTo>
                  <a:pt x="11908203" y="813206"/>
                  <a:pt x="12055345" y="559354"/>
                  <a:pt x="12188825" y="293936"/>
                </a:cubicBezTo>
                <a:lnTo>
                  <a:pt x="12188825" y="331738"/>
                </a:lnTo>
                <a:cubicBezTo>
                  <a:pt x="12102716" y="500307"/>
                  <a:pt x="12010932" y="663649"/>
                  <a:pt x="11910196" y="817784"/>
                </a:cubicBezTo>
                <a:cubicBezTo>
                  <a:pt x="11682176" y="1167009"/>
                  <a:pt x="11405922" y="1445684"/>
                  <a:pt x="11092554" y="1645234"/>
                </a:cubicBezTo>
                <a:cubicBezTo>
                  <a:pt x="10370443" y="2105224"/>
                  <a:pt x="9543812" y="2219545"/>
                  <a:pt x="8764235" y="2246868"/>
                </a:cubicBezTo>
                <a:cubicBezTo>
                  <a:pt x="8328853" y="2262128"/>
                  <a:pt x="7892924" y="2241532"/>
                  <a:pt x="7462774" y="2173751"/>
                </a:cubicBezTo>
                <a:cubicBezTo>
                  <a:pt x="7080184" y="2113556"/>
                  <a:pt x="6695588" y="2019515"/>
                  <a:pt x="6337364" y="1840814"/>
                </a:cubicBezTo>
                <a:cubicBezTo>
                  <a:pt x="6137442" y="1741286"/>
                  <a:pt x="5952971" y="1602550"/>
                  <a:pt x="5768540" y="1463461"/>
                </a:cubicBezTo>
                <a:cubicBezTo>
                  <a:pt x="5517792" y="1274430"/>
                  <a:pt x="5266462" y="1089870"/>
                  <a:pt x="4999742" y="940002"/>
                </a:cubicBezTo>
                <a:cubicBezTo>
                  <a:pt x="4490782" y="654192"/>
                  <a:pt x="3931201" y="471788"/>
                  <a:pt x="3370363" y="440825"/>
                </a:cubicBezTo>
                <a:cubicBezTo>
                  <a:pt x="3073692" y="424697"/>
                  <a:pt x="2774964" y="462292"/>
                  <a:pt x="2481848" y="545819"/>
                </a:cubicBezTo>
                <a:cubicBezTo>
                  <a:pt x="2234796" y="616218"/>
                  <a:pt x="1990791" y="713995"/>
                  <a:pt x="1747459" y="811509"/>
                </a:cubicBezTo>
                <a:lnTo>
                  <a:pt x="1747459" y="811509"/>
                </a:lnTo>
                <a:cubicBezTo>
                  <a:pt x="1702081" y="829694"/>
                  <a:pt x="1656715" y="847869"/>
                  <a:pt x="1611375" y="865857"/>
                </a:cubicBezTo>
                <a:cubicBezTo>
                  <a:pt x="1102495" y="1068019"/>
                  <a:pt x="562706" y="1250580"/>
                  <a:pt x="35443" y="1169900"/>
                </a:cubicBezTo>
                <a:cubicBezTo>
                  <a:pt x="23603" y="1168076"/>
                  <a:pt x="11788" y="1166104"/>
                  <a:pt x="0" y="1163985"/>
                </a:cubicBezTo>
                <a:close/>
                <a:moveTo>
                  <a:pt x="0" y="1329328"/>
                </a:moveTo>
                <a:lnTo>
                  <a:pt x="0" y="1309376"/>
                </a:lnTo>
                <a:cubicBezTo>
                  <a:pt x="432501" y="1355335"/>
                  <a:pt x="879083" y="1251528"/>
                  <a:pt x="1304839" y="1134366"/>
                </a:cubicBezTo>
                <a:cubicBezTo>
                  <a:pt x="1405994" y="1106506"/>
                  <a:pt x="1507047" y="1076983"/>
                  <a:pt x="1608112" y="1047457"/>
                </a:cubicBezTo>
                <a:lnTo>
                  <a:pt x="1608125" y="1047450"/>
                </a:lnTo>
                <a:lnTo>
                  <a:pt x="1608138" y="1047449"/>
                </a:lnTo>
                <a:cubicBezTo>
                  <a:pt x="2040879" y="921017"/>
                  <a:pt x="2473811" y="794532"/>
                  <a:pt x="2915935" y="798445"/>
                </a:cubicBezTo>
                <a:cubicBezTo>
                  <a:pt x="3199643" y="801129"/>
                  <a:pt x="3479973" y="843191"/>
                  <a:pt x="3759694" y="890075"/>
                </a:cubicBezTo>
                <a:cubicBezTo>
                  <a:pt x="3880528" y="910294"/>
                  <a:pt x="4001706" y="927957"/>
                  <a:pt x="4122908" y="945622"/>
                </a:cubicBezTo>
                <a:lnTo>
                  <a:pt x="4122921" y="945625"/>
                </a:lnTo>
                <a:lnTo>
                  <a:pt x="4122934" y="945626"/>
                </a:lnTo>
                <a:lnTo>
                  <a:pt x="4122947" y="945627"/>
                </a:lnTo>
                <a:lnTo>
                  <a:pt x="4122947" y="945628"/>
                </a:lnTo>
                <a:lnTo>
                  <a:pt x="4122959" y="945630"/>
                </a:lnTo>
                <a:lnTo>
                  <a:pt x="4122972" y="945631"/>
                </a:lnTo>
                <a:lnTo>
                  <a:pt x="4122985" y="945634"/>
                </a:lnTo>
                <a:cubicBezTo>
                  <a:pt x="4264883" y="966314"/>
                  <a:pt x="4406794" y="986999"/>
                  <a:pt x="4548172" y="1011789"/>
                </a:cubicBezTo>
                <a:cubicBezTo>
                  <a:pt x="4793738" y="1054825"/>
                  <a:pt x="5037540" y="1114766"/>
                  <a:pt x="5272137" y="1214708"/>
                </a:cubicBezTo>
                <a:cubicBezTo>
                  <a:pt x="5522782" y="1321716"/>
                  <a:pt x="5753164" y="1479745"/>
                  <a:pt x="5980600" y="1649368"/>
                </a:cubicBezTo>
                <a:lnTo>
                  <a:pt x="5994071" y="1659433"/>
                </a:lnTo>
                <a:lnTo>
                  <a:pt x="6002527" y="1665742"/>
                </a:lnTo>
                <a:lnTo>
                  <a:pt x="6002540" y="1665754"/>
                </a:lnTo>
                <a:cubicBezTo>
                  <a:pt x="6181119" y="1799116"/>
                  <a:pt x="6358441" y="1931543"/>
                  <a:pt x="6551735" y="2027594"/>
                </a:cubicBezTo>
                <a:cubicBezTo>
                  <a:pt x="6724042" y="2112975"/>
                  <a:pt x="6902786" y="2178303"/>
                  <a:pt x="7083295" y="2230217"/>
                </a:cubicBezTo>
                <a:cubicBezTo>
                  <a:pt x="7493995" y="2348735"/>
                  <a:pt x="7917289" y="2402128"/>
                  <a:pt x="8340293" y="2416225"/>
                </a:cubicBezTo>
                <a:cubicBezTo>
                  <a:pt x="9143562" y="2442726"/>
                  <a:pt x="9988463" y="2351972"/>
                  <a:pt x="10752816" y="1950976"/>
                </a:cubicBezTo>
                <a:cubicBezTo>
                  <a:pt x="11111929" y="1762362"/>
                  <a:pt x="11449497" y="1500961"/>
                  <a:pt x="11733534" y="1147769"/>
                </a:cubicBezTo>
                <a:cubicBezTo>
                  <a:pt x="11906362" y="933132"/>
                  <a:pt x="12055916" y="690429"/>
                  <a:pt x="12188825" y="432683"/>
                </a:cubicBezTo>
                <a:lnTo>
                  <a:pt x="12188825" y="469805"/>
                </a:lnTo>
                <a:cubicBezTo>
                  <a:pt x="12113788" y="613684"/>
                  <a:pt x="12033342" y="752734"/>
                  <a:pt x="11946064" y="885015"/>
                </a:cubicBezTo>
                <a:cubicBezTo>
                  <a:pt x="11703570" y="1252661"/>
                  <a:pt x="11410784" y="1552735"/>
                  <a:pt x="11083628" y="1775625"/>
                </a:cubicBezTo>
                <a:cubicBezTo>
                  <a:pt x="10365135" y="2265428"/>
                  <a:pt x="9547253" y="2411294"/>
                  <a:pt x="8760959" y="2437100"/>
                </a:cubicBezTo>
                <a:cubicBezTo>
                  <a:pt x="8324321" y="2451564"/>
                  <a:pt x="7886792" y="2423913"/>
                  <a:pt x="7457492" y="2340896"/>
                </a:cubicBezTo>
                <a:cubicBezTo>
                  <a:pt x="7084983" y="2268576"/>
                  <a:pt x="6710558" y="2157530"/>
                  <a:pt x="6370655" y="1950963"/>
                </a:cubicBezTo>
                <a:cubicBezTo>
                  <a:pt x="6239256" y="1871120"/>
                  <a:pt x="6113927" y="1776358"/>
                  <a:pt x="5988573" y="1681584"/>
                </a:cubicBezTo>
                <a:lnTo>
                  <a:pt x="5988573" y="1681584"/>
                </a:lnTo>
                <a:lnTo>
                  <a:pt x="5988573" y="1681584"/>
                </a:lnTo>
                <a:cubicBezTo>
                  <a:pt x="5904724" y="1618190"/>
                  <a:pt x="5820875" y="1554784"/>
                  <a:pt x="5735172" y="1495828"/>
                </a:cubicBezTo>
                <a:cubicBezTo>
                  <a:pt x="5492551" y="1328923"/>
                  <a:pt x="5235431" y="1206159"/>
                  <a:pt x="4966172" y="1127358"/>
                </a:cubicBezTo>
                <a:cubicBezTo>
                  <a:pt x="4711476" y="1052814"/>
                  <a:pt x="4470595" y="1017831"/>
                  <a:pt x="4222031" y="981730"/>
                </a:cubicBezTo>
                <a:cubicBezTo>
                  <a:pt x="4214223" y="980597"/>
                  <a:pt x="4206414" y="979463"/>
                  <a:pt x="4198606" y="978327"/>
                </a:cubicBezTo>
                <a:cubicBezTo>
                  <a:pt x="4192194" y="977395"/>
                  <a:pt x="4185782" y="976462"/>
                  <a:pt x="4179358" y="975526"/>
                </a:cubicBezTo>
                <a:cubicBezTo>
                  <a:pt x="4069112" y="959582"/>
                  <a:pt x="3959057" y="941508"/>
                  <a:pt x="3848990" y="923432"/>
                </a:cubicBezTo>
                <a:cubicBezTo>
                  <a:pt x="3682181" y="896038"/>
                  <a:pt x="3515308" y="868634"/>
                  <a:pt x="3347623" y="848614"/>
                </a:cubicBezTo>
                <a:cubicBezTo>
                  <a:pt x="3069273" y="815384"/>
                  <a:pt x="2777935" y="805547"/>
                  <a:pt x="2491929" y="848922"/>
                </a:cubicBezTo>
                <a:cubicBezTo>
                  <a:pt x="2205924" y="892298"/>
                  <a:pt x="1917747" y="976529"/>
                  <a:pt x="1633518" y="1060696"/>
                </a:cubicBezTo>
                <a:cubicBezTo>
                  <a:pt x="1117720" y="1213355"/>
                  <a:pt x="587211" y="1369470"/>
                  <a:pt x="60847" y="1334385"/>
                </a:cubicBezTo>
                <a:cubicBezTo>
                  <a:pt x="40524" y="1333045"/>
                  <a:pt x="20241" y="1331363"/>
                  <a:pt x="0" y="1329328"/>
                </a:cubicBezTo>
                <a:close/>
                <a:moveTo>
                  <a:pt x="0" y="1503123"/>
                </a:moveTo>
                <a:lnTo>
                  <a:pt x="0" y="1482388"/>
                </a:lnTo>
                <a:cubicBezTo>
                  <a:pt x="424666" y="1489708"/>
                  <a:pt x="853550" y="1397184"/>
                  <a:pt x="1274024" y="1306481"/>
                </a:cubicBezTo>
                <a:lnTo>
                  <a:pt x="1274024" y="1306481"/>
                </a:lnTo>
                <a:lnTo>
                  <a:pt x="1290479" y="1302928"/>
                </a:lnTo>
                <a:cubicBezTo>
                  <a:pt x="1339234" y="1292422"/>
                  <a:pt x="1388244" y="1281649"/>
                  <a:pt x="1437456" y="1270839"/>
                </a:cubicBezTo>
                <a:cubicBezTo>
                  <a:pt x="1904199" y="1168325"/>
                  <a:pt x="2389873" y="1061646"/>
                  <a:pt x="2862939" y="1122716"/>
                </a:cubicBezTo>
                <a:cubicBezTo>
                  <a:pt x="3053936" y="1147526"/>
                  <a:pt x="3242558" y="1191658"/>
                  <a:pt x="3431015" y="1235750"/>
                </a:cubicBezTo>
                <a:cubicBezTo>
                  <a:pt x="3502865" y="1252562"/>
                  <a:pt x="3574703" y="1269373"/>
                  <a:pt x="3646630" y="1285101"/>
                </a:cubicBezTo>
                <a:cubicBezTo>
                  <a:pt x="3907217" y="1342072"/>
                  <a:pt x="4179332" y="1374161"/>
                  <a:pt x="4451639" y="1374641"/>
                </a:cubicBezTo>
                <a:cubicBezTo>
                  <a:pt x="4506983" y="1374768"/>
                  <a:pt x="4562392" y="1374249"/>
                  <a:pt x="4617813" y="1373731"/>
                </a:cubicBezTo>
                <a:lnTo>
                  <a:pt x="4617838" y="1373731"/>
                </a:lnTo>
                <a:lnTo>
                  <a:pt x="4617851" y="1373731"/>
                </a:lnTo>
                <a:cubicBezTo>
                  <a:pt x="4812961" y="1371898"/>
                  <a:pt x="5008236" y="1370052"/>
                  <a:pt x="5201581" y="1396957"/>
                </a:cubicBezTo>
                <a:cubicBezTo>
                  <a:pt x="5449865" y="1431498"/>
                  <a:pt x="5686671" y="1519092"/>
                  <a:pt x="5909054" y="1660558"/>
                </a:cubicBezTo>
                <a:cubicBezTo>
                  <a:pt x="6016658" y="1729097"/>
                  <a:pt x="6120136" y="1807259"/>
                  <a:pt x="6223614" y="1885420"/>
                </a:cubicBezTo>
                <a:lnTo>
                  <a:pt x="6223627" y="1885420"/>
                </a:lnTo>
                <a:lnTo>
                  <a:pt x="6223627" y="1885420"/>
                </a:lnTo>
                <a:cubicBezTo>
                  <a:pt x="6328933" y="1964959"/>
                  <a:pt x="6434227" y="2044486"/>
                  <a:pt x="6543876" y="2113898"/>
                </a:cubicBezTo>
                <a:cubicBezTo>
                  <a:pt x="6704984" y="2215854"/>
                  <a:pt x="6874625" y="2294445"/>
                  <a:pt x="7047426" y="2358319"/>
                </a:cubicBezTo>
                <a:cubicBezTo>
                  <a:pt x="7449671" y="2506461"/>
                  <a:pt x="7870172" y="2576682"/>
                  <a:pt x="8290344" y="2600654"/>
                </a:cubicBezTo>
                <a:cubicBezTo>
                  <a:pt x="9100583" y="2647118"/>
                  <a:pt x="9949535" y="2540320"/>
                  <a:pt x="10714384" y="2110851"/>
                </a:cubicBezTo>
                <a:cubicBezTo>
                  <a:pt x="11089266" y="1900440"/>
                  <a:pt x="11442412" y="1616521"/>
                  <a:pt x="11743336" y="1247868"/>
                </a:cubicBezTo>
                <a:cubicBezTo>
                  <a:pt x="11909993" y="1043632"/>
                  <a:pt x="12058417" y="815668"/>
                  <a:pt x="12188825" y="571097"/>
                </a:cubicBezTo>
                <a:lnTo>
                  <a:pt x="12188825" y="606438"/>
                </a:lnTo>
                <a:cubicBezTo>
                  <a:pt x="12120555" y="733342"/>
                  <a:pt x="12047270" y="855805"/>
                  <a:pt x="11968588" y="972822"/>
                </a:cubicBezTo>
                <a:cubicBezTo>
                  <a:pt x="11700446" y="1371645"/>
                  <a:pt x="11402569" y="1669269"/>
                  <a:pt x="11063733" y="1911806"/>
                </a:cubicBezTo>
                <a:cubicBezTo>
                  <a:pt x="10338117" y="2430993"/>
                  <a:pt x="9522227" y="2611072"/>
                  <a:pt x="8718616" y="2629026"/>
                </a:cubicBezTo>
                <a:cubicBezTo>
                  <a:pt x="7919779" y="2646625"/>
                  <a:pt x="7065811" y="2528890"/>
                  <a:pt x="6370261" y="2017657"/>
                </a:cubicBezTo>
                <a:cubicBezTo>
                  <a:pt x="6329022" y="1987313"/>
                  <a:pt x="6287936" y="1956437"/>
                  <a:pt x="6246811" y="1925525"/>
                </a:cubicBezTo>
                <a:lnTo>
                  <a:pt x="6246786" y="1925512"/>
                </a:lnTo>
                <a:lnTo>
                  <a:pt x="6246786" y="1925499"/>
                </a:lnTo>
                <a:cubicBezTo>
                  <a:pt x="6058735" y="1784185"/>
                  <a:pt x="5870075" y="1642402"/>
                  <a:pt x="5663703" y="1549410"/>
                </a:cubicBezTo>
                <a:cubicBezTo>
                  <a:pt x="5412207" y="1436088"/>
                  <a:pt x="5156292" y="1401698"/>
                  <a:pt x="4893877" y="1395326"/>
                </a:cubicBezTo>
                <a:cubicBezTo>
                  <a:pt x="4797750" y="1393037"/>
                  <a:pt x="4701560" y="1393796"/>
                  <a:pt x="4605370" y="1394555"/>
                </a:cubicBezTo>
                <a:lnTo>
                  <a:pt x="4605357" y="1394555"/>
                </a:lnTo>
                <a:lnTo>
                  <a:pt x="4605345" y="1394555"/>
                </a:lnTo>
                <a:lnTo>
                  <a:pt x="4605332" y="1394555"/>
                </a:lnTo>
                <a:lnTo>
                  <a:pt x="4605332" y="1394555"/>
                </a:lnTo>
                <a:lnTo>
                  <a:pt x="4605319" y="1394555"/>
                </a:lnTo>
                <a:lnTo>
                  <a:pt x="4605307" y="1394555"/>
                </a:lnTo>
                <a:cubicBezTo>
                  <a:pt x="4441545" y="1395832"/>
                  <a:pt x="4277795" y="1397121"/>
                  <a:pt x="4114516" y="1383403"/>
                </a:cubicBezTo>
                <a:cubicBezTo>
                  <a:pt x="3886852" y="1364185"/>
                  <a:pt x="3662983" y="1312006"/>
                  <a:pt x="3439496" y="1259903"/>
                </a:cubicBezTo>
                <a:lnTo>
                  <a:pt x="3439496" y="1259903"/>
                </a:lnTo>
                <a:cubicBezTo>
                  <a:pt x="3388811" y="1248084"/>
                  <a:pt x="3338138" y="1236272"/>
                  <a:pt x="3287440" y="1224851"/>
                </a:cubicBezTo>
                <a:cubicBezTo>
                  <a:pt x="3027006" y="1165798"/>
                  <a:pt x="2766927" y="1119980"/>
                  <a:pt x="2500055" y="1127891"/>
                </a:cubicBezTo>
                <a:cubicBezTo>
                  <a:pt x="2213948" y="1136504"/>
                  <a:pt x="1928361" y="1188598"/>
                  <a:pt x="1644615" y="1248123"/>
                </a:cubicBezTo>
                <a:cubicBezTo>
                  <a:pt x="1554393" y="1267059"/>
                  <a:pt x="1464094" y="1286821"/>
                  <a:pt x="1373731" y="1306607"/>
                </a:cubicBezTo>
                <a:lnTo>
                  <a:pt x="1373719" y="1306607"/>
                </a:lnTo>
                <a:lnTo>
                  <a:pt x="1373706" y="1306607"/>
                </a:lnTo>
                <a:lnTo>
                  <a:pt x="1373706" y="1306607"/>
                </a:lnTo>
                <a:lnTo>
                  <a:pt x="1373693" y="1306620"/>
                </a:lnTo>
                <a:cubicBezTo>
                  <a:pt x="951478" y="1399030"/>
                  <a:pt x="527591" y="1491820"/>
                  <a:pt x="101997" y="1502428"/>
                </a:cubicBezTo>
                <a:cubicBezTo>
                  <a:pt x="67969" y="1503300"/>
                  <a:pt x="33965" y="1503540"/>
                  <a:pt x="0" y="1503123"/>
                </a:cubicBezTo>
                <a:close/>
                <a:moveTo>
                  <a:pt x="0" y="1682659"/>
                </a:moveTo>
                <a:lnTo>
                  <a:pt x="0" y="1662189"/>
                </a:lnTo>
                <a:cubicBezTo>
                  <a:pt x="324654" y="1635992"/>
                  <a:pt x="648758" y="1576770"/>
                  <a:pt x="972352" y="1517638"/>
                </a:cubicBezTo>
                <a:lnTo>
                  <a:pt x="972360" y="1517638"/>
                </a:lnTo>
                <a:lnTo>
                  <a:pt x="972380" y="1517638"/>
                </a:lnTo>
                <a:cubicBezTo>
                  <a:pt x="1081271" y="1497737"/>
                  <a:pt x="1190104" y="1477849"/>
                  <a:pt x="1298884" y="1459238"/>
                </a:cubicBezTo>
                <a:cubicBezTo>
                  <a:pt x="1806485" y="1372365"/>
                  <a:pt x="2336369" y="1293711"/>
                  <a:pt x="2842815" y="1411471"/>
                </a:cubicBezTo>
                <a:cubicBezTo>
                  <a:pt x="3006082" y="1449465"/>
                  <a:pt x="3165298" y="1509521"/>
                  <a:pt x="3324312" y="1569513"/>
                </a:cubicBezTo>
                <a:lnTo>
                  <a:pt x="3324324" y="1569513"/>
                </a:lnTo>
                <a:lnTo>
                  <a:pt x="3324350" y="1569526"/>
                </a:lnTo>
                <a:cubicBezTo>
                  <a:pt x="3403247" y="1599288"/>
                  <a:pt x="3482106" y="1629025"/>
                  <a:pt x="3561384" y="1656057"/>
                </a:cubicBezTo>
                <a:cubicBezTo>
                  <a:pt x="3819711" y="1744156"/>
                  <a:pt x="4081301" y="1805375"/>
                  <a:pt x="4352185" y="1792883"/>
                </a:cubicBezTo>
                <a:cubicBezTo>
                  <a:pt x="4516150" y="1785196"/>
                  <a:pt x="4680154" y="1755914"/>
                  <a:pt x="4843992" y="1726670"/>
                </a:cubicBezTo>
                <a:cubicBezTo>
                  <a:pt x="5147735" y="1672443"/>
                  <a:pt x="5450894" y="1618329"/>
                  <a:pt x="5752021" y="1702079"/>
                </a:cubicBezTo>
                <a:cubicBezTo>
                  <a:pt x="6023222" y="1777509"/>
                  <a:pt x="6252525" y="1949117"/>
                  <a:pt x="6481179" y="2120245"/>
                </a:cubicBezTo>
                <a:cubicBezTo>
                  <a:pt x="6643367" y="2241634"/>
                  <a:pt x="6805225" y="2362757"/>
                  <a:pt x="6981455" y="2449136"/>
                </a:cubicBezTo>
                <a:cubicBezTo>
                  <a:pt x="7368310" y="2638925"/>
                  <a:pt x="7782984" y="2735141"/>
                  <a:pt x="8197963" y="2776460"/>
                </a:cubicBezTo>
                <a:cubicBezTo>
                  <a:pt x="9028733" y="2858818"/>
                  <a:pt x="9895472" y="2735230"/>
                  <a:pt x="10674148" y="2270953"/>
                </a:cubicBezTo>
                <a:cubicBezTo>
                  <a:pt x="11273685" y="1913488"/>
                  <a:pt x="11808572" y="1392506"/>
                  <a:pt x="12188825" y="707899"/>
                </a:cubicBezTo>
                <a:lnTo>
                  <a:pt x="12188825" y="734219"/>
                </a:lnTo>
                <a:cubicBezTo>
                  <a:pt x="11882937" y="1277502"/>
                  <a:pt x="11479664" y="1725203"/>
                  <a:pt x="11025656" y="2060252"/>
                </a:cubicBezTo>
                <a:cubicBezTo>
                  <a:pt x="10668193" y="2324055"/>
                  <a:pt x="10285019" y="2525527"/>
                  <a:pt x="9889149" y="2644754"/>
                </a:cubicBezTo>
                <a:cubicBezTo>
                  <a:pt x="9493279" y="2763993"/>
                  <a:pt x="9051993" y="2820876"/>
                  <a:pt x="8632532" y="2819548"/>
                </a:cubicBezTo>
                <a:cubicBezTo>
                  <a:pt x="8213072" y="2818221"/>
                  <a:pt x="7785219" y="2762413"/>
                  <a:pt x="7377592" y="2630556"/>
                </a:cubicBezTo>
                <a:cubicBezTo>
                  <a:pt x="7187014" y="2568894"/>
                  <a:pt x="6999776" y="2490075"/>
                  <a:pt x="6820892" y="2386842"/>
                </a:cubicBezTo>
                <a:cubicBezTo>
                  <a:pt x="6689240" y="2310717"/>
                  <a:pt x="6565231" y="2216865"/>
                  <a:pt x="6441210" y="2123001"/>
                </a:cubicBezTo>
                <a:lnTo>
                  <a:pt x="6441197" y="2122988"/>
                </a:lnTo>
                <a:lnTo>
                  <a:pt x="6441197" y="2122988"/>
                </a:lnTo>
                <a:cubicBezTo>
                  <a:pt x="6373181" y="2071517"/>
                  <a:pt x="6305165" y="2020046"/>
                  <a:pt x="6235892" y="1971483"/>
                </a:cubicBezTo>
                <a:cubicBezTo>
                  <a:pt x="6000229" y="1806475"/>
                  <a:pt x="5753354" y="1694531"/>
                  <a:pt x="5481036" y="1679801"/>
                </a:cubicBezTo>
                <a:cubicBezTo>
                  <a:pt x="5271146" y="1668599"/>
                  <a:pt x="5061537" y="1707123"/>
                  <a:pt x="4852651" y="1745534"/>
                </a:cubicBezTo>
                <a:lnTo>
                  <a:pt x="4852651" y="1745534"/>
                </a:lnTo>
                <a:cubicBezTo>
                  <a:pt x="4818916" y="1751729"/>
                  <a:pt x="4785193" y="1757924"/>
                  <a:pt x="4751496" y="1763917"/>
                </a:cubicBezTo>
                <a:cubicBezTo>
                  <a:pt x="4509155" y="1806955"/>
                  <a:pt x="4263181" y="1834796"/>
                  <a:pt x="4020332" y="1797852"/>
                </a:cubicBezTo>
                <a:cubicBezTo>
                  <a:pt x="3777203" y="1760883"/>
                  <a:pt x="3541984" y="1673631"/>
                  <a:pt x="3308301" y="1586936"/>
                </a:cubicBezTo>
                <a:lnTo>
                  <a:pt x="3308276" y="1586936"/>
                </a:lnTo>
                <a:lnTo>
                  <a:pt x="3290424" y="1580311"/>
                </a:lnTo>
                <a:cubicBezTo>
                  <a:pt x="3284165" y="1577984"/>
                  <a:pt x="3277905" y="1575670"/>
                  <a:pt x="3271646" y="1573344"/>
                </a:cubicBezTo>
                <a:cubicBezTo>
                  <a:pt x="3013611" y="1477634"/>
                  <a:pt x="2757430" y="1399764"/>
                  <a:pt x="2486482" y="1380622"/>
                </a:cubicBezTo>
                <a:cubicBezTo>
                  <a:pt x="2210278" y="1361454"/>
                  <a:pt x="1932234" y="1385590"/>
                  <a:pt x="1655788" y="1424089"/>
                </a:cubicBezTo>
                <a:cubicBezTo>
                  <a:pt x="1436288" y="1454699"/>
                  <a:pt x="1217289" y="1494311"/>
                  <a:pt x="998293" y="1533922"/>
                </a:cubicBezTo>
                <a:lnTo>
                  <a:pt x="998280" y="1533935"/>
                </a:lnTo>
                <a:lnTo>
                  <a:pt x="998277" y="1533935"/>
                </a:lnTo>
                <a:cubicBezTo>
                  <a:pt x="703788" y="1587201"/>
                  <a:pt x="409310" y="1640480"/>
                  <a:pt x="113653" y="1671823"/>
                </a:cubicBezTo>
                <a:cubicBezTo>
                  <a:pt x="75767" y="1675907"/>
                  <a:pt x="37885" y="1679523"/>
                  <a:pt x="0" y="1682659"/>
                </a:cubicBezTo>
                <a:close/>
                <a:moveTo>
                  <a:pt x="0" y="1870551"/>
                </a:moveTo>
                <a:lnTo>
                  <a:pt x="0" y="1849829"/>
                </a:lnTo>
                <a:cubicBezTo>
                  <a:pt x="135001" y="1824909"/>
                  <a:pt x="269877" y="1798434"/>
                  <a:pt x="404746" y="1771971"/>
                </a:cubicBezTo>
                <a:lnTo>
                  <a:pt x="404754" y="1771971"/>
                </a:lnTo>
                <a:cubicBezTo>
                  <a:pt x="710535" y="1711953"/>
                  <a:pt x="1016283" y="1651935"/>
                  <a:pt x="1323389" y="1610098"/>
                </a:cubicBezTo>
                <a:cubicBezTo>
                  <a:pt x="1820414" y="1542292"/>
                  <a:pt x="2330872" y="1514022"/>
                  <a:pt x="2813994" y="1666943"/>
                </a:cubicBezTo>
                <a:cubicBezTo>
                  <a:pt x="3004368" y="1727100"/>
                  <a:pt x="3185880" y="1822317"/>
                  <a:pt x="3367087" y="1917382"/>
                </a:cubicBezTo>
                <a:cubicBezTo>
                  <a:pt x="3661612" y="2071897"/>
                  <a:pt x="3955350" y="2225994"/>
                  <a:pt x="4285070" y="2228409"/>
                </a:cubicBezTo>
                <a:cubicBezTo>
                  <a:pt x="4534573" y="2230242"/>
                  <a:pt x="4774820" y="2145266"/>
                  <a:pt x="5015295" y="2060227"/>
                </a:cubicBezTo>
                <a:lnTo>
                  <a:pt x="5015295" y="2060227"/>
                </a:lnTo>
                <a:cubicBezTo>
                  <a:pt x="5210368" y="1991245"/>
                  <a:pt x="5405566" y="1922199"/>
                  <a:pt x="5605971" y="1899416"/>
                </a:cubicBezTo>
                <a:cubicBezTo>
                  <a:pt x="5825180" y="1874521"/>
                  <a:pt x="6037874" y="1917622"/>
                  <a:pt x="6237974" y="2025508"/>
                </a:cubicBezTo>
                <a:cubicBezTo>
                  <a:pt x="6381117" y="2102721"/>
                  <a:pt x="6513861" y="2204336"/>
                  <a:pt x="6646668" y="2306013"/>
                </a:cubicBezTo>
                <a:lnTo>
                  <a:pt x="6646681" y="2306026"/>
                </a:lnTo>
                <a:cubicBezTo>
                  <a:pt x="6717376" y="2360140"/>
                  <a:pt x="6788097" y="2414291"/>
                  <a:pt x="6860417" y="2464763"/>
                </a:cubicBezTo>
                <a:cubicBezTo>
                  <a:pt x="7228939" y="2722397"/>
                  <a:pt x="7644539" y="2863863"/>
                  <a:pt x="8061283" y="2935197"/>
                </a:cubicBezTo>
                <a:cubicBezTo>
                  <a:pt x="8911149" y="3080444"/>
                  <a:pt x="9802012" y="2946778"/>
                  <a:pt x="10597727" y="2454181"/>
                </a:cubicBezTo>
                <a:cubicBezTo>
                  <a:pt x="11191842" y="2086146"/>
                  <a:pt x="11783052" y="1552318"/>
                  <a:pt x="12188825" y="847281"/>
                </a:cubicBezTo>
                <a:lnTo>
                  <a:pt x="12188825" y="876995"/>
                </a:lnTo>
                <a:cubicBezTo>
                  <a:pt x="11866240" y="1427541"/>
                  <a:pt x="11430249" y="1875596"/>
                  <a:pt x="10979084" y="2216094"/>
                </a:cubicBezTo>
                <a:cubicBezTo>
                  <a:pt x="10608938" y="2495310"/>
                  <a:pt x="10214883" y="2719982"/>
                  <a:pt x="9802647" y="2847414"/>
                </a:cubicBezTo>
                <a:cubicBezTo>
                  <a:pt x="9378577" y="2978526"/>
                  <a:pt x="8941671" y="3025647"/>
                  <a:pt x="8511520" y="3005127"/>
                </a:cubicBezTo>
                <a:cubicBezTo>
                  <a:pt x="8081356" y="2984607"/>
                  <a:pt x="7662848" y="2897848"/>
                  <a:pt x="7265581" y="2717390"/>
                </a:cubicBezTo>
                <a:cubicBezTo>
                  <a:pt x="7073429" y="2630227"/>
                  <a:pt x="6892920" y="2516803"/>
                  <a:pt x="6717782" y="2383606"/>
                </a:cubicBezTo>
                <a:cubicBezTo>
                  <a:pt x="6697531" y="2368181"/>
                  <a:pt x="6677280" y="2352655"/>
                  <a:pt x="6657003" y="2337103"/>
                </a:cubicBezTo>
                <a:cubicBezTo>
                  <a:pt x="6459760" y="2185851"/>
                  <a:pt x="6260054" y="2032702"/>
                  <a:pt x="6035094" y="1959484"/>
                </a:cubicBezTo>
                <a:cubicBezTo>
                  <a:pt x="5694987" y="1849133"/>
                  <a:pt x="5361725" y="1965300"/>
                  <a:pt x="5028360" y="2081505"/>
                </a:cubicBezTo>
                <a:cubicBezTo>
                  <a:pt x="4915144" y="2120965"/>
                  <a:pt x="4801915" y="2160438"/>
                  <a:pt x="4688406" y="2191047"/>
                </a:cubicBezTo>
                <a:cubicBezTo>
                  <a:pt x="4452451" y="2254707"/>
                  <a:pt x="4217004" y="2267995"/>
                  <a:pt x="3983435" y="2208103"/>
                </a:cubicBezTo>
                <a:cubicBezTo>
                  <a:pt x="3745905" y="2147124"/>
                  <a:pt x="3522672" y="2028302"/>
                  <a:pt x="3300531" y="1910074"/>
                </a:cubicBezTo>
                <a:cubicBezTo>
                  <a:pt x="3293687" y="1906433"/>
                  <a:pt x="3286856" y="1902792"/>
                  <a:pt x="3280013" y="1899163"/>
                </a:cubicBezTo>
                <a:cubicBezTo>
                  <a:pt x="3276826" y="1897456"/>
                  <a:pt x="3273627" y="1895762"/>
                  <a:pt x="3270427" y="1894055"/>
                </a:cubicBezTo>
                <a:cubicBezTo>
                  <a:pt x="3038319" y="1770656"/>
                  <a:pt x="2792282" y="1665375"/>
                  <a:pt x="2533803" y="1619328"/>
                </a:cubicBezTo>
                <a:cubicBezTo>
                  <a:pt x="2272454" y="1572725"/>
                  <a:pt x="2006471" y="1568527"/>
                  <a:pt x="1741224" y="1586645"/>
                </a:cubicBezTo>
                <a:cubicBezTo>
                  <a:pt x="1290492" y="1617684"/>
                  <a:pt x="841958" y="1706099"/>
                  <a:pt x="394018" y="1794413"/>
                </a:cubicBezTo>
                <a:cubicBezTo>
                  <a:pt x="319472" y="1809105"/>
                  <a:pt x="244942" y="1823796"/>
                  <a:pt x="170421" y="1838222"/>
                </a:cubicBezTo>
                <a:cubicBezTo>
                  <a:pt x="113612" y="1849146"/>
                  <a:pt x="56809" y="1859981"/>
                  <a:pt x="0" y="1870551"/>
                </a:cubicBezTo>
                <a:close/>
                <a:moveTo>
                  <a:pt x="0" y="2065714"/>
                </a:moveTo>
                <a:lnTo>
                  <a:pt x="0" y="2044890"/>
                </a:lnTo>
                <a:cubicBezTo>
                  <a:pt x="455157" y="1911111"/>
                  <a:pt x="914734" y="1801797"/>
                  <a:pt x="1377337" y="1754056"/>
                </a:cubicBezTo>
                <a:cubicBezTo>
                  <a:pt x="1874489" y="1702584"/>
                  <a:pt x="2385302" y="1720209"/>
                  <a:pt x="2855969" y="1921592"/>
                </a:cubicBezTo>
                <a:cubicBezTo>
                  <a:pt x="3045200" y="2002522"/>
                  <a:pt x="3221964" y="2124847"/>
                  <a:pt x="3398498" y="2247020"/>
                </a:cubicBezTo>
                <a:cubicBezTo>
                  <a:pt x="3677673" y="2440210"/>
                  <a:pt x="3956239" y="2632996"/>
                  <a:pt x="4282595" y="2660937"/>
                </a:cubicBezTo>
                <a:cubicBezTo>
                  <a:pt x="4600431" y="2688146"/>
                  <a:pt x="4895299" y="2535123"/>
                  <a:pt x="5189443" y="2382493"/>
                </a:cubicBezTo>
                <a:lnTo>
                  <a:pt x="5189443" y="2382480"/>
                </a:lnTo>
                <a:cubicBezTo>
                  <a:pt x="5295689" y="2327355"/>
                  <a:pt x="5401846" y="2272268"/>
                  <a:pt x="5508943" y="2225741"/>
                </a:cubicBezTo>
                <a:cubicBezTo>
                  <a:pt x="5702732" y="2141675"/>
                  <a:pt x="5904572" y="2088080"/>
                  <a:pt x="6105840" y="2114720"/>
                </a:cubicBezTo>
                <a:cubicBezTo>
                  <a:pt x="6337605" y="2144950"/>
                  <a:pt x="6546275" y="2279867"/>
                  <a:pt x="6743213" y="2427845"/>
                </a:cubicBezTo>
                <a:cubicBezTo>
                  <a:pt x="6771514" y="2449098"/>
                  <a:pt x="6799752" y="2470529"/>
                  <a:pt x="6828015" y="2491959"/>
                </a:cubicBezTo>
                <a:lnTo>
                  <a:pt x="6828015" y="2491972"/>
                </a:lnTo>
                <a:cubicBezTo>
                  <a:pt x="6996386" y="2619682"/>
                  <a:pt x="7165137" y="2747683"/>
                  <a:pt x="7348160" y="2843583"/>
                </a:cubicBezTo>
                <a:cubicBezTo>
                  <a:pt x="7561909" y="2955591"/>
                  <a:pt x="7769869" y="3031362"/>
                  <a:pt x="7989102" y="3085716"/>
                </a:cubicBezTo>
                <a:cubicBezTo>
                  <a:pt x="8439441" y="3197698"/>
                  <a:pt x="8908685" y="3208521"/>
                  <a:pt x="9368065" y="3119575"/>
                </a:cubicBezTo>
                <a:cubicBezTo>
                  <a:pt x="9827456" y="3030629"/>
                  <a:pt x="10216038" y="2845189"/>
                  <a:pt x="10612848" y="2579008"/>
                </a:cubicBezTo>
                <a:cubicBezTo>
                  <a:pt x="11009645" y="2312828"/>
                  <a:pt x="11416397" y="1967425"/>
                  <a:pt x="11762915" y="1561042"/>
                </a:cubicBezTo>
                <a:cubicBezTo>
                  <a:pt x="11914983" y="1382328"/>
                  <a:pt x="12060474" y="1186998"/>
                  <a:pt x="12188825" y="974856"/>
                </a:cubicBezTo>
                <a:lnTo>
                  <a:pt x="12188825" y="1016353"/>
                </a:lnTo>
                <a:cubicBezTo>
                  <a:pt x="11868335" y="1540244"/>
                  <a:pt x="11435733" y="1969233"/>
                  <a:pt x="11019574" y="2302764"/>
                </a:cubicBezTo>
                <a:cubicBezTo>
                  <a:pt x="10645859" y="2602234"/>
                  <a:pt x="10246193" y="2864394"/>
                  <a:pt x="9826262" y="3014559"/>
                </a:cubicBezTo>
                <a:cubicBezTo>
                  <a:pt x="9406332" y="3164737"/>
                  <a:pt x="8930638" y="3224704"/>
                  <a:pt x="8483829" y="3187343"/>
                </a:cubicBezTo>
                <a:cubicBezTo>
                  <a:pt x="8041984" y="3150349"/>
                  <a:pt x="7602361" y="3024876"/>
                  <a:pt x="7203913" y="2784551"/>
                </a:cubicBezTo>
                <a:cubicBezTo>
                  <a:pt x="7085276" y="2713028"/>
                  <a:pt x="6970866" y="2626687"/>
                  <a:pt x="6856620" y="2540472"/>
                </a:cubicBezTo>
                <a:lnTo>
                  <a:pt x="6856620" y="2540472"/>
                </a:lnTo>
                <a:cubicBezTo>
                  <a:pt x="6556141" y="2313713"/>
                  <a:pt x="6256829" y="2087852"/>
                  <a:pt x="5884892" y="2134620"/>
                </a:cubicBezTo>
                <a:cubicBezTo>
                  <a:pt x="5641598" y="2165306"/>
                  <a:pt x="5414213" y="2285025"/>
                  <a:pt x="5186599" y="2404846"/>
                </a:cubicBezTo>
                <a:lnTo>
                  <a:pt x="5186599" y="2404846"/>
                </a:lnTo>
                <a:cubicBezTo>
                  <a:pt x="5018571" y="2493312"/>
                  <a:pt x="4850416" y="2581841"/>
                  <a:pt x="4675659" y="2634652"/>
                </a:cubicBezTo>
                <a:cubicBezTo>
                  <a:pt x="4451245" y="2702269"/>
                  <a:pt x="4226564" y="2697578"/>
                  <a:pt x="4008486" y="2620024"/>
                </a:cubicBezTo>
                <a:cubicBezTo>
                  <a:pt x="3776098" y="2537197"/>
                  <a:pt x="3564038" y="2388145"/>
                  <a:pt x="3354098" y="2240597"/>
                </a:cubicBezTo>
                <a:lnTo>
                  <a:pt x="3354098" y="2240597"/>
                </a:lnTo>
                <a:cubicBezTo>
                  <a:pt x="3345515" y="2234553"/>
                  <a:pt x="3336932" y="2228522"/>
                  <a:pt x="3328349" y="2222491"/>
                </a:cubicBezTo>
                <a:cubicBezTo>
                  <a:pt x="3109979" y="2069153"/>
                  <a:pt x="2869694" y="1931619"/>
                  <a:pt x="2614909" y="1856290"/>
                </a:cubicBezTo>
                <a:cubicBezTo>
                  <a:pt x="2360125" y="1780960"/>
                  <a:pt x="2079566" y="1749314"/>
                  <a:pt x="1807679" y="1750263"/>
                </a:cubicBezTo>
                <a:cubicBezTo>
                  <a:pt x="1269949" y="1752235"/>
                  <a:pt x="730936" y="1862561"/>
                  <a:pt x="201180" y="2008313"/>
                </a:cubicBezTo>
                <a:cubicBezTo>
                  <a:pt x="134006" y="2026848"/>
                  <a:pt x="66943" y="2046028"/>
                  <a:pt x="0" y="2065714"/>
                </a:cubicBezTo>
                <a:close/>
                <a:moveTo>
                  <a:pt x="0" y="2268260"/>
                </a:moveTo>
                <a:lnTo>
                  <a:pt x="0" y="2247032"/>
                </a:lnTo>
                <a:cubicBezTo>
                  <a:pt x="857006" y="1896609"/>
                  <a:pt x="1813329" y="1728958"/>
                  <a:pt x="2663538" y="2055814"/>
                </a:cubicBezTo>
                <a:cubicBezTo>
                  <a:pt x="2875306" y="2137086"/>
                  <a:pt x="3078808" y="2252507"/>
                  <a:pt x="3264256" y="2406616"/>
                </a:cubicBezTo>
                <a:cubicBezTo>
                  <a:pt x="3326013" y="2457961"/>
                  <a:pt x="3386856" y="2511329"/>
                  <a:pt x="3447724" y="2564709"/>
                </a:cubicBezTo>
                <a:lnTo>
                  <a:pt x="3447762" y="2564734"/>
                </a:lnTo>
                <a:lnTo>
                  <a:pt x="3447774" y="2564747"/>
                </a:lnTo>
                <a:cubicBezTo>
                  <a:pt x="3600236" y="2698475"/>
                  <a:pt x="3752774" y="2832267"/>
                  <a:pt x="3919698" y="2934426"/>
                </a:cubicBezTo>
                <a:cubicBezTo>
                  <a:pt x="4153279" y="3077397"/>
                  <a:pt x="4388929" y="3137440"/>
                  <a:pt x="4640210" y="3076284"/>
                </a:cubicBezTo>
                <a:cubicBezTo>
                  <a:pt x="4850810" y="3025053"/>
                  <a:pt x="5048256" y="2901616"/>
                  <a:pt x="5239532" y="2772540"/>
                </a:cubicBezTo>
                <a:cubicBezTo>
                  <a:pt x="5266779" y="2754169"/>
                  <a:pt x="5294115" y="2735546"/>
                  <a:pt x="5321565" y="2716846"/>
                </a:cubicBezTo>
                <a:cubicBezTo>
                  <a:pt x="5663855" y="2483741"/>
                  <a:pt x="6022207" y="2239699"/>
                  <a:pt x="6409684" y="2336421"/>
                </a:cubicBezTo>
                <a:cubicBezTo>
                  <a:pt x="6646110" y="2395528"/>
                  <a:pt x="6852837" y="2557907"/>
                  <a:pt x="7054829" y="2716568"/>
                </a:cubicBezTo>
                <a:cubicBezTo>
                  <a:pt x="7061291" y="2721638"/>
                  <a:pt x="7067754" y="2726721"/>
                  <a:pt x="7074216" y="2731778"/>
                </a:cubicBezTo>
                <a:cubicBezTo>
                  <a:pt x="7282391" y="2895168"/>
                  <a:pt x="7514563" y="3046724"/>
                  <a:pt x="7755699" y="3150601"/>
                </a:cubicBezTo>
                <a:cubicBezTo>
                  <a:pt x="8232155" y="3355525"/>
                  <a:pt x="8748795" y="3415985"/>
                  <a:pt x="9254493" y="3330023"/>
                </a:cubicBezTo>
                <a:cubicBezTo>
                  <a:pt x="9735710" y="3248208"/>
                  <a:pt x="10179319" y="3018061"/>
                  <a:pt x="10608759" y="2711486"/>
                </a:cubicBezTo>
                <a:cubicBezTo>
                  <a:pt x="11038200" y="2404897"/>
                  <a:pt x="11424738" y="2066384"/>
                  <a:pt x="11780562" y="1651278"/>
                </a:cubicBezTo>
                <a:cubicBezTo>
                  <a:pt x="11923959" y="1483981"/>
                  <a:pt x="12063928" y="1302005"/>
                  <a:pt x="12188825" y="1104588"/>
                </a:cubicBezTo>
                <a:lnTo>
                  <a:pt x="12188825" y="1133215"/>
                </a:lnTo>
                <a:cubicBezTo>
                  <a:pt x="12161807" y="1175614"/>
                  <a:pt x="12134191" y="1217211"/>
                  <a:pt x="12106144" y="1257994"/>
                </a:cubicBezTo>
                <a:cubicBezTo>
                  <a:pt x="11789946" y="1717643"/>
                  <a:pt x="11408804" y="2097563"/>
                  <a:pt x="11012006" y="2425266"/>
                </a:cubicBezTo>
                <a:cubicBezTo>
                  <a:pt x="10615209" y="2752956"/>
                  <a:pt x="10205157" y="3045991"/>
                  <a:pt x="9764341" y="3212390"/>
                </a:cubicBezTo>
                <a:cubicBezTo>
                  <a:pt x="9282983" y="3393936"/>
                  <a:pt x="8775116" y="3433522"/>
                  <a:pt x="8288706" y="3337002"/>
                </a:cubicBezTo>
                <a:cubicBezTo>
                  <a:pt x="8048484" y="3289147"/>
                  <a:pt x="7813037" y="3208255"/>
                  <a:pt x="7588191" y="3093378"/>
                </a:cubicBezTo>
                <a:cubicBezTo>
                  <a:pt x="7379014" y="2986491"/>
                  <a:pt x="7178418" y="2833304"/>
                  <a:pt x="6979588" y="2681445"/>
                </a:cubicBezTo>
                <a:lnTo>
                  <a:pt x="6978864" y="2680889"/>
                </a:lnTo>
                <a:cubicBezTo>
                  <a:pt x="6964225" y="2669712"/>
                  <a:pt x="6949586" y="2658535"/>
                  <a:pt x="6934972" y="2647384"/>
                </a:cubicBezTo>
                <a:cubicBezTo>
                  <a:pt x="6707307" y="2473576"/>
                  <a:pt x="6462541" y="2321805"/>
                  <a:pt x="6187949" y="2334726"/>
                </a:cubicBezTo>
                <a:cubicBezTo>
                  <a:pt x="5969528" y="2345081"/>
                  <a:pt x="5760096" y="2452702"/>
                  <a:pt x="5562764" y="2578225"/>
                </a:cubicBezTo>
                <a:cubicBezTo>
                  <a:pt x="5491383" y="2623614"/>
                  <a:pt x="5419952" y="2672455"/>
                  <a:pt x="5348114" y="2721575"/>
                </a:cubicBezTo>
                <a:lnTo>
                  <a:pt x="5348063" y="2721613"/>
                </a:lnTo>
                <a:cubicBezTo>
                  <a:pt x="5044942" y="2928850"/>
                  <a:pt x="4734724" y="3140942"/>
                  <a:pt x="4391786" y="3119929"/>
                </a:cubicBezTo>
                <a:cubicBezTo>
                  <a:pt x="4037079" y="3098258"/>
                  <a:pt x="3754831" y="2852648"/>
                  <a:pt x="3473168" y="2607519"/>
                </a:cubicBezTo>
                <a:cubicBezTo>
                  <a:pt x="3348524" y="2499065"/>
                  <a:pt x="3224008" y="2390698"/>
                  <a:pt x="3093372" y="2301866"/>
                </a:cubicBezTo>
                <a:cubicBezTo>
                  <a:pt x="2665696" y="2011487"/>
                  <a:pt x="2172988" y="1907571"/>
                  <a:pt x="1687695" y="1907761"/>
                </a:cubicBezTo>
                <a:cubicBezTo>
                  <a:pt x="1189024" y="1907685"/>
                  <a:pt x="687306" y="2014787"/>
                  <a:pt x="201907" y="2190478"/>
                </a:cubicBezTo>
                <a:cubicBezTo>
                  <a:pt x="134331" y="2215032"/>
                  <a:pt x="67029" y="2240963"/>
                  <a:pt x="0" y="2268260"/>
                </a:cubicBezTo>
                <a:close/>
              </a:path>
            </a:pathLst>
          </a:custGeom>
          <a:solidFill>
            <a:schemeClr val="accent1">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 type="body"/>
          </p:nvPr>
        </p:nvSpPr>
        <p:spPr>
          <a:xfrm>
            <a:off x="0" y="0"/>
            <a:ext cx="10899140" cy="6858000"/>
          </a:xfrm>
          <a:prstGeom prst="rect">
            <a:avLst/>
          </a:prstGeom>
          <a:gradFill>
            <a:gsLst>
              <a:gs pos="0">
                <a:srgbClr val="FFFFFF">
                  <a:alpha val="89803"/>
                </a:srgbClr>
              </a:gs>
              <a:gs pos="22000">
                <a:srgbClr val="FFFFFF">
                  <a:alpha val="89803"/>
                </a:srgbClr>
              </a:gs>
              <a:gs pos="100000">
                <a:srgbClr val="FFFFFF">
                  <a:alpha val="0"/>
                </a:srgbClr>
              </a:gs>
            </a:gsLst>
            <a:lin ang="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2" type="body"/>
          </p:nvPr>
        </p:nvSpPr>
        <p:spPr>
          <a:xfrm>
            <a:off x="1016000" y="1651000"/>
            <a:ext cx="6097058" cy="457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type="ctrTitle"/>
          </p:nvPr>
        </p:nvSpPr>
        <p:spPr>
          <a:xfrm>
            <a:off x="1016000" y="2159000"/>
            <a:ext cx="6352646" cy="254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1"/>
              </a:buClr>
              <a:buSzPts val="3000"/>
              <a:buFont typeface="Arial"/>
              <a:buNone/>
              <a:defRPr sz="3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3" type="body"/>
          </p:nvPr>
        </p:nvSpPr>
        <p:spPr>
          <a:xfrm>
            <a:off x="1016000" y="4749800"/>
            <a:ext cx="2540882" cy="533400"/>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accent1"/>
              </a:buClr>
              <a:buSzPts val="1000"/>
              <a:buNone/>
              <a:defRPr sz="1000">
                <a:solidFill>
                  <a:schemeClr val="accent1"/>
                </a:solidFill>
                <a:latin typeface="Arial"/>
                <a:ea typeface="Arial"/>
                <a:cs typeface="Arial"/>
                <a:sym typeface="Aria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上标下内-装饰背景-装饰背景-并列-57_10_group1">
  <p:cSld name="正文页-上标下内-装饰背景-装饰背景-并列-57_10_group1">
    <p:bg>
      <p:bgPr>
        <a:solidFill>
          <a:schemeClr val="lt1"/>
        </a:solidFill>
      </p:bgPr>
    </p:bg>
    <p:spTree>
      <p:nvGrpSpPr>
        <p:cNvPr id="119" name="Shape 119"/>
        <p:cNvGrpSpPr/>
        <p:nvPr/>
      </p:nvGrpSpPr>
      <p:grpSpPr>
        <a:xfrm>
          <a:off x="0" y="0"/>
          <a:ext cx="0" cy="0"/>
          <a:chOff x="0" y="0"/>
          <a:chExt cx="0" cy="0"/>
        </a:xfrm>
      </p:grpSpPr>
      <p:sp>
        <p:nvSpPr>
          <p:cNvPr id="120" name="Google Shape;120;p1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1"/>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1"/>
          <p:cNvSpPr txBox="1"/>
          <p:nvPr>
            <p:ph idx="1" type="body"/>
          </p:nvPr>
        </p:nvSpPr>
        <p:spPr>
          <a:xfrm>
            <a:off x="3149600" y="1524000"/>
            <a:ext cx="8432800" cy="2209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1"/>
          <p:cNvSpPr/>
          <p:nvPr>
            <p:ph idx="2" type="pic"/>
          </p:nvPr>
        </p:nvSpPr>
        <p:spPr>
          <a:xfrm>
            <a:off x="609600" y="1524000"/>
            <a:ext cx="2540000" cy="2209800"/>
          </a:xfrm>
          <a:prstGeom prst="rect">
            <a:avLst/>
          </a:prstGeom>
          <a:solidFill>
            <a:srgbClr val="DDDDDD"/>
          </a:solidFill>
          <a:ln>
            <a:noFill/>
          </a:ln>
        </p:spPr>
      </p:sp>
      <p:sp>
        <p:nvSpPr>
          <p:cNvPr id="126" name="Google Shape;126;p11"/>
          <p:cNvSpPr txBox="1"/>
          <p:nvPr>
            <p:ph idx="3" type="body"/>
          </p:nvPr>
        </p:nvSpPr>
        <p:spPr>
          <a:xfrm>
            <a:off x="3454400" y="1790700"/>
            <a:ext cx="7823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1"/>
          <p:cNvSpPr txBox="1"/>
          <p:nvPr>
            <p:ph idx="4" type="body"/>
          </p:nvPr>
        </p:nvSpPr>
        <p:spPr>
          <a:xfrm>
            <a:off x="3454400" y="2247900"/>
            <a:ext cx="78232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1"/>
          <p:cNvSpPr txBox="1"/>
          <p:nvPr>
            <p:ph idx="5" type="body"/>
          </p:nvPr>
        </p:nvSpPr>
        <p:spPr>
          <a:xfrm>
            <a:off x="3149600" y="4038600"/>
            <a:ext cx="8432800" cy="2209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1"/>
          <p:cNvSpPr/>
          <p:nvPr>
            <p:ph idx="6" type="pic"/>
          </p:nvPr>
        </p:nvSpPr>
        <p:spPr>
          <a:xfrm>
            <a:off x="609600" y="4038600"/>
            <a:ext cx="2540000" cy="2209800"/>
          </a:xfrm>
          <a:prstGeom prst="rect">
            <a:avLst/>
          </a:prstGeom>
          <a:solidFill>
            <a:srgbClr val="DDDDDD"/>
          </a:solidFill>
          <a:ln>
            <a:noFill/>
          </a:ln>
        </p:spPr>
      </p:sp>
      <p:sp>
        <p:nvSpPr>
          <p:cNvPr id="130" name="Google Shape;130;p11"/>
          <p:cNvSpPr txBox="1"/>
          <p:nvPr>
            <p:ph idx="7" type="body"/>
          </p:nvPr>
        </p:nvSpPr>
        <p:spPr>
          <a:xfrm>
            <a:off x="3454400" y="4305300"/>
            <a:ext cx="7823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1"/>
          <p:cNvSpPr txBox="1"/>
          <p:nvPr>
            <p:ph idx="8" type="body"/>
          </p:nvPr>
        </p:nvSpPr>
        <p:spPr>
          <a:xfrm>
            <a:off x="3454400" y="4762500"/>
            <a:ext cx="78232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9_3">
  <p:cSld name="正文页-39_3">
    <p:bg>
      <p:bgPr>
        <a:solidFill>
          <a:schemeClr val="lt1"/>
        </a:solidFill>
      </p:bgPr>
    </p:bg>
    <p:spTree>
      <p:nvGrpSpPr>
        <p:cNvPr id="132" name="Shape 132"/>
        <p:cNvGrpSpPr/>
        <p:nvPr/>
      </p:nvGrpSpPr>
      <p:grpSpPr>
        <a:xfrm>
          <a:off x="0" y="0"/>
          <a:ext cx="0" cy="0"/>
          <a:chOff x="0" y="0"/>
          <a:chExt cx="0" cy="0"/>
        </a:xfrm>
      </p:grpSpPr>
      <p:sp>
        <p:nvSpPr>
          <p:cNvPr id="133" name="Google Shape;133;p1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2"/>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12"/>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12"/>
          <p:cNvSpPr/>
          <p:nvPr>
            <p:ph idx="2" type="pic"/>
          </p:nvPr>
        </p:nvSpPr>
        <p:spPr>
          <a:xfrm>
            <a:off x="2514600" y="2209800"/>
            <a:ext cx="1524000" cy="1524000"/>
          </a:xfrm>
          <a:prstGeom prst="rect">
            <a:avLst/>
          </a:prstGeom>
          <a:noFill/>
          <a:ln>
            <a:noFill/>
          </a:ln>
        </p:spPr>
      </p:sp>
      <p:sp>
        <p:nvSpPr>
          <p:cNvPr id="139" name="Google Shape;139;p12"/>
          <p:cNvSpPr txBox="1"/>
          <p:nvPr>
            <p:ph idx="3" type="body"/>
          </p:nvPr>
        </p:nvSpPr>
        <p:spPr>
          <a:xfrm>
            <a:off x="1016000" y="40894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2"/>
          <p:cNvSpPr txBox="1"/>
          <p:nvPr>
            <p:ph idx="4" type="body"/>
          </p:nvPr>
        </p:nvSpPr>
        <p:spPr>
          <a:xfrm>
            <a:off x="1016000" y="4648200"/>
            <a:ext cx="45212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2"/>
          <p:cNvSpPr txBox="1"/>
          <p:nvPr>
            <p:ph idx="5" type="body"/>
          </p:nvPr>
        </p:nvSpPr>
        <p:spPr>
          <a:xfrm>
            <a:off x="62484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2"/>
          <p:cNvSpPr/>
          <p:nvPr>
            <p:ph idx="6" type="pic"/>
          </p:nvPr>
        </p:nvSpPr>
        <p:spPr>
          <a:xfrm>
            <a:off x="8153400" y="2209800"/>
            <a:ext cx="1524000" cy="1524000"/>
          </a:xfrm>
          <a:prstGeom prst="rect">
            <a:avLst/>
          </a:prstGeom>
          <a:noFill/>
          <a:ln>
            <a:noFill/>
          </a:ln>
        </p:spPr>
      </p:sp>
      <p:sp>
        <p:nvSpPr>
          <p:cNvPr id="143" name="Google Shape;143;p12"/>
          <p:cNvSpPr txBox="1"/>
          <p:nvPr>
            <p:ph idx="7" type="body"/>
          </p:nvPr>
        </p:nvSpPr>
        <p:spPr>
          <a:xfrm>
            <a:off x="6654800" y="40894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2"/>
          <p:cNvSpPr txBox="1"/>
          <p:nvPr>
            <p:ph idx="8" type="body"/>
          </p:nvPr>
        </p:nvSpPr>
        <p:spPr>
          <a:xfrm>
            <a:off x="6654800" y="4648200"/>
            <a:ext cx="45212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上图中标下内-装饰上-默认位置-并列-51_41_group1">
  <p:cSld name="正文页-上图中标下内-装饰上-默认位置-并列-51_41_group1">
    <p:bg>
      <p:bgPr>
        <a:solidFill>
          <a:schemeClr val="lt1"/>
        </a:solidFill>
      </p:bgPr>
    </p:bg>
    <p:spTree>
      <p:nvGrpSpPr>
        <p:cNvPr id="145" name="Shape 145"/>
        <p:cNvGrpSpPr/>
        <p:nvPr/>
      </p:nvGrpSpPr>
      <p:grpSpPr>
        <a:xfrm>
          <a:off x="0" y="0"/>
          <a:ext cx="0" cy="0"/>
          <a:chOff x="0" y="0"/>
          <a:chExt cx="0" cy="0"/>
        </a:xfrm>
      </p:grpSpPr>
      <p:sp>
        <p:nvSpPr>
          <p:cNvPr id="146" name="Google Shape;146;p1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13"/>
          <p:cNvSpPr txBox="1"/>
          <p:nvPr>
            <p:ph type="ctrTitle"/>
          </p:nvPr>
        </p:nvSpPr>
        <p:spPr>
          <a:xfrm>
            <a:off x="609600" y="32258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13"/>
          <p:cNvSpPr txBox="1"/>
          <p:nvPr>
            <p:ph idx="1" type="body"/>
          </p:nvPr>
        </p:nvSpPr>
        <p:spPr>
          <a:xfrm>
            <a:off x="609600" y="609600"/>
            <a:ext cx="10972800" cy="2082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3"/>
          <p:cNvSpPr txBox="1"/>
          <p:nvPr>
            <p:ph idx="2" type="body"/>
          </p:nvPr>
        </p:nvSpPr>
        <p:spPr>
          <a:xfrm>
            <a:off x="6096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3"/>
          <p:cNvSpPr txBox="1"/>
          <p:nvPr>
            <p:ph idx="3" type="body"/>
          </p:nvPr>
        </p:nvSpPr>
        <p:spPr>
          <a:xfrm>
            <a:off x="762000" y="42164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3"/>
          <p:cNvSpPr txBox="1"/>
          <p:nvPr>
            <p:ph idx="4" type="body"/>
          </p:nvPr>
        </p:nvSpPr>
        <p:spPr>
          <a:xfrm>
            <a:off x="762000" y="4724400"/>
            <a:ext cx="50292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3"/>
          <p:cNvSpPr txBox="1"/>
          <p:nvPr>
            <p:ph idx="5" type="body"/>
          </p:nvPr>
        </p:nvSpPr>
        <p:spPr>
          <a:xfrm>
            <a:off x="64008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13"/>
          <p:cNvSpPr txBox="1"/>
          <p:nvPr>
            <p:ph idx="6" type="body"/>
          </p:nvPr>
        </p:nvSpPr>
        <p:spPr>
          <a:xfrm>
            <a:off x="6553200" y="42164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3"/>
          <p:cNvSpPr txBox="1"/>
          <p:nvPr>
            <p:ph idx="7" type="body"/>
          </p:nvPr>
        </p:nvSpPr>
        <p:spPr>
          <a:xfrm>
            <a:off x="6553200" y="4724400"/>
            <a:ext cx="50292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2_4">
  <p:cSld name="正文页-62_4">
    <p:bg>
      <p:bgPr>
        <a:solidFill>
          <a:schemeClr val="lt1"/>
        </a:solidFill>
      </p:bgPr>
    </p:bg>
    <p:spTree>
      <p:nvGrpSpPr>
        <p:cNvPr id="157" name="Shape 157"/>
        <p:cNvGrpSpPr/>
        <p:nvPr/>
      </p:nvGrpSpPr>
      <p:grpSpPr>
        <a:xfrm>
          <a:off x="0" y="0"/>
          <a:ext cx="0" cy="0"/>
          <a:chOff x="0" y="0"/>
          <a:chExt cx="0" cy="0"/>
        </a:xfrm>
      </p:grpSpPr>
      <p:sp>
        <p:nvSpPr>
          <p:cNvPr id="158" name="Google Shape;158;p1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14"/>
          <p:cNvSpPr txBox="1"/>
          <p:nvPr>
            <p:ph type="ctrTitle"/>
          </p:nvPr>
        </p:nvSpPr>
        <p:spPr>
          <a:xfrm>
            <a:off x="609600" y="533400"/>
            <a:ext cx="34290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4"/>
          <p:cNvSpPr txBox="1"/>
          <p:nvPr>
            <p:ph idx="1" type="body"/>
          </p:nvPr>
        </p:nvSpPr>
        <p:spPr>
          <a:xfrm>
            <a:off x="609600" y="2794000"/>
            <a:ext cx="10972800" cy="345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4"/>
          <p:cNvSpPr txBox="1"/>
          <p:nvPr>
            <p:ph idx="2" type="body"/>
          </p:nvPr>
        </p:nvSpPr>
        <p:spPr>
          <a:xfrm>
            <a:off x="4648200" y="609600"/>
            <a:ext cx="50800" cy="17272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14"/>
          <p:cNvSpPr txBox="1"/>
          <p:nvPr>
            <p:ph idx="3" type="body"/>
          </p:nvPr>
        </p:nvSpPr>
        <p:spPr>
          <a:xfrm>
            <a:off x="4800600" y="609600"/>
            <a:ext cx="67818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14"/>
          <p:cNvSpPr txBox="1"/>
          <p:nvPr>
            <p:ph idx="4" type="body"/>
          </p:nvPr>
        </p:nvSpPr>
        <p:spPr>
          <a:xfrm>
            <a:off x="4800600" y="1117600"/>
            <a:ext cx="67818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结束页_1" showMasterSp="0">
  <p:cSld name="结束页_1">
    <p:spTree>
      <p:nvGrpSpPr>
        <p:cNvPr id="166" name="Shape 166"/>
        <p:cNvGrpSpPr/>
        <p:nvPr/>
      </p:nvGrpSpPr>
      <p:grpSpPr>
        <a:xfrm>
          <a:off x="0" y="0"/>
          <a:ext cx="0" cy="0"/>
          <a:chOff x="0" y="0"/>
          <a:chExt cx="0" cy="0"/>
        </a:xfrm>
      </p:grpSpPr>
      <p:sp>
        <p:nvSpPr>
          <p:cNvPr descr="C:/Users/kingsoft/AppData/Local/Temp/fig2wpp/@svg_UnionUnion_#color-2113&amp;620.svg" id="167" name="Google Shape;167;p15"/>
          <p:cNvSpPr/>
          <p:nvPr/>
        </p:nvSpPr>
        <p:spPr>
          <a:xfrm>
            <a:off x="0" y="53"/>
            <a:ext cx="12188825" cy="3278495"/>
          </a:xfrm>
          <a:custGeom>
            <a:rect b="b" l="l" r="r" t="t"/>
            <a:pathLst>
              <a:path extrusionOk="0" h="3278495" w="12188825">
                <a:moveTo>
                  <a:pt x="12188825" y="1891953"/>
                </a:moveTo>
                <a:cubicBezTo>
                  <a:pt x="11702681" y="1803026"/>
                  <a:pt x="11261281" y="1541379"/>
                  <a:pt x="10818928" y="1279161"/>
                </a:cubicBezTo>
                <a:cubicBezTo>
                  <a:pt x="10332530" y="990838"/>
                  <a:pt x="9844977" y="701832"/>
                  <a:pt x="9295528" y="641041"/>
                </a:cubicBezTo>
                <a:cubicBezTo>
                  <a:pt x="8714172" y="576656"/>
                  <a:pt x="8149525" y="787322"/>
                  <a:pt x="7621799" y="1043813"/>
                </a:cubicBezTo>
                <a:cubicBezTo>
                  <a:pt x="7474302" y="1115439"/>
                  <a:pt x="7327884" y="1193211"/>
                  <a:pt x="7181110" y="1271164"/>
                </a:cubicBezTo>
                <a:lnTo>
                  <a:pt x="7181097" y="1271164"/>
                </a:lnTo>
                <a:lnTo>
                  <a:pt x="7181084" y="1271177"/>
                </a:lnTo>
                <a:cubicBezTo>
                  <a:pt x="6851427" y="1446268"/>
                  <a:pt x="6520057" y="1622271"/>
                  <a:pt x="6171037" y="1731588"/>
                </a:cubicBezTo>
                <a:cubicBezTo>
                  <a:pt x="5767270" y="1857951"/>
                  <a:pt x="5342388" y="1898492"/>
                  <a:pt x="4925403" y="1911089"/>
                </a:cubicBezTo>
                <a:cubicBezTo>
                  <a:pt x="4435653" y="1925866"/>
                  <a:pt x="3945116" y="1895729"/>
                  <a:pt x="3459214" y="1835304"/>
                </a:cubicBezTo>
                <a:cubicBezTo>
                  <a:pt x="2998426" y="1777718"/>
                  <a:pt x="2539301" y="1693430"/>
                  <a:pt x="2089495" y="1569424"/>
                </a:cubicBezTo>
                <a:cubicBezTo>
                  <a:pt x="1686172" y="1458383"/>
                  <a:pt x="1286353" y="1311705"/>
                  <a:pt x="921600" y="1088916"/>
                </a:cubicBezTo>
                <a:cubicBezTo>
                  <a:pt x="601453" y="893344"/>
                  <a:pt x="335103" y="628244"/>
                  <a:pt x="135739" y="288056"/>
                </a:cubicBezTo>
                <a:cubicBezTo>
                  <a:pt x="87651" y="205988"/>
                  <a:pt x="42683" y="121748"/>
                  <a:pt x="0" y="35969"/>
                </a:cubicBezTo>
                <a:lnTo>
                  <a:pt x="0" y="0"/>
                </a:lnTo>
                <a:cubicBezTo>
                  <a:pt x="85137" y="176147"/>
                  <a:pt x="181886" y="347629"/>
                  <a:pt x="303276" y="510703"/>
                </a:cubicBezTo>
                <a:cubicBezTo>
                  <a:pt x="562015" y="858295"/>
                  <a:pt x="912940" y="1088161"/>
                  <a:pt x="1284207" y="1260803"/>
                </a:cubicBezTo>
                <a:cubicBezTo>
                  <a:pt x="1660956" y="1435901"/>
                  <a:pt x="2057855" y="1551910"/>
                  <a:pt x="2458296" y="1642852"/>
                </a:cubicBezTo>
                <a:cubicBezTo>
                  <a:pt x="2929737" y="1749584"/>
                  <a:pt x="3417543" y="1821947"/>
                  <a:pt x="3888807" y="1861373"/>
                </a:cubicBezTo>
                <a:cubicBezTo>
                  <a:pt x="4360070" y="1900799"/>
                  <a:pt x="4835320" y="1911761"/>
                  <a:pt x="5307637" y="1870535"/>
                </a:cubicBezTo>
                <a:cubicBezTo>
                  <a:pt x="5730081" y="1833619"/>
                  <a:pt x="6138508" y="1747683"/>
                  <a:pt x="6532626" y="1568778"/>
                </a:cubicBezTo>
                <a:cubicBezTo>
                  <a:pt x="6746997" y="1471487"/>
                  <a:pt x="6958080" y="1362195"/>
                  <a:pt x="7168959" y="1253005"/>
                </a:cubicBezTo>
                <a:lnTo>
                  <a:pt x="7168972" y="1253000"/>
                </a:lnTo>
                <a:cubicBezTo>
                  <a:pt x="7472639" y="1095768"/>
                  <a:pt x="7775887" y="938761"/>
                  <a:pt x="8087907" y="818125"/>
                </a:cubicBezTo>
                <a:cubicBezTo>
                  <a:pt x="8616598" y="613718"/>
                  <a:pt x="9164600" y="541166"/>
                  <a:pt x="9706660" y="709477"/>
                </a:cubicBezTo>
                <a:cubicBezTo>
                  <a:pt x="10093300" y="829511"/>
                  <a:pt x="10444782" y="1038142"/>
                  <a:pt x="10796214" y="1246740"/>
                </a:cubicBezTo>
                <a:lnTo>
                  <a:pt x="10796214" y="1246746"/>
                </a:lnTo>
                <a:cubicBezTo>
                  <a:pt x="10973624" y="1352056"/>
                  <a:pt x="11151023" y="1457344"/>
                  <a:pt x="11332916" y="1551238"/>
                </a:cubicBezTo>
                <a:cubicBezTo>
                  <a:pt x="11601539" y="1689894"/>
                  <a:pt x="11892078" y="1809603"/>
                  <a:pt x="12188825" y="1866911"/>
                </a:cubicBezTo>
                <a:close/>
                <a:moveTo>
                  <a:pt x="12188825" y="2019532"/>
                </a:moveTo>
                <a:cubicBezTo>
                  <a:pt x="11780055" y="1945458"/>
                  <a:pt x="11383868" y="1776704"/>
                  <a:pt x="11006585" y="1600562"/>
                </a:cubicBezTo>
                <a:cubicBezTo>
                  <a:pt x="10960674" y="1579157"/>
                  <a:pt x="10914776" y="1557588"/>
                  <a:pt x="10868864" y="1536005"/>
                </a:cubicBezTo>
                <a:lnTo>
                  <a:pt x="10868852" y="1535993"/>
                </a:lnTo>
                <a:cubicBezTo>
                  <a:pt x="10622663" y="1420263"/>
                  <a:pt x="10375813" y="1304228"/>
                  <a:pt x="10122349" y="1212187"/>
                </a:cubicBezTo>
                <a:cubicBezTo>
                  <a:pt x="9821603" y="1102984"/>
                  <a:pt x="9509252" y="1034004"/>
                  <a:pt x="9192457" y="1013092"/>
                </a:cubicBezTo>
                <a:cubicBezTo>
                  <a:pt x="8593528" y="973979"/>
                  <a:pt x="7977282" y="1069829"/>
                  <a:pt x="7401995" y="1263747"/>
                </a:cubicBezTo>
                <a:cubicBezTo>
                  <a:pt x="7100499" y="1365452"/>
                  <a:pt x="6811064" y="1499862"/>
                  <a:pt x="6521707" y="1638327"/>
                </a:cubicBezTo>
                <a:cubicBezTo>
                  <a:pt x="6308860" y="1740219"/>
                  <a:pt x="6096025" y="1841780"/>
                  <a:pt x="5871611" y="1906616"/>
                </a:cubicBezTo>
                <a:cubicBezTo>
                  <a:pt x="5469482" y="2023106"/>
                  <a:pt x="5049792" y="2061100"/>
                  <a:pt x="4636401" y="2069198"/>
                </a:cubicBezTo>
                <a:cubicBezTo>
                  <a:pt x="4171613" y="2078411"/>
                  <a:pt x="3706508" y="2044904"/>
                  <a:pt x="3246392" y="1979574"/>
                </a:cubicBezTo>
                <a:cubicBezTo>
                  <a:pt x="2422542" y="1862564"/>
                  <a:pt x="1559484" y="1662533"/>
                  <a:pt x="849919" y="1167195"/>
                </a:cubicBezTo>
                <a:cubicBezTo>
                  <a:pt x="541989" y="952307"/>
                  <a:pt x="283185" y="671390"/>
                  <a:pt x="84269" y="333407"/>
                </a:cubicBezTo>
                <a:cubicBezTo>
                  <a:pt x="55052" y="283822"/>
                  <a:pt x="27011" y="233451"/>
                  <a:pt x="0" y="182406"/>
                </a:cubicBezTo>
                <a:lnTo>
                  <a:pt x="0" y="145534"/>
                </a:lnTo>
                <a:cubicBezTo>
                  <a:pt x="73108" y="286600"/>
                  <a:pt x="154462" y="423096"/>
                  <a:pt x="248048" y="552745"/>
                </a:cubicBezTo>
                <a:cubicBezTo>
                  <a:pt x="494220" y="893774"/>
                  <a:pt x="803239" y="1142055"/>
                  <a:pt x="1166708" y="1340777"/>
                </a:cubicBezTo>
                <a:cubicBezTo>
                  <a:pt x="1530180" y="1539503"/>
                  <a:pt x="1917125" y="1674636"/>
                  <a:pt x="2311674" y="1776172"/>
                </a:cubicBezTo>
                <a:cubicBezTo>
                  <a:pt x="2754421" y="1890166"/>
                  <a:pt x="3205585" y="1965634"/>
                  <a:pt x="3658933" y="2009749"/>
                </a:cubicBezTo>
                <a:cubicBezTo>
                  <a:pt x="4110885" y="2053800"/>
                  <a:pt x="4567191" y="2067525"/>
                  <a:pt x="5020996" y="2031901"/>
                </a:cubicBezTo>
                <a:cubicBezTo>
                  <a:pt x="5420142" y="2000637"/>
                  <a:pt x="5822577" y="1932773"/>
                  <a:pt x="6197434" y="1768467"/>
                </a:cubicBezTo>
                <a:cubicBezTo>
                  <a:pt x="6322496" y="1713643"/>
                  <a:pt x="6446009" y="1654562"/>
                  <a:pt x="6569523" y="1595493"/>
                </a:cubicBezTo>
                <a:cubicBezTo>
                  <a:pt x="6732599" y="1517503"/>
                  <a:pt x="6895663" y="1439500"/>
                  <a:pt x="7062319" y="1371281"/>
                </a:cubicBezTo>
                <a:cubicBezTo>
                  <a:pt x="7330004" y="1261615"/>
                  <a:pt x="7604215" y="1172225"/>
                  <a:pt x="7883529" y="1108957"/>
                </a:cubicBezTo>
                <a:cubicBezTo>
                  <a:pt x="8453814" y="979592"/>
                  <a:pt x="9058925" y="936764"/>
                  <a:pt x="9631406" y="1053664"/>
                </a:cubicBezTo>
                <a:cubicBezTo>
                  <a:pt x="10061049" y="1141624"/>
                  <a:pt x="10459358" y="1327103"/>
                  <a:pt x="10858250" y="1512839"/>
                </a:cubicBezTo>
                <a:lnTo>
                  <a:pt x="10858250" y="1512839"/>
                </a:lnTo>
                <a:cubicBezTo>
                  <a:pt x="11013530" y="1585151"/>
                  <a:pt x="11168899" y="1657489"/>
                  <a:pt x="11326224" y="1724137"/>
                </a:cubicBezTo>
                <a:cubicBezTo>
                  <a:pt x="11601374" y="1840602"/>
                  <a:pt x="11892497" y="1945674"/>
                  <a:pt x="12188825" y="2000472"/>
                </a:cubicBezTo>
                <a:close/>
                <a:moveTo>
                  <a:pt x="12188825" y="2151725"/>
                </a:moveTo>
                <a:cubicBezTo>
                  <a:pt x="11769021" y="2073139"/>
                  <a:pt x="11359680" y="1920873"/>
                  <a:pt x="10959062" y="1771369"/>
                </a:cubicBezTo>
                <a:cubicBezTo>
                  <a:pt x="10667837" y="1662660"/>
                  <a:pt x="10372424" y="1553418"/>
                  <a:pt x="10074293" y="1480802"/>
                </a:cubicBezTo>
                <a:cubicBezTo>
                  <a:pt x="9776149" y="1408198"/>
                  <a:pt x="9465790" y="1382307"/>
                  <a:pt x="9166339" y="1378809"/>
                </a:cubicBezTo>
                <a:cubicBezTo>
                  <a:pt x="8985945" y="1376693"/>
                  <a:pt x="8805499" y="1381242"/>
                  <a:pt x="8625117" y="1385805"/>
                </a:cubicBezTo>
                <a:cubicBezTo>
                  <a:pt x="8506086" y="1388808"/>
                  <a:pt x="8387080" y="1391812"/>
                  <a:pt x="8268137" y="1392901"/>
                </a:cubicBezTo>
                <a:cubicBezTo>
                  <a:pt x="8252761" y="1393054"/>
                  <a:pt x="8237411" y="1393206"/>
                  <a:pt x="8222087" y="1393345"/>
                </a:cubicBezTo>
                <a:cubicBezTo>
                  <a:pt x="7953882" y="1395930"/>
                  <a:pt x="7693980" y="1398440"/>
                  <a:pt x="7414526" y="1434520"/>
                </a:cubicBezTo>
                <a:cubicBezTo>
                  <a:pt x="7119100" y="1472653"/>
                  <a:pt x="6831139" y="1551365"/>
                  <a:pt x="6553119" y="1671100"/>
                </a:cubicBezTo>
                <a:cubicBezTo>
                  <a:pt x="6454923" y="1713403"/>
                  <a:pt x="6358123" y="1759874"/>
                  <a:pt x="6261349" y="1806334"/>
                </a:cubicBezTo>
                <a:cubicBezTo>
                  <a:pt x="6116658" y="1875807"/>
                  <a:pt x="5971991" y="1945256"/>
                  <a:pt x="5822716" y="2000713"/>
                </a:cubicBezTo>
                <a:cubicBezTo>
                  <a:pt x="5436597" y="2144184"/>
                  <a:pt x="5025592" y="2198526"/>
                  <a:pt x="4621406" y="2218626"/>
                </a:cubicBezTo>
                <a:cubicBezTo>
                  <a:pt x="4155640" y="2241488"/>
                  <a:pt x="3687970" y="2214089"/>
                  <a:pt x="3226433" y="2149304"/>
                </a:cubicBezTo>
                <a:cubicBezTo>
                  <a:pt x="2395257" y="2032852"/>
                  <a:pt x="1545365" y="1805763"/>
                  <a:pt x="843323" y="1284332"/>
                </a:cubicBezTo>
                <a:cubicBezTo>
                  <a:pt x="523641" y="1047027"/>
                  <a:pt x="249927" y="745092"/>
                  <a:pt x="37916" y="388990"/>
                </a:cubicBezTo>
                <a:cubicBezTo>
                  <a:pt x="25050" y="367386"/>
                  <a:pt x="12414" y="345635"/>
                  <a:pt x="0" y="323744"/>
                </a:cubicBezTo>
                <a:lnTo>
                  <a:pt x="0" y="287455"/>
                </a:lnTo>
                <a:cubicBezTo>
                  <a:pt x="69713" y="413037"/>
                  <a:pt x="146282" y="533839"/>
                  <a:pt x="231067" y="648157"/>
                </a:cubicBezTo>
                <a:cubicBezTo>
                  <a:pt x="488936" y="996328"/>
                  <a:pt x="814927" y="1269162"/>
                  <a:pt x="1172736" y="1479750"/>
                </a:cubicBezTo>
                <a:cubicBezTo>
                  <a:pt x="1934392" y="1927589"/>
                  <a:pt x="2819745" y="2108826"/>
                  <a:pt x="3675375" y="2180721"/>
                </a:cubicBezTo>
                <a:cubicBezTo>
                  <a:pt x="4125968" y="2218461"/>
                  <a:pt x="4581716" y="2221261"/>
                  <a:pt x="5032119" y="2164588"/>
                </a:cubicBezTo>
                <a:cubicBezTo>
                  <a:pt x="5230047" y="2139825"/>
                  <a:pt x="5427773" y="2102921"/>
                  <a:pt x="5621131" y="2047400"/>
                </a:cubicBezTo>
                <a:cubicBezTo>
                  <a:pt x="5838079" y="1984884"/>
                  <a:pt x="6042547" y="1888075"/>
                  <a:pt x="6248474" y="1790581"/>
                </a:cubicBezTo>
                <a:lnTo>
                  <a:pt x="6248487" y="1790581"/>
                </a:lnTo>
                <a:lnTo>
                  <a:pt x="6248500" y="1790581"/>
                </a:lnTo>
                <a:lnTo>
                  <a:pt x="6260028" y="1785119"/>
                </a:lnTo>
                <a:lnTo>
                  <a:pt x="6273766" y="1778605"/>
                </a:lnTo>
                <a:cubicBezTo>
                  <a:pt x="6536016" y="1654650"/>
                  <a:pt x="6799942" y="1541353"/>
                  <a:pt x="7079092" y="1475897"/>
                </a:cubicBezTo>
                <a:cubicBezTo>
                  <a:pt x="7340352" y="1414826"/>
                  <a:pt x="7606437" y="1390456"/>
                  <a:pt x="7872318" y="1381331"/>
                </a:cubicBezTo>
                <a:cubicBezTo>
                  <a:pt x="8025390" y="1376072"/>
                  <a:pt x="8178524" y="1374526"/>
                  <a:pt x="8331646" y="1372992"/>
                </a:cubicBezTo>
                <a:lnTo>
                  <a:pt x="8331659" y="1372992"/>
                </a:lnTo>
                <a:lnTo>
                  <a:pt x="8331672" y="1372992"/>
                </a:lnTo>
                <a:cubicBezTo>
                  <a:pt x="8462473" y="1371674"/>
                  <a:pt x="8593249" y="1370356"/>
                  <a:pt x="8723974" y="1366719"/>
                </a:cubicBezTo>
                <a:cubicBezTo>
                  <a:pt x="9026561" y="1358241"/>
                  <a:pt x="9329213" y="1354122"/>
                  <a:pt x="9630594" y="1385462"/>
                </a:cubicBezTo>
                <a:cubicBezTo>
                  <a:pt x="10100219" y="1434545"/>
                  <a:pt x="10544019" y="1598610"/>
                  <a:pt x="10987641" y="1762599"/>
                </a:cubicBezTo>
                <a:cubicBezTo>
                  <a:pt x="11091247" y="1800910"/>
                  <a:pt x="11194852" y="1839208"/>
                  <a:pt x="11298762" y="1876035"/>
                </a:cubicBezTo>
                <a:cubicBezTo>
                  <a:pt x="11587065" y="1978155"/>
                  <a:pt x="11885679" y="2076181"/>
                  <a:pt x="12188825" y="2134147"/>
                </a:cubicBezTo>
                <a:close/>
                <a:moveTo>
                  <a:pt x="12188825" y="2288023"/>
                </a:moveTo>
                <a:cubicBezTo>
                  <a:pt x="11856921" y="2219120"/>
                  <a:pt x="11530210" y="2120004"/>
                  <a:pt x="11204476" y="2021180"/>
                </a:cubicBezTo>
                <a:lnTo>
                  <a:pt x="11204438" y="2021167"/>
                </a:lnTo>
                <a:lnTo>
                  <a:pt x="11204425" y="2021167"/>
                </a:lnTo>
                <a:cubicBezTo>
                  <a:pt x="11110965" y="1992817"/>
                  <a:pt x="11017593" y="1964481"/>
                  <a:pt x="10924209" y="1936904"/>
                </a:cubicBezTo>
                <a:cubicBezTo>
                  <a:pt x="10630433" y="1850183"/>
                  <a:pt x="10333825" y="1769848"/>
                  <a:pt x="10031289" y="1728179"/>
                </a:cubicBezTo>
                <a:cubicBezTo>
                  <a:pt x="9749079" y="1689400"/>
                  <a:pt x="9467467" y="1699272"/>
                  <a:pt x="9183835" y="1720880"/>
                </a:cubicBezTo>
                <a:cubicBezTo>
                  <a:pt x="9128643" y="1725024"/>
                  <a:pt x="9073425" y="1729510"/>
                  <a:pt x="9018182" y="1734009"/>
                </a:cubicBezTo>
                <a:lnTo>
                  <a:pt x="9018182" y="1734009"/>
                </a:lnTo>
                <a:cubicBezTo>
                  <a:pt x="8774608" y="1753817"/>
                  <a:pt x="8530628" y="1773663"/>
                  <a:pt x="8286675" y="1763689"/>
                </a:cubicBezTo>
                <a:cubicBezTo>
                  <a:pt x="8111727" y="1756491"/>
                  <a:pt x="7938138" y="1735885"/>
                  <a:pt x="7764511" y="1715265"/>
                </a:cubicBezTo>
                <a:cubicBezTo>
                  <a:pt x="7662518" y="1703163"/>
                  <a:pt x="7560513" y="1691047"/>
                  <a:pt x="7458215" y="1681657"/>
                </a:cubicBezTo>
                <a:cubicBezTo>
                  <a:pt x="7178990" y="1656120"/>
                  <a:pt x="6903192" y="1656323"/>
                  <a:pt x="6622354" y="1727305"/>
                </a:cubicBezTo>
                <a:cubicBezTo>
                  <a:pt x="6391922" y="1785537"/>
                  <a:pt x="6174249" y="1889329"/>
                  <a:pt x="5957301" y="1992779"/>
                </a:cubicBezTo>
                <a:lnTo>
                  <a:pt x="5957289" y="1992779"/>
                </a:lnTo>
                <a:lnTo>
                  <a:pt x="5957276" y="1992792"/>
                </a:lnTo>
                <a:lnTo>
                  <a:pt x="5957250" y="1992792"/>
                </a:lnTo>
                <a:lnTo>
                  <a:pt x="5957238" y="1992805"/>
                </a:lnTo>
                <a:lnTo>
                  <a:pt x="5957187" y="1992830"/>
                </a:lnTo>
                <a:cubicBezTo>
                  <a:pt x="5909778" y="2015439"/>
                  <a:pt x="5862394" y="2038035"/>
                  <a:pt x="5814920" y="2060124"/>
                </a:cubicBezTo>
                <a:cubicBezTo>
                  <a:pt x="5013861" y="2432534"/>
                  <a:pt x="4093198" y="2435829"/>
                  <a:pt x="3247700" y="2325180"/>
                </a:cubicBezTo>
                <a:cubicBezTo>
                  <a:pt x="2397199" y="2213658"/>
                  <a:pt x="1553631" y="1956357"/>
                  <a:pt x="847649" y="1407932"/>
                </a:cubicBezTo>
                <a:cubicBezTo>
                  <a:pt x="517997" y="1151734"/>
                  <a:pt x="238591" y="851378"/>
                  <a:pt x="3196" y="464475"/>
                </a:cubicBezTo>
                <a:cubicBezTo>
                  <a:pt x="2129" y="462723"/>
                  <a:pt x="1064" y="460969"/>
                  <a:pt x="0" y="459212"/>
                </a:cubicBezTo>
                <a:lnTo>
                  <a:pt x="0" y="424654"/>
                </a:lnTo>
                <a:cubicBezTo>
                  <a:pt x="64113" y="532576"/>
                  <a:pt x="133513" y="636643"/>
                  <a:pt x="208331" y="736099"/>
                </a:cubicBezTo>
                <a:cubicBezTo>
                  <a:pt x="482220" y="1100047"/>
                  <a:pt x="821955" y="1394777"/>
                  <a:pt x="1193818" y="1626643"/>
                </a:cubicBezTo>
                <a:cubicBezTo>
                  <a:pt x="1952485" y="2099879"/>
                  <a:pt x="2840174" y="2295880"/>
                  <a:pt x="3705644" y="2350831"/>
                </a:cubicBezTo>
                <a:cubicBezTo>
                  <a:pt x="4154460" y="2379446"/>
                  <a:pt x="4609319" y="2366938"/>
                  <a:pt x="5054389" y="2282878"/>
                </a:cubicBezTo>
                <a:cubicBezTo>
                  <a:pt x="5245626" y="2246557"/>
                  <a:pt x="5435315" y="2196777"/>
                  <a:pt x="5618833" y="2125162"/>
                </a:cubicBezTo>
                <a:cubicBezTo>
                  <a:pt x="5743730" y="2076409"/>
                  <a:pt x="5865276" y="2018126"/>
                  <a:pt x="5986808" y="1959855"/>
                </a:cubicBezTo>
                <a:cubicBezTo>
                  <a:pt x="6106246" y="1902573"/>
                  <a:pt x="6225684" y="1845303"/>
                  <a:pt x="6348309" y="1797070"/>
                </a:cubicBezTo>
                <a:cubicBezTo>
                  <a:pt x="6601722" y="1697574"/>
                  <a:pt x="6863794" y="1647756"/>
                  <a:pt x="7131504" y="1646527"/>
                </a:cubicBezTo>
                <a:cubicBezTo>
                  <a:pt x="7339984" y="1645564"/>
                  <a:pt x="7546965" y="1670416"/>
                  <a:pt x="7753782" y="1695242"/>
                </a:cubicBezTo>
                <a:lnTo>
                  <a:pt x="7753833" y="1695255"/>
                </a:lnTo>
                <a:lnTo>
                  <a:pt x="7753871" y="1695255"/>
                </a:lnTo>
                <a:cubicBezTo>
                  <a:pt x="7812593" y="1702301"/>
                  <a:pt x="7871302" y="1709360"/>
                  <a:pt x="7930037" y="1715810"/>
                </a:cubicBezTo>
                <a:cubicBezTo>
                  <a:pt x="8219039" y="1747759"/>
                  <a:pt x="8511736" y="1751548"/>
                  <a:pt x="8795266" y="1731804"/>
                </a:cubicBezTo>
                <a:cubicBezTo>
                  <a:pt x="8873541" y="1726354"/>
                  <a:pt x="8951829" y="1719942"/>
                  <a:pt x="9030141" y="1713517"/>
                </a:cubicBezTo>
                <a:lnTo>
                  <a:pt x="9030155" y="1713517"/>
                </a:lnTo>
                <a:cubicBezTo>
                  <a:pt x="9235561" y="1696661"/>
                  <a:pt x="9441146" y="1679806"/>
                  <a:pt x="9646859" y="1680427"/>
                </a:cubicBezTo>
                <a:cubicBezTo>
                  <a:pt x="10156376" y="1682303"/>
                  <a:pt x="10658581" y="1835000"/>
                  <a:pt x="11141208" y="1981754"/>
                </a:cubicBezTo>
                <a:lnTo>
                  <a:pt x="11141259" y="1981767"/>
                </a:lnTo>
                <a:lnTo>
                  <a:pt x="11141525" y="1981843"/>
                </a:lnTo>
                <a:cubicBezTo>
                  <a:pt x="11192312" y="1997291"/>
                  <a:pt x="11242883" y="2012663"/>
                  <a:pt x="11293225" y="2027795"/>
                </a:cubicBezTo>
                <a:lnTo>
                  <a:pt x="11310239" y="2032915"/>
                </a:lnTo>
                <a:cubicBezTo>
                  <a:pt x="11599343" y="2119801"/>
                  <a:pt x="11892294" y="2207841"/>
                  <a:pt x="12188825" y="2270027"/>
                </a:cubicBezTo>
                <a:close/>
                <a:moveTo>
                  <a:pt x="12188825" y="2427528"/>
                </a:moveTo>
                <a:cubicBezTo>
                  <a:pt x="11983379" y="2378255"/>
                  <a:pt x="11779102" y="2323216"/>
                  <a:pt x="11574826" y="2268164"/>
                </a:cubicBezTo>
                <a:lnTo>
                  <a:pt x="11574813" y="2268164"/>
                </a:lnTo>
                <a:cubicBezTo>
                  <a:pt x="11347313" y="2206865"/>
                  <a:pt x="11119801" y="2145566"/>
                  <a:pt x="10890664" y="2092225"/>
                </a:cubicBezTo>
                <a:cubicBezTo>
                  <a:pt x="10602056" y="2025083"/>
                  <a:pt x="10310007" y="1970538"/>
                  <a:pt x="10014554" y="1954773"/>
                </a:cubicBezTo>
                <a:cubicBezTo>
                  <a:pt x="9724689" y="1939603"/>
                  <a:pt x="9443254" y="1978459"/>
                  <a:pt x="9157655" y="2032991"/>
                </a:cubicBezTo>
                <a:cubicBezTo>
                  <a:pt x="9150125" y="2034423"/>
                  <a:pt x="9142609" y="2035855"/>
                  <a:pt x="9135080" y="2037300"/>
                </a:cubicBezTo>
                <a:lnTo>
                  <a:pt x="9117089" y="2040734"/>
                </a:lnTo>
                <a:cubicBezTo>
                  <a:pt x="8858445" y="2090121"/>
                  <a:pt x="8598099" y="2139825"/>
                  <a:pt x="8335544" y="2143842"/>
                </a:cubicBezTo>
                <a:cubicBezTo>
                  <a:pt x="8073307" y="2147847"/>
                  <a:pt x="7815729" y="2093821"/>
                  <a:pt x="7563890" y="2026705"/>
                </a:cubicBezTo>
                <a:cubicBezTo>
                  <a:pt x="7528872" y="2017365"/>
                  <a:pt x="7493867" y="2007848"/>
                  <a:pt x="7458838" y="1998318"/>
                </a:cubicBezTo>
                <a:lnTo>
                  <a:pt x="7458812" y="1998305"/>
                </a:lnTo>
                <a:cubicBezTo>
                  <a:pt x="7241889" y="1939286"/>
                  <a:pt x="7024229" y="1880066"/>
                  <a:pt x="6800120" y="1865099"/>
                </a:cubicBezTo>
                <a:cubicBezTo>
                  <a:pt x="6509341" y="1845836"/>
                  <a:pt x="6233594" y="1916133"/>
                  <a:pt x="5963193" y="2035006"/>
                </a:cubicBezTo>
                <a:cubicBezTo>
                  <a:pt x="5883698" y="2069996"/>
                  <a:pt x="5805182" y="2107737"/>
                  <a:pt x="5726666" y="2145464"/>
                </a:cubicBezTo>
                <a:cubicBezTo>
                  <a:pt x="5583498" y="2214279"/>
                  <a:pt x="5440342" y="2283081"/>
                  <a:pt x="5291258" y="2335205"/>
                </a:cubicBezTo>
                <a:cubicBezTo>
                  <a:pt x="5088720" y="2405844"/>
                  <a:pt x="4880329" y="2453736"/>
                  <a:pt x="4670504" y="2485976"/>
                </a:cubicBezTo>
                <a:cubicBezTo>
                  <a:pt x="4221714" y="2554892"/>
                  <a:pt x="3760837" y="2553701"/>
                  <a:pt x="3315576" y="2505011"/>
                </a:cubicBezTo>
                <a:cubicBezTo>
                  <a:pt x="2870329" y="2456334"/>
                  <a:pt x="2409071" y="2353238"/>
                  <a:pt x="2003703" y="2200034"/>
                </a:cubicBezTo>
                <a:cubicBezTo>
                  <a:pt x="1598336" y="2046830"/>
                  <a:pt x="1216571" y="1821922"/>
                  <a:pt x="869769" y="1544598"/>
                </a:cubicBezTo>
                <a:cubicBezTo>
                  <a:pt x="533285" y="1275524"/>
                  <a:pt x="236320" y="951448"/>
                  <a:pt x="0" y="581612"/>
                </a:cubicBezTo>
                <a:lnTo>
                  <a:pt x="0" y="556480"/>
                </a:lnTo>
                <a:cubicBezTo>
                  <a:pt x="312749" y="1049618"/>
                  <a:pt x="735446" y="1457344"/>
                  <a:pt x="1216794" y="1773954"/>
                </a:cubicBezTo>
                <a:cubicBezTo>
                  <a:pt x="1985852" y="2279824"/>
                  <a:pt x="2890326" y="2492883"/>
                  <a:pt x="3782015" y="2518330"/>
                </a:cubicBezTo>
                <a:cubicBezTo>
                  <a:pt x="4227440" y="2530876"/>
                  <a:pt x="4679315" y="2494530"/>
                  <a:pt x="5113200" y="2371576"/>
                </a:cubicBezTo>
                <a:cubicBezTo>
                  <a:pt x="5310849" y="2315638"/>
                  <a:pt x="5497529" y="2227041"/>
                  <a:pt x="5684589" y="2138266"/>
                </a:cubicBezTo>
                <a:cubicBezTo>
                  <a:pt x="5948299" y="2013120"/>
                  <a:pt x="6212771" y="1887606"/>
                  <a:pt x="6509836" y="1852704"/>
                </a:cubicBezTo>
                <a:cubicBezTo>
                  <a:pt x="6839683" y="1813950"/>
                  <a:pt x="7154701" y="1898163"/>
                  <a:pt x="7470328" y="1982552"/>
                </a:cubicBezTo>
                <a:lnTo>
                  <a:pt x="7470328" y="1982552"/>
                </a:lnTo>
                <a:cubicBezTo>
                  <a:pt x="7640578" y="2028061"/>
                  <a:pt x="7810993" y="2073621"/>
                  <a:pt x="7984036" y="2099955"/>
                </a:cubicBezTo>
                <a:cubicBezTo>
                  <a:pt x="8269927" y="2143284"/>
                  <a:pt x="8555045" y="2119877"/>
                  <a:pt x="8840021" y="2072176"/>
                </a:cubicBezTo>
                <a:cubicBezTo>
                  <a:pt x="8927489" y="2057539"/>
                  <a:pt x="9014842" y="2040430"/>
                  <a:pt x="9102246" y="2023309"/>
                </a:cubicBezTo>
                <a:cubicBezTo>
                  <a:pt x="9278375" y="1988813"/>
                  <a:pt x="9454719" y="1954279"/>
                  <a:pt x="9632651" y="1939870"/>
                </a:cubicBezTo>
                <a:cubicBezTo>
                  <a:pt x="10184551" y="1895248"/>
                  <a:pt x="10737124" y="2028264"/>
                  <a:pt x="11265051" y="2165944"/>
                </a:cubicBezTo>
                <a:cubicBezTo>
                  <a:pt x="11378179" y="2195434"/>
                  <a:pt x="11491205" y="2226077"/>
                  <a:pt x="11604294" y="2256733"/>
                </a:cubicBezTo>
                <a:lnTo>
                  <a:pt x="11604333" y="2256746"/>
                </a:lnTo>
                <a:cubicBezTo>
                  <a:pt x="11798719" y="2309441"/>
                  <a:pt x="11993283" y="2362186"/>
                  <a:pt x="12188825" y="2409279"/>
                </a:cubicBezTo>
                <a:close/>
                <a:moveTo>
                  <a:pt x="12188825" y="2573280"/>
                </a:moveTo>
                <a:cubicBezTo>
                  <a:pt x="12187429" y="2572875"/>
                  <a:pt x="12186044" y="2572482"/>
                  <a:pt x="12184648" y="2572089"/>
                </a:cubicBezTo>
                <a:lnTo>
                  <a:pt x="12184115" y="2571937"/>
                </a:lnTo>
                <a:lnTo>
                  <a:pt x="12183899" y="2571874"/>
                </a:lnTo>
                <a:cubicBezTo>
                  <a:pt x="11719467" y="2440011"/>
                  <a:pt x="11254425" y="2307983"/>
                  <a:pt x="10779975" y="2226762"/>
                </a:cubicBezTo>
                <a:cubicBezTo>
                  <a:pt x="10500749" y="2179111"/>
                  <a:pt x="10217981" y="2151218"/>
                  <a:pt x="9934933" y="2161635"/>
                </a:cubicBezTo>
                <a:cubicBezTo>
                  <a:pt x="9654972" y="2171900"/>
                  <a:pt x="9380926" y="2236368"/>
                  <a:pt x="9119425" y="2318628"/>
                </a:cubicBezTo>
                <a:cubicBezTo>
                  <a:pt x="9108125" y="2322177"/>
                  <a:pt x="9096825" y="2325738"/>
                  <a:pt x="9085512" y="2329299"/>
                </a:cubicBezTo>
                <a:cubicBezTo>
                  <a:pt x="8835222" y="2408151"/>
                  <a:pt x="8583714" y="2487370"/>
                  <a:pt x="8324142" y="2513413"/>
                </a:cubicBezTo>
                <a:cubicBezTo>
                  <a:pt x="8068926" y="2538974"/>
                  <a:pt x="7820731" y="2499143"/>
                  <a:pt x="7578199" y="2414424"/>
                </a:cubicBezTo>
                <a:cubicBezTo>
                  <a:pt x="7461517" y="2373680"/>
                  <a:pt x="7346230" y="2325092"/>
                  <a:pt x="7230970" y="2276503"/>
                </a:cubicBezTo>
                <a:cubicBezTo>
                  <a:pt x="6891536" y="2133425"/>
                  <a:pt x="6552230" y="1990397"/>
                  <a:pt x="6177741" y="2048186"/>
                </a:cubicBezTo>
                <a:cubicBezTo>
                  <a:pt x="5930016" y="2086636"/>
                  <a:pt x="5699228" y="2199211"/>
                  <a:pt x="5471297" y="2310416"/>
                </a:cubicBezTo>
                <a:lnTo>
                  <a:pt x="5471259" y="2310429"/>
                </a:lnTo>
                <a:cubicBezTo>
                  <a:pt x="5447846" y="2321847"/>
                  <a:pt x="5424446" y="2333266"/>
                  <a:pt x="5401072" y="2344583"/>
                </a:cubicBezTo>
                <a:cubicBezTo>
                  <a:pt x="5198814" y="2442330"/>
                  <a:pt x="4993292" y="2521840"/>
                  <a:pt x="4778654" y="2576588"/>
                </a:cubicBezTo>
                <a:cubicBezTo>
                  <a:pt x="4334880" y="2689999"/>
                  <a:pt x="3880097" y="2717474"/>
                  <a:pt x="3421124" y="2684600"/>
                </a:cubicBezTo>
                <a:cubicBezTo>
                  <a:pt x="2962151" y="2651726"/>
                  <a:pt x="2504347" y="2557845"/>
                  <a:pt x="2070513" y="2390725"/>
                </a:cubicBezTo>
                <a:cubicBezTo>
                  <a:pt x="1648793" y="2228270"/>
                  <a:pt x="1258340" y="1981424"/>
                  <a:pt x="899978" y="1688855"/>
                </a:cubicBezTo>
                <a:cubicBezTo>
                  <a:pt x="567820" y="1417563"/>
                  <a:pt x="252640" y="1091950"/>
                  <a:pt x="0" y="719120"/>
                </a:cubicBezTo>
                <a:lnTo>
                  <a:pt x="0" y="692852"/>
                </a:lnTo>
                <a:cubicBezTo>
                  <a:pt x="340082" y="1201786"/>
                  <a:pt x="799930" y="1622562"/>
                  <a:pt x="1275307" y="1946143"/>
                </a:cubicBezTo>
                <a:cubicBezTo>
                  <a:pt x="2058947" y="2479247"/>
                  <a:pt x="2987786" y="2704142"/>
                  <a:pt x="3907484" y="2675881"/>
                </a:cubicBezTo>
                <a:cubicBezTo>
                  <a:pt x="4358483" y="2661928"/>
                  <a:pt x="4816922" y="2585408"/>
                  <a:pt x="5239710" y="2399875"/>
                </a:cubicBezTo>
                <a:cubicBezTo>
                  <a:pt x="5322670" y="2363529"/>
                  <a:pt x="5404386" y="2323748"/>
                  <a:pt x="5486076" y="2283968"/>
                </a:cubicBezTo>
                <a:lnTo>
                  <a:pt x="5486076" y="2283968"/>
                </a:lnTo>
                <a:lnTo>
                  <a:pt x="5486089" y="2283968"/>
                </a:lnTo>
                <a:lnTo>
                  <a:pt x="5486089" y="2283968"/>
                </a:lnTo>
                <a:cubicBezTo>
                  <a:pt x="5639554" y="2209247"/>
                  <a:pt x="5792930" y="2134565"/>
                  <a:pt x="5954317" y="2082847"/>
                </a:cubicBezTo>
                <a:cubicBezTo>
                  <a:pt x="6179950" y="2010598"/>
                  <a:pt x="6410954" y="1997519"/>
                  <a:pt x="6640498" y="2045740"/>
                </a:cubicBezTo>
                <a:cubicBezTo>
                  <a:pt x="6850323" y="2089842"/>
                  <a:pt x="7048963" y="2174511"/>
                  <a:pt x="7247451" y="2259116"/>
                </a:cubicBezTo>
                <a:cubicBezTo>
                  <a:pt x="7492141" y="2363402"/>
                  <a:pt x="7736603" y="2467600"/>
                  <a:pt x="8001583" y="2495633"/>
                </a:cubicBezTo>
                <a:cubicBezTo>
                  <a:pt x="8351745" y="2532689"/>
                  <a:pt x="8682418" y="2430430"/>
                  <a:pt x="9013992" y="2327905"/>
                </a:cubicBezTo>
                <a:lnTo>
                  <a:pt x="9014004" y="2327892"/>
                </a:lnTo>
                <a:cubicBezTo>
                  <a:pt x="9217990" y="2264819"/>
                  <a:pt x="9422317" y="2201631"/>
                  <a:pt x="9631750" y="2170709"/>
                </a:cubicBezTo>
                <a:cubicBezTo>
                  <a:pt x="10163233" y="2092009"/>
                  <a:pt x="10701407" y="2177869"/>
                  <a:pt x="11220448" y="2297325"/>
                </a:cubicBezTo>
                <a:cubicBezTo>
                  <a:pt x="11541167" y="2371082"/>
                  <a:pt x="11858203" y="2460845"/>
                  <a:pt x="12175277" y="2550621"/>
                </a:cubicBezTo>
                <a:cubicBezTo>
                  <a:pt x="12179798" y="2551901"/>
                  <a:pt x="12184305" y="2553181"/>
                  <a:pt x="12188825" y="2554461"/>
                </a:cubicBezTo>
                <a:close/>
                <a:moveTo>
                  <a:pt x="12188825" y="2725091"/>
                </a:moveTo>
                <a:cubicBezTo>
                  <a:pt x="11699609" y="2559201"/>
                  <a:pt x="11199245" y="2423244"/>
                  <a:pt x="10689295" y="2364517"/>
                </a:cubicBezTo>
                <a:cubicBezTo>
                  <a:pt x="10400902" y="2331352"/>
                  <a:pt x="10099305" y="2326169"/>
                  <a:pt x="9819660" y="2362933"/>
                </a:cubicBezTo>
                <a:cubicBezTo>
                  <a:pt x="9540029" y="2399698"/>
                  <a:pt x="9268116" y="2493567"/>
                  <a:pt x="9017508" y="2604114"/>
                </a:cubicBezTo>
                <a:lnTo>
                  <a:pt x="9007122" y="2608689"/>
                </a:lnTo>
                <a:lnTo>
                  <a:pt x="8987938" y="2617167"/>
                </a:lnTo>
                <a:lnTo>
                  <a:pt x="8987938" y="2617167"/>
                </a:lnTo>
                <a:cubicBezTo>
                  <a:pt x="8746993" y="2723557"/>
                  <a:pt x="8503610" y="2831024"/>
                  <a:pt x="8246807" y="2877129"/>
                </a:cubicBezTo>
                <a:cubicBezTo>
                  <a:pt x="8005836" y="2920242"/>
                  <a:pt x="7766846" y="2897710"/>
                  <a:pt x="7537062" y="2810836"/>
                </a:cubicBezTo>
                <a:cubicBezTo>
                  <a:pt x="7358127" y="2743036"/>
                  <a:pt x="7190607" y="2644249"/>
                  <a:pt x="7023214" y="2545526"/>
                </a:cubicBezTo>
                <a:cubicBezTo>
                  <a:pt x="6796451" y="2411788"/>
                  <a:pt x="6569916" y="2278189"/>
                  <a:pt x="6315538" y="2221959"/>
                </a:cubicBezTo>
                <a:cubicBezTo>
                  <a:pt x="5926639" y="2136099"/>
                  <a:pt x="5581200" y="2301583"/>
                  <a:pt x="5234415" y="2467714"/>
                </a:cubicBezTo>
                <a:lnTo>
                  <a:pt x="5234415" y="2467714"/>
                </a:lnTo>
                <a:lnTo>
                  <a:pt x="5234402" y="2467714"/>
                </a:lnTo>
                <a:cubicBezTo>
                  <a:pt x="5102560" y="2530876"/>
                  <a:pt x="4970514" y="2594140"/>
                  <a:pt x="4835815" y="2643704"/>
                </a:cubicBezTo>
                <a:cubicBezTo>
                  <a:pt x="4383406" y="2810279"/>
                  <a:pt x="3901453" y="2869690"/>
                  <a:pt x="3428044" y="2850110"/>
                </a:cubicBezTo>
                <a:cubicBezTo>
                  <a:pt x="2949328" y="2830239"/>
                  <a:pt x="2451960" y="2720300"/>
                  <a:pt x="2024869" y="2536706"/>
                </a:cubicBezTo>
                <a:cubicBezTo>
                  <a:pt x="1597777" y="2353099"/>
                  <a:pt x="1205987" y="2072214"/>
                  <a:pt x="846330" y="1761205"/>
                </a:cubicBezTo>
                <a:cubicBezTo>
                  <a:pt x="548708" y="1503790"/>
                  <a:pt x="247946" y="1198377"/>
                  <a:pt x="0" y="851425"/>
                </a:cubicBezTo>
                <a:lnTo>
                  <a:pt x="0" y="812242"/>
                </a:lnTo>
                <a:cubicBezTo>
                  <a:pt x="48075" y="880859"/>
                  <a:pt x="97913" y="947647"/>
                  <a:pt x="148963" y="1012552"/>
                </a:cubicBezTo>
                <a:cubicBezTo>
                  <a:pt x="466576" y="1415510"/>
                  <a:pt x="855628" y="1771344"/>
                  <a:pt x="1243881" y="2055460"/>
                </a:cubicBezTo>
                <a:cubicBezTo>
                  <a:pt x="1632135" y="2339590"/>
                  <a:pt x="2021606" y="2550862"/>
                  <a:pt x="2498113" y="2684664"/>
                </a:cubicBezTo>
                <a:cubicBezTo>
                  <a:pt x="2974619" y="2818453"/>
                  <a:pt x="3473879" y="2864608"/>
                  <a:pt x="3965533" y="2818453"/>
                </a:cubicBezTo>
                <a:cubicBezTo>
                  <a:pt x="4204866" y="2796136"/>
                  <a:pt x="4434879" y="2753402"/>
                  <a:pt x="4675481" y="2679113"/>
                </a:cubicBezTo>
                <a:cubicBezTo>
                  <a:pt x="4881510" y="2615494"/>
                  <a:pt x="5076341" y="2521612"/>
                  <a:pt x="5270753" y="2427933"/>
                </a:cubicBezTo>
                <a:lnTo>
                  <a:pt x="5270854" y="2427883"/>
                </a:lnTo>
                <a:cubicBezTo>
                  <a:pt x="5303447" y="2412181"/>
                  <a:pt x="5336014" y="2396479"/>
                  <a:pt x="5368632" y="2380929"/>
                </a:cubicBezTo>
                <a:cubicBezTo>
                  <a:pt x="5595839" y="2272625"/>
                  <a:pt x="5833877" y="2177324"/>
                  <a:pt x="6083545" y="2177970"/>
                </a:cubicBezTo>
                <a:cubicBezTo>
                  <a:pt x="6300391" y="2178186"/>
                  <a:pt x="6507957" y="2249890"/>
                  <a:pt x="6703245" y="2347764"/>
                </a:cubicBezTo>
                <a:cubicBezTo>
                  <a:pt x="6811154" y="2401916"/>
                  <a:pt x="6917006" y="2463570"/>
                  <a:pt x="7022948" y="2525275"/>
                </a:cubicBezTo>
                <a:cubicBezTo>
                  <a:pt x="7316266" y="2696133"/>
                  <a:pt x="7610297" y="2867396"/>
                  <a:pt x="7950910" y="2880969"/>
                </a:cubicBezTo>
                <a:cubicBezTo>
                  <a:pt x="8300641" y="2894884"/>
                  <a:pt x="8620000" y="2756393"/>
                  <a:pt x="8940046" y="2617598"/>
                </a:cubicBezTo>
                <a:cubicBezTo>
                  <a:pt x="9142418" y="2529837"/>
                  <a:pt x="9345058" y="2441950"/>
                  <a:pt x="9555836" y="2392411"/>
                </a:cubicBezTo>
                <a:cubicBezTo>
                  <a:pt x="10080070" y="2269102"/>
                  <a:pt x="10624275" y="2314129"/>
                  <a:pt x="11145461" y="2419050"/>
                </a:cubicBezTo>
                <a:cubicBezTo>
                  <a:pt x="11498582" y="2490044"/>
                  <a:pt x="11845963" y="2589895"/>
                  <a:pt x="12188825" y="2705790"/>
                </a:cubicBezTo>
                <a:close/>
                <a:moveTo>
                  <a:pt x="12188825" y="2884327"/>
                </a:moveTo>
                <a:cubicBezTo>
                  <a:pt x="11740670" y="2702887"/>
                  <a:pt x="11272962" y="2572228"/>
                  <a:pt x="10797204" y="2518976"/>
                </a:cubicBezTo>
                <a:cubicBezTo>
                  <a:pt x="10282277" y="2461124"/>
                  <a:pt x="9746641" y="2495050"/>
                  <a:pt x="9257057" y="2702697"/>
                </a:cubicBezTo>
                <a:cubicBezTo>
                  <a:pt x="9107490" y="2766240"/>
                  <a:pt x="8962011" y="2847905"/>
                  <a:pt x="8816393" y="2929633"/>
                </a:cubicBezTo>
                <a:cubicBezTo>
                  <a:pt x="8487295" y="3114355"/>
                  <a:pt x="8157549" y="3299458"/>
                  <a:pt x="7778489" y="3276570"/>
                </a:cubicBezTo>
                <a:cubicBezTo>
                  <a:pt x="7411999" y="3254506"/>
                  <a:pt x="7108955" y="3028825"/>
                  <a:pt x="6812842" y="2808302"/>
                </a:cubicBezTo>
                <a:lnTo>
                  <a:pt x="6812830" y="2808289"/>
                </a:lnTo>
                <a:cubicBezTo>
                  <a:pt x="6742642" y="2756025"/>
                  <a:pt x="6672848" y="2704041"/>
                  <a:pt x="6602687" y="2655135"/>
                </a:cubicBezTo>
                <a:cubicBezTo>
                  <a:pt x="6408770" y="2519940"/>
                  <a:pt x="6199795" y="2399229"/>
                  <a:pt x="5969312" y="2364049"/>
                </a:cubicBezTo>
                <a:cubicBezTo>
                  <a:pt x="5679523" y="2319909"/>
                  <a:pt x="5401097" y="2425906"/>
                  <a:pt x="5138111" y="2553574"/>
                </a:cubicBezTo>
                <a:cubicBezTo>
                  <a:pt x="5133933" y="2555601"/>
                  <a:pt x="5129756" y="2557616"/>
                  <a:pt x="5125579" y="2559644"/>
                </a:cubicBezTo>
                <a:cubicBezTo>
                  <a:pt x="5112590" y="2565955"/>
                  <a:pt x="5099576" y="2572267"/>
                  <a:pt x="5086562" y="2578590"/>
                </a:cubicBezTo>
                <a:lnTo>
                  <a:pt x="5086562" y="2578590"/>
                </a:lnTo>
                <a:cubicBezTo>
                  <a:pt x="4856853" y="2690126"/>
                  <a:pt x="4625126" y="2802650"/>
                  <a:pt x="4389996" y="2872934"/>
                </a:cubicBezTo>
                <a:cubicBezTo>
                  <a:pt x="4137268" y="2948465"/>
                  <a:pt x="3877456" y="2992479"/>
                  <a:pt x="3616653" y="3006533"/>
                </a:cubicBezTo>
                <a:cubicBezTo>
                  <a:pt x="3088623" y="3034617"/>
                  <a:pt x="2554600" y="2938999"/>
                  <a:pt x="2066196" y="2720161"/>
                </a:cubicBezTo>
                <a:cubicBezTo>
                  <a:pt x="1618930" y="2519635"/>
                  <a:pt x="1219929" y="2210033"/>
                  <a:pt x="839263" y="1871144"/>
                </a:cubicBezTo>
                <a:cubicBezTo>
                  <a:pt x="535375" y="1600613"/>
                  <a:pt x="246180" y="1301630"/>
                  <a:pt x="0" y="964742"/>
                </a:cubicBezTo>
                <a:lnTo>
                  <a:pt x="0" y="934550"/>
                </a:lnTo>
                <a:cubicBezTo>
                  <a:pt x="38954" y="987806"/>
                  <a:pt x="78779" y="1039892"/>
                  <a:pt x="119118" y="1090789"/>
                </a:cubicBezTo>
                <a:cubicBezTo>
                  <a:pt x="445533" y="1502612"/>
                  <a:pt x="813984" y="1849904"/>
                  <a:pt x="1231889" y="2173877"/>
                </a:cubicBezTo>
                <a:cubicBezTo>
                  <a:pt x="1649796" y="2497851"/>
                  <a:pt x="2092161" y="2755455"/>
                  <a:pt x="2592703" y="2885493"/>
                </a:cubicBezTo>
                <a:cubicBezTo>
                  <a:pt x="3118714" y="3022134"/>
                  <a:pt x="3674385" y="3029737"/>
                  <a:pt x="4205196" y="2903958"/>
                </a:cubicBezTo>
                <a:cubicBezTo>
                  <a:pt x="4473883" y="2840149"/>
                  <a:pt x="4738914" y="2732834"/>
                  <a:pt x="4979948" y="2612149"/>
                </a:cubicBezTo>
                <a:cubicBezTo>
                  <a:pt x="4987426" y="2608410"/>
                  <a:pt x="4994905" y="2604659"/>
                  <a:pt x="5002396" y="2600907"/>
                </a:cubicBezTo>
                <a:cubicBezTo>
                  <a:pt x="5236281" y="2483682"/>
                  <a:pt x="5475640" y="2363719"/>
                  <a:pt x="5733801" y="2339209"/>
                </a:cubicBezTo>
                <a:cubicBezTo>
                  <a:pt x="6156881" y="2299163"/>
                  <a:pt x="6507055" y="2559010"/>
                  <a:pt x="6841549" y="2807224"/>
                </a:cubicBezTo>
                <a:lnTo>
                  <a:pt x="6841600" y="2807250"/>
                </a:lnTo>
                <a:cubicBezTo>
                  <a:pt x="6868403" y="2827146"/>
                  <a:pt x="6895104" y="2846954"/>
                  <a:pt x="6921742" y="2866534"/>
                </a:cubicBezTo>
                <a:cubicBezTo>
                  <a:pt x="7108802" y="3004189"/>
                  <a:pt x="7303100" y="3137534"/>
                  <a:pt x="7520251" y="3208174"/>
                </a:cubicBezTo>
                <a:cubicBezTo>
                  <a:pt x="7779352" y="3292500"/>
                  <a:pt x="8036804" y="3267066"/>
                  <a:pt x="8302279" y="3167569"/>
                </a:cubicBezTo>
                <a:cubicBezTo>
                  <a:pt x="8491993" y="3096461"/>
                  <a:pt x="8670343" y="2995495"/>
                  <a:pt x="8848604" y="2894580"/>
                </a:cubicBezTo>
                <a:lnTo>
                  <a:pt x="8848617" y="2894567"/>
                </a:lnTo>
                <a:lnTo>
                  <a:pt x="8848668" y="2894542"/>
                </a:lnTo>
                <a:cubicBezTo>
                  <a:pt x="8919833" y="2854267"/>
                  <a:pt x="8990973" y="2813992"/>
                  <a:pt x="9062811" y="2775631"/>
                </a:cubicBezTo>
                <a:cubicBezTo>
                  <a:pt x="9278591" y="2660496"/>
                  <a:pt x="9508757" y="2581936"/>
                  <a:pt x="9743480" y="2534767"/>
                </a:cubicBezTo>
                <a:cubicBezTo>
                  <a:pt x="10558684" y="2370512"/>
                  <a:pt x="11412537" y="2545057"/>
                  <a:pt x="12188825" y="2863011"/>
                </a:cubicBezTo>
                <a:close/>
              </a:path>
            </a:pathLst>
          </a:custGeom>
          <a:solidFill>
            <a:schemeClr val="accent1">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15"/>
          <p:cNvSpPr txBox="1"/>
          <p:nvPr>
            <p:ph idx="1" type="body"/>
          </p:nvPr>
        </p:nvSpPr>
        <p:spPr>
          <a:xfrm>
            <a:off x="0" y="0"/>
            <a:ext cx="10160000" cy="6858000"/>
          </a:xfrm>
          <a:prstGeom prst="rect">
            <a:avLst/>
          </a:prstGeom>
          <a:gradFill>
            <a:gsLst>
              <a:gs pos="0">
                <a:srgbClr val="FFFFFF">
                  <a:alpha val="89803"/>
                </a:srgbClr>
              </a:gs>
              <a:gs pos="100000">
                <a:srgbClr val="FFFFFF">
                  <a:alpha val="0"/>
                </a:srgbClr>
              </a:gs>
            </a:gsLst>
            <a:lin ang="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15"/>
          <p:cNvSpPr txBox="1"/>
          <p:nvPr>
            <p:ph idx="2" type="subTitle"/>
          </p:nvPr>
        </p:nvSpPr>
        <p:spPr>
          <a:xfrm>
            <a:off x="1016000" y="2667000"/>
            <a:ext cx="5449358" cy="457200"/>
          </a:xfrm>
          <a:prstGeom prst="rect">
            <a:avLst/>
          </a:prstGeom>
          <a:noFill/>
          <a:ln>
            <a:noFill/>
          </a:ln>
        </p:spPr>
        <p:txBody>
          <a:bodyPr anchorCtr="0" anchor="t" bIns="0" lIns="0" spcFirstLastPara="1" rIns="0" wrap="square" tIns="0">
            <a:normAutofit/>
          </a:bodyPr>
          <a:lstStyle>
            <a:lvl1pPr lvl="0" algn="l">
              <a:lnSpc>
                <a:spcPct val="125000"/>
              </a:lnSpc>
              <a:spcBef>
                <a:spcPts val="0"/>
              </a:spcBef>
              <a:spcAft>
                <a:spcPts val="0"/>
              </a:spcAft>
              <a:buClr>
                <a:schemeClr val="accent1"/>
              </a:buClr>
              <a:buSzPts val="2400"/>
              <a:buNone/>
              <a:defRPr b="0" sz="2400">
                <a:solidFill>
                  <a:schemeClr val="accent1"/>
                </a:solidFill>
              </a:defRPr>
            </a:lvl1pPr>
            <a:lvl2pPr lvl="1" algn="ctr">
              <a:lnSpc>
                <a:spcPct val="130000"/>
              </a:lnSpc>
              <a:spcBef>
                <a:spcPts val="0"/>
              </a:spcBef>
              <a:spcAft>
                <a:spcPts val="0"/>
              </a:spcAft>
              <a:buClr>
                <a:srgbClr val="595959"/>
              </a:buClr>
              <a:buSzPts val="2000"/>
              <a:buNone/>
              <a:defRPr sz="2000"/>
            </a:lvl2pPr>
            <a:lvl3pPr lvl="2" algn="ctr">
              <a:lnSpc>
                <a:spcPct val="130000"/>
              </a:lnSpc>
              <a:spcBef>
                <a:spcPts val="0"/>
              </a:spcBef>
              <a:spcAft>
                <a:spcPts val="0"/>
              </a:spcAft>
              <a:buClr>
                <a:srgbClr val="595959"/>
              </a:buClr>
              <a:buSzPts val="1800"/>
              <a:buNone/>
              <a:defRPr sz="1800"/>
            </a:lvl3pPr>
            <a:lvl4pPr lvl="3" algn="ctr">
              <a:lnSpc>
                <a:spcPct val="130000"/>
              </a:lnSpc>
              <a:spcBef>
                <a:spcPts val="0"/>
              </a:spcBef>
              <a:spcAft>
                <a:spcPts val="0"/>
              </a:spcAft>
              <a:buClr>
                <a:srgbClr val="595959"/>
              </a:buClr>
              <a:buSzPts val="1600"/>
              <a:buNone/>
              <a:defRPr sz="1600"/>
            </a:lvl4pPr>
            <a:lvl5pPr lvl="4" algn="ctr">
              <a:lnSpc>
                <a:spcPct val="130000"/>
              </a:lnSpc>
              <a:spcBef>
                <a:spcPts val="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3" name="Google Shape;173;p15"/>
          <p:cNvSpPr txBox="1"/>
          <p:nvPr>
            <p:ph type="ctrTitle"/>
          </p:nvPr>
        </p:nvSpPr>
        <p:spPr>
          <a:xfrm>
            <a:off x="1016000" y="3175000"/>
            <a:ext cx="5451122" cy="1016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09_10">
  <p:cSld name="正文页-10009_10">
    <p:bg>
      <p:bgPr>
        <a:solidFill>
          <a:schemeClr val="lt1"/>
        </a:solidFill>
      </p:bgPr>
    </p:bg>
    <p:spTree>
      <p:nvGrpSpPr>
        <p:cNvPr id="174" name="Shape 174"/>
        <p:cNvGrpSpPr/>
        <p:nvPr/>
      </p:nvGrpSpPr>
      <p:grpSpPr>
        <a:xfrm>
          <a:off x="0" y="0"/>
          <a:ext cx="0" cy="0"/>
          <a:chOff x="0" y="0"/>
          <a:chExt cx="0" cy="0"/>
        </a:xfrm>
      </p:grpSpPr>
      <p:sp>
        <p:nvSpPr>
          <p:cNvPr id="175" name="Google Shape;175;p1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6"/>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16"/>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6"/>
          <p:cNvSpPr txBox="1"/>
          <p:nvPr>
            <p:ph idx="1" type="body"/>
          </p:nvPr>
        </p:nvSpPr>
        <p:spPr>
          <a:xfrm>
            <a:off x="609600" y="1524000"/>
            <a:ext cx="5334000" cy="26416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16"/>
          <p:cNvSpPr txBox="1"/>
          <p:nvPr>
            <p:ph idx="2" type="body"/>
          </p:nvPr>
        </p:nvSpPr>
        <p:spPr>
          <a:xfrm>
            <a:off x="609600" y="4470400"/>
            <a:ext cx="5334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16"/>
          <p:cNvSpPr txBox="1"/>
          <p:nvPr>
            <p:ph idx="3" type="body"/>
          </p:nvPr>
        </p:nvSpPr>
        <p:spPr>
          <a:xfrm>
            <a:off x="609600" y="5029200"/>
            <a:ext cx="53340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16"/>
          <p:cNvSpPr txBox="1"/>
          <p:nvPr>
            <p:ph idx="4" type="body"/>
          </p:nvPr>
        </p:nvSpPr>
        <p:spPr>
          <a:xfrm>
            <a:off x="6248400" y="1524000"/>
            <a:ext cx="5334000" cy="26416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16"/>
          <p:cNvSpPr txBox="1"/>
          <p:nvPr>
            <p:ph idx="5" type="body"/>
          </p:nvPr>
        </p:nvSpPr>
        <p:spPr>
          <a:xfrm>
            <a:off x="6248400" y="4470400"/>
            <a:ext cx="5334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16"/>
          <p:cNvSpPr txBox="1"/>
          <p:nvPr>
            <p:ph idx="6" type="body"/>
          </p:nvPr>
        </p:nvSpPr>
        <p:spPr>
          <a:xfrm>
            <a:off x="6248400" y="5029200"/>
            <a:ext cx="53340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07_9">
  <p:cSld name="正文页-10007_9">
    <p:bg>
      <p:bgPr>
        <a:solidFill>
          <a:schemeClr val="lt1"/>
        </a:solidFill>
      </p:bgPr>
    </p:bg>
    <p:spTree>
      <p:nvGrpSpPr>
        <p:cNvPr id="185" name="Shape 185"/>
        <p:cNvGrpSpPr/>
        <p:nvPr/>
      </p:nvGrpSpPr>
      <p:grpSpPr>
        <a:xfrm>
          <a:off x="0" y="0"/>
          <a:ext cx="0" cy="0"/>
          <a:chOff x="0" y="0"/>
          <a:chExt cx="0" cy="0"/>
        </a:xfrm>
      </p:grpSpPr>
      <p:sp>
        <p:nvSpPr>
          <p:cNvPr id="186" name="Google Shape;186;p1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17"/>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17"/>
          <p:cNvSpPr txBox="1"/>
          <p:nvPr>
            <p:ph idx="1" type="body"/>
          </p:nvPr>
        </p:nvSpPr>
        <p:spPr>
          <a:xfrm>
            <a:off x="609600" y="2692400"/>
            <a:ext cx="51816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17"/>
          <p:cNvSpPr txBox="1"/>
          <p:nvPr>
            <p:ph idx="2" type="body"/>
          </p:nvPr>
        </p:nvSpPr>
        <p:spPr>
          <a:xfrm>
            <a:off x="609600" y="3251200"/>
            <a:ext cx="51816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17"/>
          <p:cNvSpPr txBox="1"/>
          <p:nvPr>
            <p:ph idx="3" type="body"/>
          </p:nvPr>
        </p:nvSpPr>
        <p:spPr>
          <a:xfrm>
            <a:off x="6400800" y="2692400"/>
            <a:ext cx="51816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17"/>
          <p:cNvSpPr txBox="1"/>
          <p:nvPr>
            <p:ph idx="4" type="body"/>
          </p:nvPr>
        </p:nvSpPr>
        <p:spPr>
          <a:xfrm>
            <a:off x="6400800" y="3251200"/>
            <a:ext cx="51816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2_4">
  <p:cSld name="正文页-32_4">
    <p:bg>
      <p:bgPr>
        <a:solidFill>
          <a:schemeClr val="lt1"/>
        </a:solidFill>
      </p:bgPr>
    </p:bg>
    <p:spTree>
      <p:nvGrpSpPr>
        <p:cNvPr id="194" name="Shape 194"/>
        <p:cNvGrpSpPr/>
        <p:nvPr/>
      </p:nvGrpSpPr>
      <p:grpSpPr>
        <a:xfrm>
          <a:off x="0" y="0"/>
          <a:ext cx="0" cy="0"/>
          <a:chOff x="0" y="0"/>
          <a:chExt cx="0" cy="0"/>
        </a:xfrm>
      </p:grpSpPr>
      <p:sp>
        <p:nvSpPr>
          <p:cNvPr id="195" name="Google Shape;195;p18"/>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8"/>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18"/>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8"/>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8"/>
          <p:cNvSpPr txBox="1"/>
          <p:nvPr>
            <p:ph idx="2" type="body"/>
          </p:nvPr>
        </p:nvSpPr>
        <p:spPr>
          <a:xfrm>
            <a:off x="2514600" y="2057400"/>
            <a:ext cx="1524000" cy="1524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18"/>
          <p:cNvSpPr/>
          <p:nvPr>
            <p:ph idx="3" type="pic"/>
          </p:nvPr>
        </p:nvSpPr>
        <p:spPr>
          <a:xfrm>
            <a:off x="2870200" y="2413000"/>
            <a:ext cx="812800" cy="812800"/>
          </a:xfrm>
          <a:prstGeom prst="rect">
            <a:avLst/>
          </a:prstGeom>
          <a:noFill/>
          <a:ln>
            <a:noFill/>
          </a:ln>
        </p:spPr>
      </p:sp>
      <p:sp>
        <p:nvSpPr>
          <p:cNvPr id="202" name="Google Shape;202;p18"/>
          <p:cNvSpPr txBox="1"/>
          <p:nvPr>
            <p:ph idx="4" type="body"/>
          </p:nvPr>
        </p:nvSpPr>
        <p:spPr>
          <a:xfrm>
            <a:off x="1016000" y="39370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18"/>
          <p:cNvSpPr txBox="1"/>
          <p:nvPr>
            <p:ph idx="5" type="body"/>
          </p:nvPr>
        </p:nvSpPr>
        <p:spPr>
          <a:xfrm>
            <a:off x="1016000" y="4495800"/>
            <a:ext cx="4521200" cy="12192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18"/>
          <p:cNvSpPr txBox="1"/>
          <p:nvPr>
            <p:ph idx="6" type="body"/>
          </p:nvPr>
        </p:nvSpPr>
        <p:spPr>
          <a:xfrm>
            <a:off x="6248400" y="1524000"/>
            <a:ext cx="53340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18"/>
          <p:cNvSpPr txBox="1"/>
          <p:nvPr>
            <p:ph idx="7" type="body"/>
          </p:nvPr>
        </p:nvSpPr>
        <p:spPr>
          <a:xfrm>
            <a:off x="8153400" y="2057400"/>
            <a:ext cx="1524000" cy="1524000"/>
          </a:xfrm>
          <a:prstGeom prst="rect">
            <a:avLst/>
          </a:prstGeom>
          <a:solidFill>
            <a:srgbClr val="FFFFFF"/>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18"/>
          <p:cNvSpPr/>
          <p:nvPr>
            <p:ph idx="8" type="pic"/>
          </p:nvPr>
        </p:nvSpPr>
        <p:spPr>
          <a:xfrm>
            <a:off x="8509000" y="2413000"/>
            <a:ext cx="812800" cy="812800"/>
          </a:xfrm>
          <a:prstGeom prst="rect">
            <a:avLst/>
          </a:prstGeom>
          <a:noFill/>
          <a:ln>
            <a:noFill/>
          </a:ln>
        </p:spPr>
      </p:sp>
      <p:sp>
        <p:nvSpPr>
          <p:cNvPr id="207" name="Google Shape;207;p18"/>
          <p:cNvSpPr txBox="1"/>
          <p:nvPr>
            <p:ph idx="9" type="body"/>
          </p:nvPr>
        </p:nvSpPr>
        <p:spPr>
          <a:xfrm>
            <a:off x="6654800" y="39370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18"/>
          <p:cNvSpPr txBox="1"/>
          <p:nvPr>
            <p:ph idx="13" type="body"/>
          </p:nvPr>
        </p:nvSpPr>
        <p:spPr>
          <a:xfrm>
            <a:off x="6654800" y="4495800"/>
            <a:ext cx="4521200" cy="12192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42_9">
  <p:cSld name="正文页-42_9">
    <p:bg>
      <p:bgPr>
        <a:solidFill>
          <a:schemeClr val="lt1"/>
        </a:solidFill>
      </p:bgPr>
    </p:bg>
    <p:spTree>
      <p:nvGrpSpPr>
        <p:cNvPr id="209" name="Shape 209"/>
        <p:cNvGrpSpPr/>
        <p:nvPr/>
      </p:nvGrpSpPr>
      <p:grpSpPr>
        <a:xfrm>
          <a:off x="0" y="0"/>
          <a:ext cx="0" cy="0"/>
          <a:chOff x="0" y="0"/>
          <a:chExt cx="0" cy="0"/>
        </a:xfrm>
      </p:grpSpPr>
      <p:sp>
        <p:nvSpPr>
          <p:cNvPr id="210" name="Google Shape;210;p19"/>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9"/>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19"/>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19"/>
          <p:cNvSpPr txBox="1"/>
          <p:nvPr>
            <p:ph idx="1" type="body"/>
          </p:nvPr>
        </p:nvSpPr>
        <p:spPr>
          <a:xfrm>
            <a:off x="609600" y="1524000"/>
            <a:ext cx="10972800" cy="2844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19"/>
          <p:cNvSpPr txBox="1"/>
          <p:nvPr>
            <p:ph idx="2" type="body"/>
          </p:nvPr>
        </p:nvSpPr>
        <p:spPr>
          <a:xfrm>
            <a:off x="609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19"/>
          <p:cNvSpPr txBox="1"/>
          <p:nvPr>
            <p:ph idx="3" type="body"/>
          </p:nvPr>
        </p:nvSpPr>
        <p:spPr>
          <a:xfrm>
            <a:off x="762000" y="48260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19"/>
          <p:cNvSpPr txBox="1"/>
          <p:nvPr>
            <p:ph idx="4" type="body"/>
          </p:nvPr>
        </p:nvSpPr>
        <p:spPr>
          <a:xfrm>
            <a:off x="762000" y="5334000"/>
            <a:ext cx="50292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19"/>
          <p:cNvSpPr txBox="1"/>
          <p:nvPr>
            <p:ph idx="5" type="body"/>
          </p:nvPr>
        </p:nvSpPr>
        <p:spPr>
          <a:xfrm>
            <a:off x="64008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19"/>
          <p:cNvSpPr txBox="1"/>
          <p:nvPr>
            <p:ph idx="6" type="body"/>
          </p:nvPr>
        </p:nvSpPr>
        <p:spPr>
          <a:xfrm>
            <a:off x="6553200" y="48260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19"/>
          <p:cNvSpPr txBox="1"/>
          <p:nvPr>
            <p:ph idx="7" type="body"/>
          </p:nvPr>
        </p:nvSpPr>
        <p:spPr>
          <a:xfrm>
            <a:off x="6553200" y="5334000"/>
            <a:ext cx="50292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1_6">
  <p:cSld name="正文页-61_6">
    <p:bg>
      <p:bgPr>
        <a:solidFill>
          <a:schemeClr val="lt1"/>
        </a:solidFill>
      </p:bgPr>
    </p:bg>
    <p:spTree>
      <p:nvGrpSpPr>
        <p:cNvPr id="221" name="Shape 221"/>
        <p:cNvGrpSpPr/>
        <p:nvPr/>
      </p:nvGrpSpPr>
      <p:grpSpPr>
        <a:xfrm>
          <a:off x="0" y="0"/>
          <a:ext cx="0" cy="0"/>
          <a:chOff x="0" y="0"/>
          <a:chExt cx="0" cy="0"/>
        </a:xfrm>
      </p:grpSpPr>
      <p:sp>
        <p:nvSpPr>
          <p:cNvPr id="222" name="Google Shape;222;p20"/>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0"/>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20"/>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20"/>
          <p:cNvSpPr txBox="1"/>
          <p:nvPr>
            <p:ph idx="1" type="body"/>
          </p:nvPr>
        </p:nvSpPr>
        <p:spPr>
          <a:xfrm>
            <a:off x="4648200" y="1524000"/>
            <a:ext cx="6934200" cy="472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20"/>
          <p:cNvSpPr txBox="1"/>
          <p:nvPr>
            <p:ph idx="2" type="body"/>
          </p:nvPr>
        </p:nvSpPr>
        <p:spPr>
          <a:xfrm>
            <a:off x="609600" y="1524000"/>
            <a:ext cx="40386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0"/>
          <p:cNvSpPr txBox="1"/>
          <p:nvPr>
            <p:ph idx="3" type="body"/>
          </p:nvPr>
        </p:nvSpPr>
        <p:spPr>
          <a:xfrm>
            <a:off x="1066800" y="2692400"/>
            <a:ext cx="3124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0"/>
          <p:cNvSpPr txBox="1"/>
          <p:nvPr>
            <p:ph idx="4" type="body"/>
          </p:nvPr>
        </p:nvSpPr>
        <p:spPr>
          <a:xfrm>
            <a:off x="1066800" y="3251200"/>
            <a:ext cx="31242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节页_1_3" showMasterSp="0">
  <p:cSld name="章节页_1_3">
    <p:spTree>
      <p:nvGrpSpPr>
        <p:cNvPr id="22" name="Shape 22"/>
        <p:cNvGrpSpPr/>
        <p:nvPr/>
      </p:nvGrpSpPr>
      <p:grpSpPr>
        <a:xfrm>
          <a:off x="0" y="0"/>
          <a:ext cx="0" cy="0"/>
          <a:chOff x="0" y="0"/>
          <a:chExt cx="0" cy="0"/>
        </a:xfrm>
      </p:grpSpPr>
      <p:sp>
        <p:nvSpPr>
          <p:cNvPr id="23" name="Google Shape;23;p3"/>
          <p:cNvSpPr/>
          <p:nvPr/>
        </p:nvSpPr>
        <p:spPr>
          <a:xfrm>
            <a:off x="3602736" y="0"/>
            <a:ext cx="8247888" cy="6858000"/>
          </a:xfrm>
          <a:custGeom>
            <a:rect b="b" l="l" r="r" t="t"/>
            <a:pathLst>
              <a:path extrusionOk="0" h="6858000" w="8247888">
                <a:moveTo>
                  <a:pt x="2788920" y="-18288"/>
                </a:moveTo>
                <a:cubicBezTo>
                  <a:pt x="2816352" y="54864"/>
                  <a:pt x="2843784" y="118872"/>
                  <a:pt x="2862072" y="173736"/>
                </a:cubicBezTo>
                <a:cubicBezTo>
                  <a:pt x="3008376" y="466344"/>
                  <a:pt x="3227832" y="722376"/>
                  <a:pt x="3520440" y="923544"/>
                </a:cubicBezTo>
                <a:cubicBezTo>
                  <a:pt x="3813048" y="1124712"/>
                  <a:pt x="4178808" y="1280160"/>
                  <a:pt x="4562856" y="1417320"/>
                </a:cubicBezTo>
                <a:cubicBezTo>
                  <a:pt x="4645152" y="1444752"/>
                  <a:pt x="4727448" y="1472184"/>
                  <a:pt x="4809744" y="1508760"/>
                </a:cubicBezTo>
                <a:cubicBezTo>
                  <a:pt x="5468112" y="1746504"/>
                  <a:pt x="6144768" y="1984248"/>
                  <a:pt x="6492240" y="2459736"/>
                </a:cubicBezTo>
                <a:cubicBezTo>
                  <a:pt x="6492240" y="2459736"/>
                  <a:pt x="6492240" y="2459736"/>
                  <a:pt x="6492240" y="2459736"/>
                </a:cubicBezTo>
                <a:cubicBezTo>
                  <a:pt x="6492240" y="2459736"/>
                  <a:pt x="6501384" y="2468880"/>
                  <a:pt x="6501384" y="2468880"/>
                </a:cubicBezTo>
                <a:cubicBezTo>
                  <a:pt x="6501384" y="2468880"/>
                  <a:pt x="6501384" y="2478024"/>
                  <a:pt x="6501384" y="2478024"/>
                </a:cubicBezTo>
                <a:cubicBezTo>
                  <a:pt x="6263640" y="1865376"/>
                  <a:pt x="5522976" y="1563624"/>
                  <a:pt x="4809744" y="1280160"/>
                </a:cubicBezTo>
                <a:lnTo>
                  <a:pt x="4809744" y="1280160"/>
                </a:lnTo>
                <a:cubicBezTo>
                  <a:pt x="4754880" y="1261872"/>
                  <a:pt x="4709160" y="1243584"/>
                  <a:pt x="4663440" y="1225296"/>
                </a:cubicBezTo>
                <a:cubicBezTo>
                  <a:pt x="4270248" y="1069848"/>
                  <a:pt x="3877056" y="896112"/>
                  <a:pt x="3584448" y="658368"/>
                </a:cubicBezTo>
                <a:cubicBezTo>
                  <a:pt x="3355848" y="475488"/>
                  <a:pt x="3182112" y="256032"/>
                  <a:pt x="3063240" y="0"/>
                </a:cubicBezTo>
                <a:lnTo>
                  <a:pt x="3099816" y="-18288"/>
                </a:lnTo>
                <a:cubicBezTo>
                  <a:pt x="3172968" y="137160"/>
                  <a:pt x="3255264" y="265176"/>
                  <a:pt x="3346704" y="384048"/>
                </a:cubicBezTo>
                <a:cubicBezTo>
                  <a:pt x="3703320" y="795528"/>
                  <a:pt x="4279392" y="1033272"/>
                  <a:pt x="4864608" y="1271016"/>
                </a:cubicBezTo>
                <a:lnTo>
                  <a:pt x="4864608" y="1271016"/>
                </a:lnTo>
                <a:lnTo>
                  <a:pt x="4864608" y="1271016"/>
                </a:lnTo>
                <a:cubicBezTo>
                  <a:pt x="5065776" y="1353312"/>
                  <a:pt x="5266944" y="1426464"/>
                  <a:pt x="5458968" y="1517904"/>
                </a:cubicBezTo>
                <a:cubicBezTo>
                  <a:pt x="5989320" y="1764792"/>
                  <a:pt x="6501384" y="2103120"/>
                  <a:pt x="6601968" y="2633472"/>
                </a:cubicBezTo>
                <a:cubicBezTo>
                  <a:pt x="6611112" y="2660904"/>
                  <a:pt x="6620256" y="2688336"/>
                  <a:pt x="6638544" y="2715768"/>
                </a:cubicBezTo>
                <a:cubicBezTo>
                  <a:pt x="6665976" y="2752344"/>
                  <a:pt x="6693408" y="2788920"/>
                  <a:pt x="6711696" y="2834640"/>
                </a:cubicBezTo>
                <a:cubicBezTo>
                  <a:pt x="6748272" y="2862072"/>
                  <a:pt x="6775704" y="2898648"/>
                  <a:pt x="6803136" y="2935224"/>
                </a:cubicBezTo>
                <a:cubicBezTo>
                  <a:pt x="6848856" y="2962656"/>
                  <a:pt x="6894576" y="2999232"/>
                  <a:pt x="6940296" y="3035808"/>
                </a:cubicBezTo>
                <a:cubicBezTo>
                  <a:pt x="6976872" y="3054096"/>
                  <a:pt x="7013448" y="3072384"/>
                  <a:pt x="7050024" y="3090672"/>
                </a:cubicBezTo>
                <a:cubicBezTo>
                  <a:pt x="7104888" y="3108960"/>
                  <a:pt x="7168896" y="3127248"/>
                  <a:pt x="7223760" y="3145536"/>
                </a:cubicBezTo>
                <a:cubicBezTo>
                  <a:pt x="7315200" y="3163824"/>
                  <a:pt x="7406640" y="3182112"/>
                  <a:pt x="7498080" y="3200400"/>
                </a:cubicBezTo>
                <a:cubicBezTo>
                  <a:pt x="7808976" y="3282696"/>
                  <a:pt x="8119872" y="3392424"/>
                  <a:pt x="8220456" y="3621024"/>
                </a:cubicBezTo>
                <a:cubicBezTo>
                  <a:pt x="8385048" y="3995928"/>
                  <a:pt x="7781544" y="4617720"/>
                  <a:pt x="7269480" y="5138928"/>
                </a:cubicBezTo>
                <a:cubicBezTo>
                  <a:pt x="7178040" y="5230368"/>
                  <a:pt x="7086600" y="5321808"/>
                  <a:pt x="7013448" y="5413248"/>
                </a:cubicBezTo>
                <a:cubicBezTo>
                  <a:pt x="6556248" y="5888736"/>
                  <a:pt x="6208776" y="6382512"/>
                  <a:pt x="5961888" y="6858000"/>
                </a:cubicBezTo>
                <a:lnTo>
                  <a:pt x="5888736" y="6858000"/>
                </a:lnTo>
                <a:cubicBezTo>
                  <a:pt x="5952744" y="6684264"/>
                  <a:pt x="6016752" y="6510528"/>
                  <a:pt x="6099048" y="6336792"/>
                </a:cubicBezTo>
                <a:cubicBezTo>
                  <a:pt x="6291072" y="5934456"/>
                  <a:pt x="6574536" y="5522976"/>
                  <a:pt x="6894576" y="5102352"/>
                </a:cubicBezTo>
                <a:lnTo>
                  <a:pt x="6922008" y="5074920"/>
                </a:lnTo>
                <a:cubicBezTo>
                  <a:pt x="7223760" y="4663440"/>
                  <a:pt x="7552944" y="4233672"/>
                  <a:pt x="7571232" y="3877056"/>
                </a:cubicBezTo>
                <a:cubicBezTo>
                  <a:pt x="7580376" y="3547872"/>
                  <a:pt x="7370064" y="3319272"/>
                  <a:pt x="7095744" y="3154680"/>
                </a:cubicBezTo>
                <a:cubicBezTo>
                  <a:pt x="7086600" y="3154680"/>
                  <a:pt x="7068312" y="3154680"/>
                  <a:pt x="7059168" y="3145536"/>
                </a:cubicBezTo>
                <a:cubicBezTo>
                  <a:pt x="7242048" y="3346704"/>
                  <a:pt x="7333488" y="3602736"/>
                  <a:pt x="7296912" y="3913632"/>
                </a:cubicBezTo>
                <a:cubicBezTo>
                  <a:pt x="7251192" y="4251960"/>
                  <a:pt x="7013448" y="4636008"/>
                  <a:pt x="6757416" y="5010912"/>
                </a:cubicBezTo>
                <a:cubicBezTo>
                  <a:pt x="6473952" y="5449824"/>
                  <a:pt x="6190488" y="5879592"/>
                  <a:pt x="6035040" y="6291072"/>
                </a:cubicBezTo>
                <a:cubicBezTo>
                  <a:pt x="5961888" y="6483096"/>
                  <a:pt x="5907024" y="6675120"/>
                  <a:pt x="5870448" y="6858000"/>
                </a:cubicBezTo>
                <a:lnTo>
                  <a:pt x="5843016" y="6858000"/>
                </a:lnTo>
                <a:cubicBezTo>
                  <a:pt x="5907024" y="6547104"/>
                  <a:pt x="6016752" y="6208776"/>
                  <a:pt x="6199632" y="5870448"/>
                </a:cubicBezTo>
                <a:cubicBezTo>
                  <a:pt x="6327648" y="5632704"/>
                  <a:pt x="6483096" y="5394960"/>
                  <a:pt x="6638544" y="5157216"/>
                </a:cubicBezTo>
                <a:lnTo>
                  <a:pt x="6638544" y="5157216"/>
                </a:lnTo>
                <a:lnTo>
                  <a:pt x="6638544" y="5157216"/>
                </a:lnTo>
                <a:lnTo>
                  <a:pt x="6638544" y="5157216"/>
                </a:lnTo>
                <a:cubicBezTo>
                  <a:pt x="6757416" y="4974336"/>
                  <a:pt x="6876288" y="4800600"/>
                  <a:pt x="6976872" y="4617720"/>
                </a:cubicBezTo>
                <a:cubicBezTo>
                  <a:pt x="7242048" y="4169664"/>
                  <a:pt x="7324344" y="3776472"/>
                  <a:pt x="7205472" y="3465576"/>
                </a:cubicBezTo>
                <a:cubicBezTo>
                  <a:pt x="7159752" y="3337560"/>
                  <a:pt x="7086600" y="3236976"/>
                  <a:pt x="6995160" y="3136392"/>
                </a:cubicBezTo>
                <a:cubicBezTo>
                  <a:pt x="6976872" y="3136392"/>
                  <a:pt x="6958584" y="3136392"/>
                  <a:pt x="6931152" y="3136392"/>
                </a:cubicBezTo>
                <a:cubicBezTo>
                  <a:pt x="6986016" y="3227832"/>
                  <a:pt x="7013448" y="3328416"/>
                  <a:pt x="7031736" y="3438144"/>
                </a:cubicBezTo>
                <a:cubicBezTo>
                  <a:pt x="7068312" y="3758184"/>
                  <a:pt x="6995160" y="4105656"/>
                  <a:pt x="6784848" y="4517136"/>
                </a:cubicBezTo>
                <a:cubicBezTo>
                  <a:pt x="6693408" y="4700016"/>
                  <a:pt x="6583680" y="4892040"/>
                  <a:pt x="6473952" y="5084064"/>
                </a:cubicBezTo>
                <a:lnTo>
                  <a:pt x="6473952" y="5084064"/>
                </a:lnTo>
                <a:cubicBezTo>
                  <a:pt x="6345936" y="5303520"/>
                  <a:pt x="6217920" y="5522976"/>
                  <a:pt x="6108192" y="5742432"/>
                </a:cubicBezTo>
                <a:cubicBezTo>
                  <a:pt x="5925312" y="6135624"/>
                  <a:pt x="5824728" y="6510528"/>
                  <a:pt x="5788152" y="6858000"/>
                </a:cubicBezTo>
                <a:lnTo>
                  <a:pt x="5760720" y="6858000"/>
                </a:lnTo>
                <a:cubicBezTo>
                  <a:pt x="5769864" y="6729984"/>
                  <a:pt x="5797296" y="6601968"/>
                  <a:pt x="5824728" y="6464808"/>
                </a:cubicBezTo>
                <a:cubicBezTo>
                  <a:pt x="5907024" y="6099048"/>
                  <a:pt x="6080760" y="5715000"/>
                  <a:pt x="6318504" y="5285232"/>
                </a:cubicBezTo>
                <a:cubicBezTo>
                  <a:pt x="6364224" y="5202936"/>
                  <a:pt x="6409944" y="5120640"/>
                  <a:pt x="6455664" y="5047488"/>
                </a:cubicBezTo>
                <a:lnTo>
                  <a:pt x="6464808" y="5038344"/>
                </a:lnTo>
                <a:lnTo>
                  <a:pt x="6464808" y="5038344"/>
                </a:lnTo>
                <a:cubicBezTo>
                  <a:pt x="6665976" y="4690872"/>
                  <a:pt x="6858000" y="4352544"/>
                  <a:pt x="6949440" y="4023360"/>
                </a:cubicBezTo>
                <a:cubicBezTo>
                  <a:pt x="7040880" y="3685032"/>
                  <a:pt x="7022592" y="3374136"/>
                  <a:pt x="6885432" y="3127248"/>
                </a:cubicBezTo>
                <a:cubicBezTo>
                  <a:pt x="6867144" y="3127248"/>
                  <a:pt x="6839712" y="3118104"/>
                  <a:pt x="6821424" y="3118104"/>
                </a:cubicBezTo>
                <a:cubicBezTo>
                  <a:pt x="6867144" y="3374136"/>
                  <a:pt x="6821424" y="3666744"/>
                  <a:pt x="6720840" y="3968496"/>
                </a:cubicBezTo>
                <a:cubicBezTo>
                  <a:pt x="6620256" y="4288536"/>
                  <a:pt x="6446520" y="4617720"/>
                  <a:pt x="6272784" y="4956048"/>
                </a:cubicBezTo>
                <a:cubicBezTo>
                  <a:pt x="6227064" y="5038344"/>
                  <a:pt x="6181344" y="5120640"/>
                  <a:pt x="6144768" y="5202936"/>
                </a:cubicBezTo>
                <a:cubicBezTo>
                  <a:pt x="5925312" y="5623560"/>
                  <a:pt x="5769864" y="6044184"/>
                  <a:pt x="5715000" y="6419088"/>
                </a:cubicBezTo>
                <a:cubicBezTo>
                  <a:pt x="5696712" y="6565392"/>
                  <a:pt x="5687568" y="6711696"/>
                  <a:pt x="5687568" y="6858000"/>
                </a:cubicBezTo>
                <a:lnTo>
                  <a:pt x="5650992" y="6858000"/>
                </a:lnTo>
                <a:cubicBezTo>
                  <a:pt x="5641848" y="6574536"/>
                  <a:pt x="5687568" y="6263640"/>
                  <a:pt x="5797296" y="5943600"/>
                </a:cubicBezTo>
                <a:cubicBezTo>
                  <a:pt x="5907024" y="5596128"/>
                  <a:pt x="6099048" y="5239512"/>
                  <a:pt x="6281928" y="4882896"/>
                </a:cubicBezTo>
                <a:cubicBezTo>
                  <a:pt x="6318504" y="4818888"/>
                  <a:pt x="6345936" y="4754880"/>
                  <a:pt x="6382512" y="4690872"/>
                </a:cubicBezTo>
                <a:cubicBezTo>
                  <a:pt x="6611112" y="4251960"/>
                  <a:pt x="6775704" y="3822192"/>
                  <a:pt x="6793992" y="3438144"/>
                </a:cubicBezTo>
                <a:cubicBezTo>
                  <a:pt x="6803136" y="3319272"/>
                  <a:pt x="6793992" y="3218688"/>
                  <a:pt x="6775704" y="3118104"/>
                </a:cubicBezTo>
                <a:cubicBezTo>
                  <a:pt x="6757416" y="3108960"/>
                  <a:pt x="6739128" y="3108960"/>
                  <a:pt x="6720840" y="3108960"/>
                </a:cubicBezTo>
                <a:cubicBezTo>
                  <a:pt x="6720840" y="3108960"/>
                  <a:pt x="6711696" y="3108960"/>
                  <a:pt x="6711696" y="3108960"/>
                </a:cubicBezTo>
                <a:cubicBezTo>
                  <a:pt x="6711696" y="3108960"/>
                  <a:pt x="6702552" y="3108960"/>
                  <a:pt x="6702552" y="3108960"/>
                </a:cubicBezTo>
                <a:cubicBezTo>
                  <a:pt x="6693408" y="3191256"/>
                  <a:pt x="6684264" y="3282696"/>
                  <a:pt x="6665976" y="3374136"/>
                </a:cubicBezTo>
                <a:cubicBezTo>
                  <a:pt x="6574536" y="3767328"/>
                  <a:pt x="6373368" y="4187952"/>
                  <a:pt x="6153912" y="4626864"/>
                </a:cubicBezTo>
                <a:cubicBezTo>
                  <a:pt x="5934456" y="5065776"/>
                  <a:pt x="5724144" y="5486400"/>
                  <a:pt x="5623560" y="5897880"/>
                </a:cubicBezTo>
                <a:cubicBezTo>
                  <a:pt x="5532120" y="6245352"/>
                  <a:pt x="5513832" y="6565392"/>
                  <a:pt x="5559552" y="6858000"/>
                </a:cubicBezTo>
                <a:lnTo>
                  <a:pt x="5522976" y="6858000"/>
                </a:lnTo>
                <a:cubicBezTo>
                  <a:pt x="5504688" y="6757416"/>
                  <a:pt x="5504688" y="6647688"/>
                  <a:pt x="5504688" y="6537960"/>
                </a:cubicBezTo>
                <a:cubicBezTo>
                  <a:pt x="5504688" y="6190488"/>
                  <a:pt x="5586984" y="5797296"/>
                  <a:pt x="5751576" y="5394960"/>
                </a:cubicBezTo>
                <a:cubicBezTo>
                  <a:pt x="5852160" y="5166360"/>
                  <a:pt x="5971032" y="4928616"/>
                  <a:pt x="6089904" y="4690872"/>
                </a:cubicBezTo>
                <a:lnTo>
                  <a:pt x="6089904" y="4690872"/>
                </a:lnTo>
                <a:lnTo>
                  <a:pt x="6089904" y="4690872"/>
                </a:lnTo>
                <a:cubicBezTo>
                  <a:pt x="6199632" y="4480560"/>
                  <a:pt x="6300216" y="4270248"/>
                  <a:pt x="6391656" y="4069080"/>
                </a:cubicBezTo>
                <a:cubicBezTo>
                  <a:pt x="6537960" y="3730752"/>
                  <a:pt x="6656832" y="3392424"/>
                  <a:pt x="6665976" y="3099816"/>
                </a:cubicBezTo>
                <a:cubicBezTo>
                  <a:pt x="6638544" y="3099816"/>
                  <a:pt x="6611112" y="3099816"/>
                  <a:pt x="6583680" y="3090672"/>
                </a:cubicBezTo>
                <a:cubicBezTo>
                  <a:pt x="6492240" y="3511296"/>
                  <a:pt x="6236208" y="3968496"/>
                  <a:pt x="5989320" y="4416552"/>
                </a:cubicBezTo>
                <a:lnTo>
                  <a:pt x="5989320" y="4416552"/>
                </a:lnTo>
                <a:cubicBezTo>
                  <a:pt x="5824728" y="4718304"/>
                  <a:pt x="5660136" y="5020056"/>
                  <a:pt x="5541264" y="5303520"/>
                </a:cubicBezTo>
                <a:cubicBezTo>
                  <a:pt x="5303520" y="5879592"/>
                  <a:pt x="5276088" y="6409944"/>
                  <a:pt x="5394960" y="6858000"/>
                </a:cubicBezTo>
                <a:lnTo>
                  <a:pt x="5358384" y="6858000"/>
                </a:lnTo>
                <a:cubicBezTo>
                  <a:pt x="5294376" y="6574536"/>
                  <a:pt x="5285232" y="6254496"/>
                  <a:pt x="5330952" y="5934456"/>
                </a:cubicBezTo>
                <a:cubicBezTo>
                  <a:pt x="5385816" y="5596128"/>
                  <a:pt x="5522976" y="5239512"/>
                  <a:pt x="5715000" y="4864608"/>
                </a:cubicBezTo>
                <a:cubicBezTo>
                  <a:pt x="5788152" y="4727448"/>
                  <a:pt x="5870448" y="4581144"/>
                  <a:pt x="5952744" y="4434840"/>
                </a:cubicBezTo>
                <a:lnTo>
                  <a:pt x="5952744" y="4434840"/>
                </a:lnTo>
                <a:lnTo>
                  <a:pt x="5952744" y="4434840"/>
                </a:lnTo>
                <a:lnTo>
                  <a:pt x="5952744" y="4434840"/>
                </a:lnTo>
                <a:cubicBezTo>
                  <a:pt x="6199632" y="3968496"/>
                  <a:pt x="6455664" y="3502152"/>
                  <a:pt x="6547104" y="3090672"/>
                </a:cubicBezTo>
                <a:cubicBezTo>
                  <a:pt x="6355080" y="3072384"/>
                  <a:pt x="6172200" y="3054096"/>
                  <a:pt x="5980176" y="3035808"/>
                </a:cubicBezTo>
                <a:cubicBezTo>
                  <a:pt x="5797296" y="3017520"/>
                  <a:pt x="5614416" y="3008376"/>
                  <a:pt x="5431536" y="2990088"/>
                </a:cubicBezTo>
                <a:cubicBezTo>
                  <a:pt x="4489704" y="2898648"/>
                  <a:pt x="3557016" y="2779776"/>
                  <a:pt x="2743200" y="2551176"/>
                </a:cubicBezTo>
                <a:cubicBezTo>
                  <a:pt x="1965960" y="2340864"/>
                  <a:pt x="1289304" y="2020824"/>
                  <a:pt x="822960" y="1572768"/>
                </a:cubicBezTo>
                <a:cubicBezTo>
                  <a:pt x="384048" y="1143000"/>
                  <a:pt x="100584" y="612648"/>
                  <a:pt x="-64008" y="-18288"/>
                </a:cubicBezTo>
                <a:lnTo>
                  <a:pt x="36576" y="27432"/>
                </a:lnTo>
                <a:cubicBezTo>
                  <a:pt x="73152" y="173736"/>
                  <a:pt x="109728" y="338328"/>
                  <a:pt x="173736" y="493776"/>
                </a:cubicBezTo>
                <a:cubicBezTo>
                  <a:pt x="384048" y="1088136"/>
                  <a:pt x="786384" y="1581912"/>
                  <a:pt x="1371600" y="1947672"/>
                </a:cubicBezTo>
                <a:cubicBezTo>
                  <a:pt x="1984248" y="2331720"/>
                  <a:pt x="2779776" y="2569464"/>
                  <a:pt x="3639312" y="2724912"/>
                </a:cubicBezTo>
                <a:cubicBezTo>
                  <a:pt x="4489704" y="2880360"/>
                  <a:pt x="5422392" y="2962656"/>
                  <a:pt x="6345936" y="3044952"/>
                </a:cubicBezTo>
                <a:cubicBezTo>
                  <a:pt x="6419088" y="3054096"/>
                  <a:pt x="6483096" y="3054096"/>
                  <a:pt x="6547104" y="3063240"/>
                </a:cubicBezTo>
                <a:cubicBezTo>
                  <a:pt x="6556248" y="3044952"/>
                  <a:pt x="6556248" y="3026664"/>
                  <a:pt x="6556248" y="2999232"/>
                </a:cubicBezTo>
                <a:cubicBezTo>
                  <a:pt x="6163056" y="2916936"/>
                  <a:pt x="5742432" y="2852928"/>
                  <a:pt x="5321808" y="2788920"/>
                </a:cubicBezTo>
                <a:cubicBezTo>
                  <a:pt x="5294376" y="2788920"/>
                  <a:pt x="5266944" y="2779776"/>
                  <a:pt x="5230368" y="2779776"/>
                </a:cubicBezTo>
                <a:lnTo>
                  <a:pt x="5230368" y="2779776"/>
                </a:lnTo>
                <a:lnTo>
                  <a:pt x="5230368" y="2779776"/>
                </a:lnTo>
                <a:lnTo>
                  <a:pt x="5230368" y="2779776"/>
                </a:lnTo>
                <a:cubicBezTo>
                  <a:pt x="4361688" y="2642616"/>
                  <a:pt x="3493008" y="2505456"/>
                  <a:pt x="2761488" y="2249424"/>
                </a:cubicBezTo>
                <a:cubicBezTo>
                  <a:pt x="1563624" y="1828800"/>
                  <a:pt x="804672" y="1042416"/>
                  <a:pt x="557784" y="45720"/>
                </a:cubicBezTo>
                <a:lnTo>
                  <a:pt x="603504" y="0"/>
                </a:lnTo>
                <a:cubicBezTo>
                  <a:pt x="603504" y="18288"/>
                  <a:pt x="612648" y="45720"/>
                  <a:pt x="612648" y="64008"/>
                </a:cubicBezTo>
                <a:cubicBezTo>
                  <a:pt x="768096" y="649224"/>
                  <a:pt x="1078992" y="1143000"/>
                  <a:pt x="1545336" y="1536192"/>
                </a:cubicBezTo>
                <a:cubicBezTo>
                  <a:pt x="2066544" y="1975104"/>
                  <a:pt x="2770632" y="2267712"/>
                  <a:pt x="3593592" y="2459736"/>
                </a:cubicBezTo>
                <a:cubicBezTo>
                  <a:pt x="4114800" y="2578608"/>
                  <a:pt x="4663440" y="2660904"/>
                  <a:pt x="5212080" y="2743200"/>
                </a:cubicBezTo>
                <a:cubicBezTo>
                  <a:pt x="5568696" y="2798064"/>
                  <a:pt x="5925312" y="2852928"/>
                  <a:pt x="6272784" y="2916936"/>
                </a:cubicBezTo>
                <a:cubicBezTo>
                  <a:pt x="6364224" y="2935224"/>
                  <a:pt x="6464808" y="2953512"/>
                  <a:pt x="6565392" y="2971800"/>
                </a:cubicBezTo>
                <a:cubicBezTo>
                  <a:pt x="6565392" y="2953512"/>
                  <a:pt x="6565392" y="2935224"/>
                  <a:pt x="6565392" y="2916936"/>
                </a:cubicBezTo>
                <a:cubicBezTo>
                  <a:pt x="6345936" y="2834640"/>
                  <a:pt x="6099048" y="2770632"/>
                  <a:pt x="5852160" y="2715768"/>
                </a:cubicBezTo>
                <a:cubicBezTo>
                  <a:pt x="5541264" y="2633472"/>
                  <a:pt x="5212080" y="2569464"/>
                  <a:pt x="4882896" y="2505456"/>
                </a:cubicBezTo>
                <a:cubicBezTo>
                  <a:pt x="4343400" y="2395728"/>
                  <a:pt x="3813048" y="2295144"/>
                  <a:pt x="3328416" y="2139696"/>
                </a:cubicBezTo>
                <a:cubicBezTo>
                  <a:pt x="2121408" y="1755648"/>
                  <a:pt x="1371600" y="996696"/>
                  <a:pt x="1097280" y="18288"/>
                </a:cubicBezTo>
                <a:lnTo>
                  <a:pt x="1143000" y="-18288"/>
                </a:lnTo>
                <a:cubicBezTo>
                  <a:pt x="1307592" y="576072"/>
                  <a:pt x="1618488" y="1078992"/>
                  <a:pt x="2093976" y="1463040"/>
                </a:cubicBezTo>
                <a:cubicBezTo>
                  <a:pt x="2624328" y="1901952"/>
                  <a:pt x="3374136" y="2148840"/>
                  <a:pt x="4206240" y="2340864"/>
                </a:cubicBezTo>
                <a:cubicBezTo>
                  <a:pt x="4434840" y="2386584"/>
                  <a:pt x="4672584" y="2432304"/>
                  <a:pt x="4901184" y="2478024"/>
                </a:cubicBezTo>
                <a:lnTo>
                  <a:pt x="4901184" y="2478024"/>
                </a:lnTo>
                <a:lnTo>
                  <a:pt x="4901184" y="2478024"/>
                </a:lnTo>
                <a:lnTo>
                  <a:pt x="4901184" y="2478024"/>
                </a:lnTo>
                <a:lnTo>
                  <a:pt x="4901184" y="2478024"/>
                </a:lnTo>
                <a:cubicBezTo>
                  <a:pt x="5477256" y="2596896"/>
                  <a:pt x="6053328" y="2715768"/>
                  <a:pt x="6574536" y="2889504"/>
                </a:cubicBezTo>
                <a:cubicBezTo>
                  <a:pt x="6574536" y="2871216"/>
                  <a:pt x="6574536" y="2862072"/>
                  <a:pt x="6574536" y="2843784"/>
                </a:cubicBezTo>
                <a:cubicBezTo>
                  <a:pt x="6537960" y="2825496"/>
                  <a:pt x="6501384" y="2807208"/>
                  <a:pt x="6464808" y="2788920"/>
                </a:cubicBezTo>
                <a:cubicBezTo>
                  <a:pt x="5971032" y="2542032"/>
                  <a:pt x="5358384" y="2395728"/>
                  <a:pt x="4754880" y="2249424"/>
                </a:cubicBezTo>
                <a:cubicBezTo>
                  <a:pt x="4507992" y="2194560"/>
                  <a:pt x="4261104" y="2130552"/>
                  <a:pt x="4023360" y="2066544"/>
                </a:cubicBezTo>
                <a:cubicBezTo>
                  <a:pt x="3246120" y="1856232"/>
                  <a:pt x="2587752" y="1545336"/>
                  <a:pt x="2167128" y="1060704"/>
                </a:cubicBezTo>
                <a:cubicBezTo>
                  <a:pt x="1901952" y="749808"/>
                  <a:pt x="1719072" y="393192"/>
                  <a:pt x="1600200" y="27432"/>
                </a:cubicBezTo>
                <a:lnTo>
                  <a:pt x="1645920" y="-18288"/>
                </a:lnTo>
                <a:cubicBezTo>
                  <a:pt x="1819656" y="585216"/>
                  <a:pt x="2157984" y="1106424"/>
                  <a:pt x="2688336" y="1472184"/>
                </a:cubicBezTo>
                <a:cubicBezTo>
                  <a:pt x="3236976" y="1856232"/>
                  <a:pt x="4023360" y="2039112"/>
                  <a:pt x="4791456" y="2231136"/>
                </a:cubicBezTo>
                <a:cubicBezTo>
                  <a:pt x="4837176" y="2240280"/>
                  <a:pt x="4882896" y="2249424"/>
                  <a:pt x="4928616" y="2267712"/>
                </a:cubicBezTo>
                <a:lnTo>
                  <a:pt x="4965192" y="2267712"/>
                </a:lnTo>
                <a:lnTo>
                  <a:pt x="4965192" y="2267712"/>
                </a:lnTo>
                <a:cubicBezTo>
                  <a:pt x="5532120" y="2404872"/>
                  <a:pt x="6117336" y="2551176"/>
                  <a:pt x="6574536" y="2788920"/>
                </a:cubicBezTo>
                <a:cubicBezTo>
                  <a:pt x="6574536" y="2779776"/>
                  <a:pt x="6574536" y="2770632"/>
                  <a:pt x="6574536" y="2761488"/>
                </a:cubicBezTo>
                <a:cubicBezTo>
                  <a:pt x="6135624" y="2404872"/>
                  <a:pt x="5458968" y="2212848"/>
                  <a:pt x="4809744" y="2029968"/>
                </a:cubicBezTo>
                <a:lnTo>
                  <a:pt x="4809744" y="2029968"/>
                </a:lnTo>
                <a:cubicBezTo>
                  <a:pt x="4782312" y="2020824"/>
                  <a:pt x="4764024" y="2020824"/>
                  <a:pt x="4736592" y="2011680"/>
                </a:cubicBezTo>
                <a:cubicBezTo>
                  <a:pt x="3959352" y="1792224"/>
                  <a:pt x="3182112" y="1563624"/>
                  <a:pt x="2697480" y="1106424"/>
                </a:cubicBezTo>
                <a:cubicBezTo>
                  <a:pt x="2377440" y="795528"/>
                  <a:pt x="2167128" y="420624"/>
                  <a:pt x="2048256" y="45720"/>
                </a:cubicBezTo>
                <a:lnTo>
                  <a:pt x="2084832" y="-27432"/>
                </a:lnTo>
                <a:cubicBezTo>
                  <a:pt x="2276856" y="630936"/>
                  <a:pt x="2660904" y="1152144"/>
                  <a:pt x="3319272" y="1481328"/>
                </a:cubicBezTo>
                <a:cubicBezTo>
                  <a:pt x="3739896" y="1700784"/>
                  <a:pt x="4251960" y="1837944"/>
                  <a:pt x="4754880" y="1984248"/>
                </a:cubicBezTo>
                <a:cubicBezTo>
                  <a:pt x="5038344" y="2057400"/>
                  <a:pt x="5312664" y="2139696"/>
                  <a:pt x="5577840" y="2231136"/>
                </a:cubicBezTo>
                <a:cubicBezTo>
                  <a:pt x="5943600" y="2350008"/>
                  <a:pt x="6291072" y="2496312"/>
                  <a:pt x="6565392" y="2706624"/>
                </a:cubicBezTo>
                <a:cubicBezTo>
                  <a:pt x="6565392" y="2706624"/>
                  <a:pt x="6565392" y="2706624"/>
                  <a:pt x="6565392" y="2697480"/>
                </a:cubicBezTo>
                <a:cubicBezTo>
                  <a:pt x="6565392" y="2697480"/>
                  <a:pt x="6565392" y="2697480"/>
                  <a:pt x="6565392" y="2697480"/>
                </a:cubicBezTo>
                <a:cubicBezTo>
                  <a:pt x="6309360" y="2377440"/>
                  <a:pt x="5870448" y="2167128"/>
                  <a:pt x="5422392" y="1993392"/>
                </a:cubicBezTo>
                <a:cubicBezTo>
                  <a:pt x="5193792" y="1911096"/>
                  <a:pt x="4965192" y="1837944"/>
                  <a:pt x="4727448" y="1764792"/>
                </a:cubicBezTo>
                <a:cubicBezTo>
                  <a:pt x="4178808" y="1591056"/>
                  <a:pt x="3630168" y="1417320"/>
                  <a:pt x="3218688" y="1124712"/>
                </a:cubicBezTo>
                <a:cubicBezTo>
                  <a:pt x="2816352" y="841248"/>
                  <a:pt x="2560320" y="448056"/>
                  <a:pt x="2423160" y="18288"/>
                </a:cubicBezTo>
                <a:lnTo>
                  <a:pt x="2459736" y="-27432"/>
                </a:lnTo>
                <a:cubicBezTo>
                  <a:pt x="2468880" y="18288"/>
                  <a:pt x="2478024" y="36576"/>
                  <a:pt x="2478024" y="54864"/>
                </a:cubicBezTo>
                <a:cubicBezTo>
                  <a:pt x="2587752" y="365760"/>
                  <a:pt x="2752344" y="649224"/>
                  <a:pt x="2999232" y="886968"/>
                </a:cubicBezTo>
                <a:cubicBezTo>
                  <a:pt x="3236976" y="1124712"/>
                  <a:pt x="3566160" y="1307592"/>
                  <a:pt x="3922776" y="1453896"/>
                </a:cubicBezTo>
                <a:cubicBezTo>
                  <a:pt x="4197096" y="1563624"/>
                  <a:pt x="4480560" y="1655064"/>
                  <a:pt x="4764024" y="1737360"/>
                </a:cubicBezTo>
                <a:lnTo>
                  <a:pt x="4764024" y="1737360"/>
                </a:lnTo>
                <a:cubicBezTo>
                  <a:pt x="5248656" y="1892808"/>
                  <a:pt x="5733288" y="2048256"/>
                  <a:pt x="6126480" y="2286000"/>
                </a:cubicBezTo>
                <a:cubicBezTo>
                  <a:pt x="6281928" y="2377440"/>
                  <a:pt x="6428232" y="2487168"/>
                  <a:pt x="6547104" y="2615184"/>
                </a:cubicBezTo>
                <a:cubicBezTo>
                  <a:pt x="6428232" y="2386584"/>
                  <a:pt x="6217920" y="2203704"/>
                  <a:pt x="5980176" y="2057400"/>
                </a:cubicBezTo>
                <a:cubicBezTo>
                  <a:pt x="5632704" y="1837944"/>
                  <a:pt x="5184648" y="1673352"/>
                  <a:pt x="4745736" y="1517904"/>
                </a:cubicBezTo>
                <a:cubicBezTo>
                  <a:pt x="4407408" y="1399032"/>
                  <a:pt x="4069080" y="1271016"/>
                  <a:pt x="3785616" y="1124712"/>
                </a:cubicBezTo>
                <a:cubicBezTo>
                  <a:pt x="3273552" y="859536"/>
                  <a:pt x="2926080" y="475488"/>
                  <a:pt x="2752344" y="18288"/>
                </a:cubicBezTo>
                <a:lnTo>
                  <a:pt x="2788920" y="-18288"/>
                </a:lnTo>
                <a:moveTo>
                  <a:pt x="6583680" y="3063240"/>
                </a:moveTo>
                <a:cubicBezTo>
                  <a:pt x="6611112" y="3072384"/>
                  <a:pt x="6638544" y="3072384"/>
                  <a:pt x="6665976" y="3072384"/>
                </a:cubicBezTo>
                <a:cubicBezTo>
                  <a:pt x="6665976" y="3054096"/>
                  <a:pt x="6665976" y="3044952"/>
                  <a:pt x="6665976" y="3026664"/>
                </a:cubicBezTo>
                <a:cubicBezTo>
                  <a:pt x="6656832" y="3026664"/>
                  <a:pt x="6647688" y="3026664"/>
                  <a:pt x="6638544" y="3017520"/>
                </a:cubicBezTo>
                <a:cubicBezTo>
                  <a:pt x="6629400" y="3017520"/>
                  <a:pt x="6611112" y="3017520"/>
                  <a:pt x="6601968" y="3008376"/>
                </a:cubicBezTo>
                <a:cubicBezTo>
                  <a:pt x="6592824" y="3026664"/>
                  <a:pt x="6592824" y="3044952"/>
                  <a:pt x="6592824" y="3054096"/>
                </a:cubicBezTo>
                <a:cubicBezTo>
                  <a:pt x="6592824" y="3063240"/>
                  <a:pt x="6583680" y="3063240"/>
                  <a:pt x="6583680" y="3063240"/>
                </a:cubicBezTo>
                <a:moveTo>
                  <a:pt x="6702552" y="3081528"/>
                </a:moveTo>
                <a:cubicBezTo>
                  <a:pt x="6720840" y="3081528"/>
                  <a:pt x="6748272" y="3081528"/>
                  <a:pt x="6766560" y="3081528"/>
                </a:cubicBezTo>
                <a:cubicBezTo>
                  <a:pt x="6766560" y="3072384"/>
                  <a:pt x="6757416" y="3063240"/>
                  <a:pt x="6757416" y="3044952"/>
                </a:cubicBezTo>
                <a:cubicBezTo>
                  <a:pt x="6739128" y="3044952"/>
                  <a:pt x="6720840" y="3035808"/>
                  <a:pt x="6702552" y="3035808"/>
                </a:cubicBezTo>
                <a:cubicBezTo>
                  <a:pt x="6702552" y="3044952"/>
                  <a:pt x="6702552" y="3063240"/>
                  <a:pt x="6702552" y="3081528"/>
                </a:cubicBezTo>
                <a:moveTo>
                  <a:pt x="6812280" y="3090672"/>
                </a:moveTo>
                <a:cubicBezTo>
                  <a:pt x="6830568" y="3090672"/>
                  <a:pt x="6848856" y="3090672"/>
                  <a:pt x="6876288" y="3099816"/>
                </a:cubicBezTo>
                <a:cubicBezTo>
                  <a:pt x="6867144" y="3090672"/>
                  <a:pt x="6858000" y="3081528"/>
                  <a:pt x="6858000" y="3072384"/>
                </a:cubicBezTo>
                <a:cubicBezTo>
                  <a:pt x="6839712" y="3063240"/>
                  <a:pt x="6821424" y="3063240"/>
                  <a:pt x="6803136" y="3054096"/>
                </a:cubicBezTo>
                <a:cubicBezTo>
                  <a:pt x="6812280" y="3072384"/>
                  <a:pt x="6812280" y="3081528"/>
                  <a:pt x="6812280" y="3090672"/>
                </a:cubicBezTo>
                <a:moveTo>
                  <a:pt x="6940296" y="3108960"/>
                </a:moveTo>
                <a:cubicBezTo>
                  <a:pt x="6949440" y="3108960"/>
                  <a:pt x="6949440" y="3108960"/>
                  <a:pt x="6958584" y="3108960"/>
                </a:cubicBezTo>
                <a:cubicBezTo>
                  <a:pt x="6949440" y="3099816"/>
                  <a:pt x="6949440" y="3099816"/>
                  <a:pt x="6940296" y="3090672"/>
                </a:cubicBezTo>
                <a:cubicBezTo>
                  <a:pt x="6931152" y="3090672"/>
                  <a:pt x="6922008" y="3090672"/>
                  <a:pt x="6912864" y="3081528"/>
                </a:cubicBezTo>
                <a:cubicBezTo>
                  <a:pt x="6912864" y="3090672"/>
                  <a:pt x="6912864" y="3099816"/>
                  <a:pt x="6922008" y="3099816"/>
                </a:cubicBezTo>
                <a:cubicBezTo>
                  <a:pt x="6931152" y="3099816"/>
                  <a:pt x="6931152" y="3108960"/>
                  <a:pt x="6940296" y="3108960"/>
                </a:cubicBezTo>
                <a:moveTo>
                  <a:pt x="7031736" y="3118104"/>
                </a:moveTo>
                <a:cubicBezTo>
                  <a:pt x="7031736" y="3118104"/>
                  <a:pt x="7031736" y="3118104"/>
                  <a:pt x="7031736" y="3118104"/>
                </a:cubicBezTo>
                <a:lnTo>
                  <a:pt x="7031736" y="3118104"/>
                </a:lnTo>
                <a:cubicBezTo>
                  <a:pt x="7031736" y="3118104"/>
                  <a:pt x="7022592" y="3118104"/>
                  <a:pt x="7022592" y="3118104"/>
                </a:cubicBezTo>
                <a:cubicBezTo>
                  <a:pt x="7022592" y="3118104"/>
                  <a:pt x="7022592" y="3118104"/>
                  <a:pt x="7031736" y="3118104"/>
                </a:cubicBezTo>
                <a:moveTo>
                  <a:pt x="7461504" y="4306824"/>
                </a:moveTo>
                <a:cubicBezTo>
                  <a:pt x="7754112" y="3758184"/>
                  <a:pt x="7543800" y="3401568"/>
                  <a:pt x="7178040" y="3163824"/>
                </a:cubicBezTo>
                <a:cubicBezTo>
                  <a:pt x="7187184" y="3172968"/>
                  <a:pt x="7196328" y="3172968"/>
                  <a:pt x="7205472" y="3172968"/>
                </a:cubicBezTo>
                <a:cubicBezTo>
                  <a:pt x="7397496" y="3236976"/>
                  <a:pt x="7571232" y="3328416"/>
                  <a:pt x="7699248" y="3438144"/>
                </a:cubicBezTo>
                <a:cubicBezTo>
                  <a:pt x="7818120" y="3547872"/>
                  <a:pt x="7900416" y="3685032"/>
                  <a:pt x="7891272" y="3867912"/>
                </a:cubicBezTo>
                <a:cubicBezTo>
                  <a:pt x="7872984" y="4041648"/>
                  <a:pt x="7763256" y="4251960"/>
                  <a:pt x="7616952" y="4453128"/>
                </a:cubicBezTo>
                <a:cubicBezTo>
                  <a:pt x="7452360" y="4690872"/>
                  <a:pt x="7242048" y="4928616"/>
                  <a:pt x="7040880" y="5166360"/>
                </a:cubicBezTo>
                <a:lnTo>
                  <a:pt x="7040880" y="5166360"/>
                </a:lnTo>
                <a:cubicBezTo>
                  <a:pt x="6876288" y="5367528"/>
                  <a:pt x="6702552" y="5559552"/>
                  <a:pt x="6556248" y="5760720"/>
                </a:cubicBezTo>
                <a:cubicBezTo>
                  <a:pt x="6309360" y="6089904"/>
                  <a:pt x="6108192" y="6428232"/>
                  <a:pt x="5961888" y="6757416"/>
                </a:cubicBezTo>
                <a:cubicBezTo>
                  <a:pt x="5961888" y="6748272"/>
                  <a:pt x="5961888" y="6748272"/>
                  <a:pt x="5961888" y="6739128"/>
                </a:cubicBezTo>
                <a:cubicBezTo>
                  <a:pt x="6099048" y="6355080"/>
                  <a:pt x="6300216" y="5952744"/>
                  <a:pt x="6601968" y="5541264"/>
                </a:cubicBezTo>
                <a:cubicBezTo>
                  <a:pt x="6693408" y="5413248"/>
                  <a:pt x="6784848" y="5294376"/>
                  <a:pt x="6876288" y="5175504"/>
                </a:cubicBezTo>
                <a:cubicBezTo>
                  <a:pt x="7095744" y="4882896"/>
                  <a:pt x="7315200" y="4590288"/>
                  <a:pt x="7461504" y="4306824"/>
                </a:cubicBezTo>
                <a:moveTo>
                  <a:pt x="7379208" y="3209544"/>
                </a:moveTo>
                <a:cubicBezTo>
                  <a:pt x="7379208" y="3209544"/>
                  <a:pt x="7370064" y="3200400"/>
                  <a:pt x="7370064" y="3200400"/>
                </a:cubicBezTo>
                <a:cubicBezTo>
                  <a:pt x="7552944" y="3236976"/>
                  <a:pt x="7717536" y="3291840"/>
                  <a:pt x="7863840" y="3355848"/>
                </a:cubicBezTo>
                <a:cubicBezTo>
                  <a:pt x="8138160" y="3493008"/>
                  <a:pt x="8330184" y="3703320"/>
                  <a:pt x="8129016" y="4078224"/>
                </a:cubicBezTo>
                <a:cubicBezTo>
                  <a:pt x="7955280" y="4398264"/>
                  <a:pt x="7626096" y="4736592"/>
                  <a:pt x="7315200" y="5065776"/>
                </a:cubicBezTo>
                <a:lnTo>
                  <a:pt x="7315200" y="5065776"/>
                </a:lnTo>
                <a:cubicBezTo>
                  <a:pt x="7287768" y="5093208"/>
                  <a:pt x="7260336" y="5120640"/>
                  <a:pt x="7232904" y="5148072"/>
                </a:cubicBezTo>
                <a:cubicBezTo>
                  <a:pt x="6894576" y="5495544"/>
                  <a:pt x="6601968" y="5824728"/>
                  <a:pt x="6355080" y="6172200"/>
                </a:cubicBezTo>
                <a:cubicBezTo>
                  <a:pt x="6245352" y="6336792"/>
                  <a:pt x="6144768" y="6492240"/>
                  <a:pt x="6053328" y="6656832"/>
                </a:cubicBezTo>
                <a:cubicBezTo>
                  <a:pt x="6135624" y="6473952"/>
                  <a:pt x="6236208" y="6300216"/>
                  <a:pt x="6345936" y="6117336"/>
                </a:cubicBezTo>
                <a:cubicBezTo>
                  <a:pt x="6547104" y="5788152"/>
                  <a:pt x="6821424" y="5468112"/>
                  <a:pt x="7095744" y="5138928"/>
                </a:cubicBezTo>
                <a:lnTo>
                  <a:pt x="7095744" y="5138928"/>
                </a:lnTo>
                <a:lnTo>
                  <a:pt x="7095744" y="5138928"/>
                </a:lnTo>
                <a:cubicBezTo>
                  <a:pt x="7178040" y="5047488"/>
                  <a:pt x="7260336" y="4946904"/>
                  <a:pt x="7342632" y="4846320"/>
                </a:cubicBezTo>
                <a:cubicBezTo>
                  <a:pt x="7635240" y="4489704"/>
                  <a:pt x="7927848" y="4105656"/>
                  <a:pt x="7918704" y="3813048"/>
                </a:cubicBezTo>
                <a:cubicBezTo>
                  <a:pt x="7918704" y="3511296"/>
                  <a:pt x="7662672" y="3328416"/>
                  <a:pt x="7379208" y="3209544"/>
                </a:cubicBezTo>
                <a:moveTo>
                  <a:pt x="6885432" y="3044952"/>
                </a:moveTo>
                <a:lnTo>
                  <a:pt x="6885432" y="3044952"/>
                </a:lnTo>
                <a:lnTo>
                  <a:pt x="6885432" y="3044952"/>
                </a:lnTo>
                <a:lnTo>
                  <a:pt x="6885432" y="3044952"/>
                </a:lnTo>
                <a:moveTo>
                  <a:pt x="6830568" y="3035808"/>
                </a:moveTo>
                <a:cubicBezTo>
                  <a:pt x="6830568" y="3026664"/>
                  <a:pt x="6830568" y="3026664"/>
                  <a:pt x="6821424" y="3026664"/>
                </a:cubicBezTo>
                <a:cubicBezTo>
                  <a:pt x="6821424" y="3017520"/>
                  <a:pt x="6821424" y="3017520"/>
                  <a:pt x="6821424" y="3017520"/>
                </a:cubicBezTo>
                <a:cubicBezTo>
                  <a:pt x="6812280" y="3008376"/>
                  <a:pt x="6803136" y="3008376"/>
                  <a:pt x="6784848" y="2999232"/>
                </a:cubicBezTo>
                <a:cubicBezTo>
                  <a:pt x="6793992" y="3008376"/>
                  <a:pt x="6793992" y="3017520"/>
                  <a:pt x="6793992" y="3026664"/>
                </a:cubicBezTo>
                <a:cubicBezTo>
                  <a:pt x="6812280" y="3026664"/>
                  <a:pt x="6821424" y="3026664"/>
                  <a:pt x="6830568" y="3035808"/>
                </a:cubicBezTo>
                <a:moveTo>
                  <a:pt x="6748272" y="3017520"/>
                </a:moveTo>
                <a:cubicBezTo>
                  <a:pt x="6739128" y="2999232"/>
                  <a:pt x="6739128" y="2990088"/>
                  <a:pt x="6729984" y="2980944"/>
                </a:cubicBezTo>
                <a:cubicBezTo>
                  <a:pt x="6720840" y="2971800"/>
                  <a:pt x="6702552" y="2971800"/>
                  <a:pt x="6693408" y="2962656"/>
                </a:cubicBezTo>
                <a:cubicBezTo>
                  <a:pt x="6693408" y="2971800"/>
                  <a:pt x="6693408" y="2990088"/>
                  <a:pt x="6693408" y="2999232"/>
                </a:cubicBezTo>
                <a:cubicBezTo>
                  <a:pt x="6711696" y="3008376"/>
                  <a:pt x="6729984" y="3008376"/>
                  <a:pt x="6748272" y="3017520"/>
                </a:cubicBezTo>
                <a:moveTo>
                  <a:pt x="6665976" y="2999232"/>
                </a:moveTo>
                <a:cubicBezTo>
                  <a:pt x="6665976" y="2980944"/>
                  <a:pt x="6665976" y="2962656"/>
                  <a:pt x="6656832" y="2953512"/>
                </a:cubicBezTo>
                <a:cubicBezTo>
                  <a:pt x="6647688" y="2944368"/>
                  <a:pt x="6629400" y="2935224"/>
                  <a:pt x="6611112" y="2935224"/>
                </a:cubicBezTo>
                <a:cubicBezTo>
                  <a:pt x="6611112" y="2944368"/>
                  <a:pt x="6601968" y="2962656"/>
                  <a:pt x="6601968" y="2980944"/>
                </a:cubicBezTo>
                <a:cubicBezTo>
                  <a:pt x="6620256" y="2990088"/>
                  <a:pt x="6647688" y="2990088"/>
                  <a:pt x="6665976" y="2999232"/>
                </a:cubicBezTo>
                <a:moveTo>
                  <a:pt x="6638544" y="2907792"/>
                </a:moveTo>
                <a:cubicBezTo>
                  <a:pt x="6638544" y="2916936"/>
                  <a:pt x="6647688" y="2916936"/>
                  <a:pt x="6656832" y="2916936"/>
                </a:cubicBezTo>
                <a:cubicBezTo>
                  <a:pt x="6656832" y="2916936"/>
                  <a:pt x="6656832" y="2916936"/>
                  <a:pt x="6656832" y="2907792"/>
                </a:cubicBezTo>
                <a:cubicBezTo>
                  <a:pt x="6656832" y="2907792"/>
                  <a:pt x="6656832" y="2898648"/>
                  <a:pt x="6647688" y="2898648"/>
                </a:cubicBezTo>
                <a:cubicBezTo>
                  <a:pt x="6647688" y="2898648"/>
                  <a:pt x="6647688" y="2889504"/>
                  <a:pt x="6647688" y="2889504"/>
                </a:cubicBezTo>
                <a:cubicBezTo>
                  <a:pt x="6647688" y="2889504"/>
                  <a:pt x="6647688" y="2889504"/>
                  <a:pt x="6647688" y="2889504"/>
                </a:cubicBezTo>
                <a:cubicBezTo>
                  <a:pt x="6638544" y="2880360"/>
                  <a:pt x="6629400" y="2871216"/>
                  <a:pt x="6611112" y="2862072"/>
                </a:cubicBezTo>
                <a:cubicBezTo>
                  <a:pt x="6611112" y="2880360"/>
                  <a:pt x="6611112" y="2889504"/>
                  <a:pt x="6611112" y="2898648"/>
                </a:cubicBezTo>
                <a:cubicBezTo>
                  <a:pt x="6611112" y="2907792"/>
                  <a:pt x="6620256" y="2907792"/>
                  <a:pt x="6620256" y="2907792"/>
                </a:cubicBezTo>
                <a:cubicBezTo>
                  <a:pt x="6629400" y="2907792"/>
                  <a:pt x="6629400" y="2907792"/>
                  <a:pt x="6629400" y="2907792"/>
                </a:cubicBezTo>
                <a:lnTo>
                  <a:pt x="6638544" y="2907792"/>
                </a:lnTo>
                <a:moveTo>
                  <a:pt x="6693408" y="2935224"/>
                </a:moveTo>
                <a:cubicBezTo>
                  <a:pt x="6702552" y="2935224"/>
                  <a:pt x="6711696" y="2935224"/>
                  <a:pt x="6711696" y="2944368"/>
                </a:cubicBezTo>
                <a:cubicBezTo>
                  <a:pt x="6711696" y="2935224"/>
                  <a:pt x="6711696" y="2926080"/>
                  <a:pt x="6702552" y="2916936"/>
                </a:cubicBezTo>
                <a:cubicBezTo>
                  <a:pt x="6702552" y="2916936"/>
                  <a:pt x="6693408" y="2907792"/>
                  <a:pt x="6684264" y="2907792"/>
                </a:cubicBezTo>
                <a:cubicBezTo>
                  <a:pt x="6684264" y="2916936"/>
                  <a:pt x="6693408" y="2926080"/>
                  <a:pt x="6693408" y="2935224"/>
                </a:cubicBezTo>
                <a:moveTo>
                  <a:pt x="6775704" y="2962656"/>
                </a:moveTo>
                <a:lnTo>
                  <a:pt x="6775704" y="2962656"/>
                </a:lnTo>
                <a:lnTo>
                  <a:pt x="6775704" y="2962656"/>
                </a:lnTo>
                <a:lnTo>
                  <a:pt x="6775704" y="2962656"/>
                </a:lnTo>
                <a:moveTo>
                  <a:pt x="6638544" y="2825496"/>
                </a:moveTo>
                <a:cubicBezTo>
                  <a:pt x="6629400" y="2816352"/>
                  <a:pt x="6629400" y="2816352"/>
                  <a:pt x="6629400" y="2807208"/>
                </a:cubicBezTo>
                <a:cubicBezTo>
                  <a:pt x="6629400" y="2807208"/>
                  <a:pt x="6620256" y="2798064"/>
                  <a:pt x="6611112" y="2798064"/>
                </a:cubicBezTo>
                <a:cubicBezTo>
                  <a:pt x="6611112" y="2798064"/>
                  <a:pt x="6611112" y="2807208"/>
                  <a:pt x="6611112" y="2816352"/>
                </a:cubicBezTo>
                <a:cubicBezTo>
                  <a:pt x="6620256" y="2816352"/>
                  <a:pt x="6629400" y="2825496"/>
                  <a:pt x="6638544" y="2825496"/>
                </a:cubicBezTo>
              </a:path>
            </a:pathLst>
          </a:custGeom>
          <a:solidFill>
            <a:schemeClr val="accent1">
              <a:alpha val="4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
          <p:cNvSpPr txBox="1"/>
          <p:nvPr>
            <p:ph type="title"/>
          </p:nvPr>
        </p:nvSpPr>
        <p:spPr>
          <a:xfrm>
            <a:off x="1016000" y="3530600"/>
            <a:ext cx="6352117" cy="1524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1016000" y="1905000"/>
            <a:ext cx="1527175" cy="1524000"/>
          </a:xfrm>
          <a:prstGeom prst="rect">
            <a:avLst/>
          </a:prstGeom>
          <a:noFill/>
          <a:ln>
            <a:noFill/>
          </a:ln>
        </p:spPr>
        <p:txBody>
          <a:bodyPr anchorCtr="0" anchor="ctr" bIns="0" lIns="0" spcFirstLastPara="1" rIns="0" wrap="square" tIns="0">
            <a:normAutofit/>
          </a:bodyPr>
          <a:lstStyle>
            <a:lvl1pPr indent="-228600" lvl="0" marL="457200" algn="l">
              <a:lnSpc>
                <a:spcPct val="109000"/>
              </a:lnSpc>
              <a:spcBef>
                <a:spcPts val="0"/>
              </a:spcBef>
              <a:spcAft>
                <a:spcPts val="0"/>
              </a:spcAft>
              <a:buClr>
                <a:schemeClr val="accent1"/>
              </a:buClr>
              <a:buSzPts val="3600"/>
              <a:buNone/>
              <a:defRPr sz="3600">
                <a:solidFill>
                  <a:schemeClr val="accent1"/>
                </a:solidFill>
                <a:latin typeface="Arial"/>
                <a:ea typeface="Arial"/>
                <a:cs typeface="Arial"/>
                <a:sym typeface="Aria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14_8">
  <p:cSld name="正文页-10014_8">
    <p:bg>
      <p:bgPr>
        <a:solidFill>
          <a:schemeClr val="lt1"/>
        </a:solidFill>
      </p:bgPr>
    </p:bg>
    <p:spTree>
      <p:nvGrpSpPr>
        <p:cNvPr id="230" name="Shape 230"/>
        <p:cNvGrpSpPr/>
        <p:nvPr/>
      </p:nvGrpSpPr>
      <p:grpSpPr>
        <a:xfrm>
          <a:off x="0" y="0"/>
          <a:ext cx="0" cy="0"/>
          <a:chOff x="0" y="0"/>
          <a:chExt cx="0" cy="0"/>
        </a:xfrm>
      </p:grpSpPr>
      <p:sp>
        <p:nvSpPr>
          <p:cNvPr id="231" name="Google Shape;231;p2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4" name="Google Shape;234;p21"/>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21"/>
          <p:cNvSpPr txBox="1"/>
          <p:nvPr>
            <p:ph idx="1" type="body"/>
          </p:nvPr>
        </p:nvSpPr>
        <p:spPr>
          <a:xfrm>
            <a:off x="609600" y="1524000"/>
            <a:ext cx="5588000" cy="2209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21"/>
          <p:cNvSpPr txBox="1"/>
          <p:nvPr>
            <p:ph idx="2" type="body"/>
          </p:nvPr>
        </p:nvSpPr>
        <p:spPr>
          <a:xfrm>
            <a:off x="6502400" y="2044700"/>
            <a:ext cx="5080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21"/>
          <p:cNvSpPr txBox="1"/>
          <p:nvPr>
            <p:ph idx="3" type="body"/>
          </p:nvPr>
        </p:nvSpPr>
        <p:spPr>
          <a:xfrm>
            <a:off x="6502400" y="2603500"/>
            <a:ext cx="50800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21"/>
          <p:cNvSpPr txBox="1"/>
          <p:nvPr>
            <p:ph idx="4" type="body"/>
          </p:nvPr>
        </p:nvSpPr>
        <p:spPr>
          <a:xfrm>
            <a:off x="609600" y="4038600"/>
            <a:ext cx="5588000" cy="2209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21"/>
          <p:cNvSpPr txBox="1"/>
          <p:nvPr>
            <p:ph idx="5" type="body"/>
          </p:nvPr>
        </p:nvSpPr>
        <p:spPr>
          <a:xfrm>
            <a:off x="6502400" y="4559300"/>
            <a:ext cx="5080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21"/>
          <p:cNvSpPr txBox="1"/>
          <p:nvPr>
            <p:ph idx="6" type="body"/>
          </p:nvPr>
        </p:nvSpPr>
        <p:spPr>
          <a:xfrm>
            <a:off x="6502400" y="5118100"/>
            <a:ext cx="50800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_61">
  <p:cSld name="正文页-6_61">
    <p:bg>
      <p:bgPr>
        <a:solidFill>
          <a:schemeClr val="lt1"/>
        </a:solidFill>
      </p:bgPr>
    </p:bg>
    <p:spTree>
      <p:nvGrpSpPr>
        <p:cNvPr id="241" name="Shape 241"/>
        <p:cNvGrpSpPr/>
        <p:nvPr/>
      </p:nvGrpSpPr>
      <p:grpSpPr>
        <a:xfrm>
          <a:off x="0" y="0"/>
          <a:ext cx="0" cy="0"/>
          <a:chOff x="0" y="0"/>
          <a:chExt cx="0" cy="0"/>
        </a:xfrm>
      </p:grpSpPr>
      <p:sp>
        <p:nvSpPr>
          <p:cNvPr id="242" name="Google Shape;242;p2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2"/>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22"/>
          <p:cNvSpPr txBox="1"/>
          <p:nvPr>
            <p:ph type="ctrTitle"/>
          </p:nvPr>
        </p:nvSpPr>
        <p:spPr>
          <a:xfrm>
            <a:off x="609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22"/>
          <p:cNvSpPr txBox="1"/>
          <p:nvPr>
            <p:ph idx="1" type="body"/>
          </p:nvPr>
        </p:nvSpPr>
        <p:spPr>
          <a:xfrm>
            <a:off x="60960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22"/>
          <p:cNvSpPr txBox="1"/>
          <p:nvPr>
            <p:ph idx="2" type="body"/>
          </p:nvPr>
        </p:nvSpPr>
        <p:spPr>
          <a:xfrm>
            <a:off x="609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22"/>
          <p:cNvSpPr txBox="1"/>
          <p:nvPr>
            <p:ph idx="3" type="body"/>
          </p:nvPr>
        </p:nvSpPr>
        <p:spPr>
          <a:xfrm>
            <a:off x="762000" y="482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22"/>
          <p:cNvSpPr txBox="1"/>
          <p:nvPr>
            <p:ph idx="4" type="body"/>
          </p:nvPr>
        </p:nvSpPr>
        <p:spPr>
          <a:xfrm>
            <a:off x="762000" y="5334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1_24">
  <p:cSld name="正文页-31_24">
    <p:bg>
      <p:bgPr>
        <a:solidFill>
          <a:schemeClr val="lt1"/>
        </a:solidFill>
      </p:bgPr>
    </p:bg>
    <p:spTree>
      <p:nvGrpSpPr>
        <p:cNvPr id="250" name="Shape 250"/>
        <p:cNvGrpSpPr/>
        <p:nvPr/>
      </p:nvGrpSpPr>
      <p:grpSpPr>
        <a:xfrm>
          <a:off x="0" y="0"/>
          <a:ext cx="0" cy="0"/>
          <a:chOff x="0" y="0"/>
          <a:chExt cx="0" cy="0"/>
        </a:xfrm>
      </p:grpSpPr>
      <p:sp>
        <p:nvSpPr>
          <p:cNvPr id="251" name="Google Shape;251;p2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2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4" name="Google Shape;254;p23"/>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3"/>
          <p:cNvSpPr txBox="1"/>
          <p:nvPr>
            <p:ph idx="1" type="body"/>
          </p:nvPr>
        </p:nvSpPr>
        <p:spPr>
          <a:xfrm>
            <a:off x="6096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23"/>
          <p:cNvSpPr/>
          <p:nvPr>
            <p:ph idx="2" type="pic"/>
          </p:nvPr>
        </p:nvSpPr>
        <p:spPr>
          <a:xfrm>
            <a:off x="1727200" y="1955800"/>
            <a:ext cx="1219200" cy="1219200"/>
          </a:xfrm>
          <a:prstGeom prst="rect">
            <a:avLst/>
          </a:prstGeom>
          <a:solidFill>
            <a:srgbClr val="DDDDDD"/>
          </a:solidFill>
          <a:ln>
            <a:noFill/>
          </a:ln>
        </p:spPr>
      </p:sp>
      <p:sp>
        <p:nvSpPr>
          <p:cNvPr id="257" name="Google Shape;257;p23"/>
          <p:cNvSpPr txBox="1"/>
          <p:nvPr>
            <p:ph idx="3" type="body"/>
          </p:nvPr>
        </p:nvSpPr>
        <p:spPr>
          <a:xfrm>
            <a:off x="914400" y="3479800"/>
            <a:ext cx="28448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23"/>
          <p:cNvSpPr txBox="1"/>
          <p:nvPr>
            <p:ph idx="4" type="body"/>
          </p:nvPr>
        </p:nvSpPr>
        <p:spPr>
          <a:xfrm>
            <a:off x="914400" y="3987800"/>
            <a:ext cx="2844800" cy="18288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23"/>
          <p:cNvSpPr txBox="1"/>
          <p:nvPr>
            <p:ph idx="5" type="body"/>
          </p:nvPr>
        </p:nvSpPr>
        <p:spPr>
          <a:xfrm>
            <a:off x="43688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23"/>
          <p:cNvSpPr/>
          <p:nvPr>
            <p:ph idx="6" type="pic"/>
          </p:nvPr>
        </p:nvSpPr>
        <p:spPr>
          <a:xfrm>
            <a:off x="5486400" y="1955800"/>
            <a:ext cx="1219200" cy="1219200"/>
          </a:xfrm>
          <a:prstGeom prst="rect">
            <a:avLst/>
          </a:prstGeom>
          <a:solidFill>
            <a:srgbClr val="DDDDDD"/>
          </a:solidFill>
          <a:ln>
            <a:noFill/>
          </a:ln>
        </p:spPr>
      </p:sp>
      <p:sp>
        <p:nvSpPr>
          <p:cNvPr id="261" name="Google Shape;261;p23"/>
          <p:cNvSpPr txBox="1"/>
          <p:nvPr>
            <p:ph idx="7" type="body"/>
          </p:nvPr>
        </p:nvSpPr>
        <p:spPr>
          <a:xfrm>
            <a:off x="4673600" y="3479800"/>
            <a:ext cx="28448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23"/>
          <p:cNvSpPr txBox="1"/>
          <p:nvPr>
            <p:ph idx="8" type="body"/>
          </p:nvPr>
        </p:nvSpPr>
        <p:spPr>
          <a:xfrm>
            <a:off x="4673600" y="3987800"/>
            <a:ext cx="2844800" cy="18288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23"/>
          <p:cNvSpPr txBox="1"/>
          <p:nvPr>
            <p:ph idx="9" type="body"/>
          </p:nvPr>
        </p:nvSpPr>
        <p:spPr>
          <a:xfrm>
            <a:off x="81280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23"/>
          <p:cNvSpPr/>
          <p:nvPr>
            <p:ph idx="13" type="pic"/>
          </p:nvPr>
        </p:nvSpPr>
        <p:spPr>
          <a:xfrm>
            <a:off x="9245600" y="1955800"/>
            <a:ext cx="1219200" cy="1219200"/>
          </a:xfrm>
          <a:prstGeom prst="rect">
            <a:avLst/>
          </a:prstGeom>
          <a:solidFill>
            <a:srgbClr val="DDDDDD"/>
          </a:solidFill>
          <a:ln>
            <a:noFill/>
          </a:ln>
        </p:spPr>
      </p:sp>
      <p:sp>
        <p:nvSpPr>
          <p:cNvPr id="265" name="Google Shape;265;p23"/>
          <p:cNvSpPr txBox="1"/>
          <p:nvPr>
            <p:ph idx="14" type="body"/>
          </p:nvPr>
        </p:nvSpPr>
        <p:spPr>
          <a:xfrm>
            <a:off x="8432800" y="3479800"/>
            <a:ext cx="28448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23"/>
          <p:cNvSpPr txBox="1"/>
          <p:nvPr>
            <p:ph idx="15" type="body"/>
          </p:nvPr>
        </p:nvSpPr>
        <p:spPr>
          <a:xfrm>
            <a:off x="8432800" y="3987800"/>
            <a:ext cx="2844800" cy="18288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4_5">
  <p:cSld name="正文页-34_5">
    <p:bg>
      <p:bgPr>
        <a:solidFill>
          <a:schemeClr val="lt1"/>
        </a:solidFill>
      </p:bgPr>
    </p:bg>
    <p:spTree>
      <p:nvGrpSpPr>
        <p:cNvPr id="267" name="Shape 267"/>
        <p:cNvGrpSpPr/>
        <p:nvPr/>
      </p:nvGrpSpPr>
      <p:grpSpPr>
        <a:xfrm>
          <a:off x="0" y="0"/>
          <a:ext cx="0" cy="0"/>
          <a:chOff x="0" y="0"/>
          <a:chExt cx="0" cy="0"/>
        </a:xfrm>
      </p:grpSpPr>
      <p:sp>
        <p:nvSpPr>
          <p:cNvPr id="268" name="Google Shape;268;p2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2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24"/>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24"/>
          <p:cNvSpPr/>
          <p:nvPr>
            <p:ph idx="2" type="pic"/>
          </p:nvPr>
        </p:nvSpPr>
        <p:spPr>
          <a:xfrm>
            <a:off x="2438400" y="1905000"/>
            <a:ext cx="1524000" cy="1524000"/>
          </a:xfrm>
          <a:prstGeom prst="rect">
            <a:avLst/>
          </a:prstGeom>
          <a:solidFill>
            <a:srgbClr val="DDDDDD"/>
          </a:solidFill>
          <a:ln>
            <a:noFill/>
          </a:ln>
        </p:spPr>
      </p:sp>
      <p:sp>
        <p:nvSpPr>
          <p:cNvPr id="273" name="Google Shape;273;p24"/>
          <p:cNvSpPr txBox="1"/>
          <p:nvPr>
            <p:ph idx="1" type="body"/>
          </p:nvPr>
        </p:nvSpPr>
        <p:spPr>
          <a:xfrm>
            <a:off x="609600" y="3784600"/>
            <a:ext cx="518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24"/>
          <p:cNvSpPr txBox="1"/>
          <p:nvPr>
            <p:ph idx="3" type="body"/>
          </p:nvPr>
        </p:nvSpPr>
        <p:spPr>
          <a:xfrm>
            <a:off x="609600" y="4343400"/>
            <a:ext cx="51816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24"/>
          <p:cNvSpPr/>
          <p:nvPr>
            <p:ph idx="4" type="pic"/>
          </p:nvPr>
        </p:nvSpPr>
        <p:spPr>
          <a:xfrm>
            <a:off x="8229600" y="1905000"/>
            <a:ext cx="1524000" cy="1524000"/>
          </a:xfrm>
          <a:prstGeom prst="rect">
            <a:avLst/>
          </a:prstGeom>
          <a:solidFill>
            <a:srgbClr val="DDDDDD"/>
          </a:solidFill>
          <a:ln>
            <a:noFill/>
          </a:ln>
        </p:spPr>
      </p:sp>
      <p:sp>
        <p:nvSpPr>
          <p:cNvPr id="276" name="Google Shape;276;p24"/>
          <p:cNvSpPr txBox="1"/>
          <p:nvPr>
            <p:ph idx="5" type="body"/>
          </p:nvPr>
        </p:nvSpPr>
        <p:spPr>
          <a:xfrm>
            <a:off x="6400800" y="3784600"/>
            <a:ext cx="518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24"/>
          <p:cNvSpPr txBox="1"/>
          <p:nvPr>
            <p:ph idx="6" type="body"/>
          </p:nvPr>
        </p:nvSpPr>
        <p:spPr>
          <a:xfrm>
            <a:off x="6400800" y="4343400"/>
            <a:ext cx="51816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上标下内-装饰无-颜色错位-并列-2_11_group1">
  <p:cSld name="正文页-上标下内-装饰无-颜色错位-并列-2_11_group1">
    <p:bg>
      <p:bgPr>
        <a:solidFill>
          <a:schemeClr val="lt1"/>
        </a:solidFill>
      </p:bgPr>
    </p:bg>
    <p:spTree>
      <p:nvGrpSpPr>
        <p:cNvPr id="278" name="Shape 278"/>
        <p:cNvGrpSpPr/>
        <p:nvPr/>
      </p:nvGrpSpPr>
      <p:grpSpPr>
        <a:xfrm>
          <a:off x="0" y="0"/>
          <a:ext cx="0" cy="0"/>
          <a:chOff x="0" y="0"/>
          <a:chExt cx="0" cy="0"/>
        </a:xfrm>
      </p:grpSpPr>
      <p:sp>
        <p:nvSpPr>
          <p:cNvPr id="279" name="Google Shape;279;p2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25"/>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25"/>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25"/>
          <p:cNvSpPr txBox="1"/>
          <p:nvPr>
            <p:ph idx="1" type="body"/>
          </p:nvPr>
        </p:nvSpPr>
        <p:spPr>
          <a:xfrm>
            <a:off x="4165600" y="1524000"/>
            <a:ext cx="7416800" cy="2209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25"/>
          <p:cNvSpPr/>
          <p:nvPr>
            <p:ph idx="2" type="pic"/>
          </p:nvPr>
        </p:nvSpPr>
        <p:spPr>
          <a:xfrm>
            <a:off x="609600" y="1524000"/>
            <a:ext cx="3556000" cy="2209800"/>
          </a:xfrm>
          <a:prstGeom prst="rect">
            <a:avLst/>
          </a:prstGeom>
          <a:solidFill>
            <a:srgbClr val="DDDDDD"/>
          </a:solidFill>
          <a:ln>
            <a:noFill/>
          </a:ln>
        </p:spPr>
      </p:sp>
      <p:sp>
        <p:nvSpPr>
          <p:cNvPr id="285" name="Google Shape;285;p25"/>
          <p:cNvSpPr txBox="1"/>
          <p:nvPr>
            <p:ph idx="3" type="body"/>
          </p:nvPr>
        </p:nvSpPr>
        <p:spPr>
          <a:xfrm>
            <a:off x="4470400" y="1892300"/>
            <a:ext cx="6807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25"/>
          <p:cNvSpPr txBox="1"/>
          <p:nvPr>
            <p:ph idx="4" type="body"/>
          </p:nvPr>
        </p:nvSpPr>
        <p:spPr>
          <a:xfrm>
            <a:off x="4470400" y="2451100"/>
            <a:ext cx="68072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25"/>
          <p:cNvSpPr txBox="1"/>
          <p:nvPr>
            <p:ph idx="5" type="body"/>
          </p:nvPr>
        </p:nvSpPr>
        <p:spPr>
          <a:xfrm>
            <a:off x="4165600" y="4038600"/>
            <a:ext cx="7416800" cy="2209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25"/>
          <p:cNvSpPr/>
          <p:nvPr>
            <p:ph idx="6" type="pic"/>
          </p:nvPr>
        </p:nvSpPr>
        <p:spPr>
          <a:xfrm>
            <a:off x="609600" y="4038600"/>
            <a:ext cx="3556000" cy="2209800"/>
          </a:xfrm>
          <a:prstGeom prst="rect">
            <a:avLst/>
          </a:prstGeom>
          <a:solidFill>
            <a:srgbClr val="DDDDDD"/>
          </a:solidFill>
          <a:ln>
            <a:noFill/>
          </a:ln>
        </p:spPr>
      </p:sp>
      <p:sp>
        <p:nvSpPr>
          <p:cNvPr id="289" name="Google Shape;289;p25"/>
          <p:cNvSpPr txBox="1"/>
          <p:nvPr>
            <p:ph idx="7" type="body"/>
          </p:nvPr>
        </p:nvSpPr>
        <p:spPr>
          <a:xfrm>
            <a:off x="4470400" y="4406900"/>
            <a:ext cx="6807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25"/>
          <p:cNvSpPr txBox="1"/>
          <p:nvPr>
            <p:ph idx="8" type="body"/>
          </p:nvPr>
        </p:nvSpPr>
        <p:spPr>
          <a:xfrm>
            <a:off x="4470400" y="4965700"/>
            <a:ext cx="68072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26_6">
  <p:cSld name="正文页-26_6">
    <p:bg>
      <p:bgPr>
        <a:solidFill>
          <a:schemeClr val="lt1"/>
        </a:solidFill>
      </p:bgPr>
    </p:bg>
    <p:spTree>
      <p:nvGrpSpPr>
        <p:cNvPr id="291" name="Shape 291"/>
        <p:cNvGrpSpPr/>
        <p:nvPr/>
      </p:nvGrpSpPr>
      <p:grpSpPr>
        <a:xfrm>
          <a:off x="0" y="0"/>
          <a:ext cx="0" cy="0"/>
          <a:chOff x="0" y="0"/>
          <a:chExt cx="0" cy="0"/>
        </a:xfrm>
      </p:grpSpPr>
      <p:sp>
        <p:nvSpPr>
          <p:cNvPr id="292" name="Google Shape;292;p2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6"/>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5" name="Google Shape;295;p26"/>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26"/>
          <p:cNvSpPr txBox="1"/>
          <p:nvPr>
            <p:ph idx="1" type="body"/>
          </p:nvPr>
        </p:nvSpPr>
        <p:spPr>
          <a:xfrm>
            <a:off x="609600" y="3556000"/>
            <a:ext cx="5334000" cy="2692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26"/>
          <p:cNvSpPr/>
          <p:nvPr>
            <p:ph idx="2" type="pic"/>
          </p:nvPr>
        </p:nvSpPr>
        <p:spPr>
          <a:xfrm>
            <a:off x="609600" y="1524000"/>
            <a:ext cx="5334000" cy="2032000"/>
          </a:xfrm>
          <a:prstGeom prst="rect">
            <a:avLst/>
          </a:prstGeom>
          <a:solidFill>
            <a:srgbClr val="DDDDDD"/>
          </a:solidFill>
          <a:ln>
            <a:noFill/>
          </a:ln>
        </p:spPr>
      </p:sp>
      <p:sp>
        <p:nvSpPr>
          <p:cNvPr id="298" name="Google Shape;298;p26"/>
          <p:cNvSpPr txBox="1"/>
          <p:nvPr>
            <p:ph idx="3" type="body"/>
          </p:nvPr>
        </p:nvSpPr>
        <p:spPr>
          <a:xfrm>
            <a:off x="914400" y="37592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26"/>
          <p:cNvSpPr txBox="1"/>
          <p:nvPr>
            <p:ph idx="4" type="body"/>
          </p:nvPr>
        </p:nvSpPr>
        <p:spPr>
          <a:xfrm>
            <a:off x="914400" y="4216400"/>
            <a:ext cx="47244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26"/>
          <p:cNvSpPr txBox="1"/>
          <p:nvPr>
            <p:ph idx="5" type="body"/>
          </p:nvPr>
        </p:nvSpPr>
        <p:spPr>
          <a:xfrm>
            <a:off x="6248400" y="1524000"/>
            <a:ext cx="5334000" cy="2692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26"/>
          <p:cNvSpPr/>
          <p:nvPr>
            <p:ph idx="6" type="pic"/>
          </p:nvPr>
        </p:nvSpPr>
        <p:spPr>
          <a:xfrm>
            <a:off x="6248400" y="4216400"/>
            <a:ext cx="5334000" cy="2032000"/>
          </a:xfrm>
          <a:prstGeom prst="rect">
            <a:avLst/>
          </a:prstGeom>
          <a:solidFill>
            <a:srgbClr val="DDDDDD"/>
          </a:solidFill>
          <a:ln>
            <a:noFill/>
          </a:ln>
        </p:spPr>
      </p:sp>
      <p:sp>
        <p:nvSpPr>
          <p:cNvPr id="302" name="Google Shape;302;p26"/>
          <p:cNvSpPr txBox="1"/>
          <p:nvPr>
            <p:ph idx="7" type="body"/>
          </p:nvPr>
        </p:nvSpPr>
        <p:spPr>
          <a:xfrm>
            <a:off x="6553200" y="17272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26"/>
          <p:cNvSpPr txBox="1"/>
          <p:nvPr>
            <p:ph idx="8" type="body"/>
          </p:nvPr>
        </p:nvSpPr>
        <p:spPr>
          <a:xfrm>
            <a:off x="6553200" y="2184400"/>
            <a:ext cx="47244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12_3">
  <p:cSld name="正文页-10012_3">
    <p:bg>
      <p:bgPr>
        <a:solidFill>
          <a:schemeClr val="lt1"/>
        </a:solidFill>
      </p:bgPr>
    </p:bg>
    <p:spTree>
      <p:nvGrpSpPr>
        <p:cNvPr id="304" name="Shape 304"/>
        <p:cNvGrpSpPr/>
        <p:nvPr/>
      </p:nvGrpSpPr>
      <p:grpSpPr>
        <a:xfrm>
          <a:off x="0" y="0"/>
          <a:ext cx="0" cy="0"/>
          <a:chOff x="0" y="0"/>
          <a:chExt cx="0" cy="0"/>
        </a:xfrm>
      </p:grpSpPr>
      <p:sp>
        <p:nvSpPr>
          <p:cNvPr id="305" name="Google Shape;305;p2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2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27"/>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9" name="Google Shape;309;p27"/>
          <p:cNvSpPr txBox="1"/>
          <p:nvPr>
            <p:ph idx="1" type="body"/>
          </p:nvPr>
        </p:nvSpPr>
        <p:spPr>
          <a:xfrm>
            <a:off x="609600" y="1524000"/>
            <a:ext cx="5486400" cy="472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27"/>
          <p:cNvSpPr txBox="1"/>
          <p:nvPr>
            <p:ph idx="2" type="body"/>
          </p:nvPr>
        </p:nvSpPr>
        <p:spPr>
          <a:xfrm>
            <a:off x="6553200" y="26924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27"/>
          <p:cNvSpPr txBox="1"/>
          <p:nvPr>
            <p:ph idx="3" type="body"/>
          </p:nvPr>
        </p:nvSpPr>
        <p:spPr>
          <a:xfrm>
            <a:off x="6553200" y="3251200"/>
            <a:ext cx="50292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上标中内下图-装饰下-默认位置-并列-59_31_group1">
  <p:cSld name="正文页-上标中内下图-装饰下-默认位置-并列-59_31_group1">
    <p:bg>
      <p:bgPr>
        <a:solidFill>
          <a:schemeClr val="lt1"/>
        </a:solidFill>
      </p:bgPr>
    </p:bg>
    <p:spTree>
      <p:nvGrpSpPr>
        <p:cNvPr id="312" name="Shape 312"/>
        <p:cNvGrpSpPr/>
        <p:nvPr/>
      </p:nvGrpSpPr>
      <p:grpSpPr>
        <a:xfrm>
          <a:off x="0" y="0"/>
          <a:ext cx="0" cy="0"/>
          <a:chOff x="0" y="0"/>
          <a:chExt cx="0" cy="0"/>
        </a:xfrm>
      </p:grpSpPr>
      <p:sp>
        <p:nvSpPr>
          <p:cNvPr id="313" name="Google Shape;313;p28"/>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28"/>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6" name="Google Shape;316;p28"/>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28"/>
          <p:cNvSpPr txBox="1"/>
          <p:nvPr>
            <p:ph idx="1" type="body"/>
          </p:nvPr>
        </p:nvSpPr>
        <p:spPr>
          <a:xfrm>
            <a:off x="609600" y="3149600"/>
            <a:ext cx="10972800" cy="309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28"/>
          <p:cNvSpPr txBox="1"/>
          <p:nvPr>
            <p:ph idx="2" type="body"/>
          </p:nvPr>
        </p:nvSpPr>
        <p:spPr>
          <a:xfrm>
            <a:off x="609600" y="1524000"/>
            <a:ext cx="10972800" cy="14732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28"/>
          <p:cNvSpPr txBox="1"/>
          <p:nvPr>
            <p:ph idx="3" type="body"/>
          </p:nvPr>
        </p:nvSpPr>
        <p:spPr>
          <a:xfrm>
            <a:off x="914400" y="1828800"/>
            <a:ext cx="10363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28"/>
          <p:cNvSpPr txBox="1"/>
          <p:nvPr>
            <p:ph idx="4" type="body"/>
          </p:nvPr>
        </p:nvSpPr>
        <p:spPr>
          <a:xfrm>
            <a:off x="914400" y="2387600"/>
            <a:ext cx="10363200" cy="304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03_15">
  <p:cSld name="正文页-10003_15">
    <p:bg>
      <p:bgPr>
        <a:solidFill>
          <a:schemeClr val="lt1"/>
        </a:solidFill>
      </p:bgPr>
    </p:bg>
    <p:spTree>
      <p:nvGrpSpPr>
        <p:cNvPr id="321" name="Shape 321"/>
        <p:cNvGrpSpPr/>
        <p:nvPr/>
      </p:nvGrpSpPr>
      <p:grpSpPr>
        <a:xfrm>
          <a:off x="0" y="0"/>
          <a:ext cx="0" cy="0"/>
          <a:chOff x="0" y="0"/>
          <a:chExt cx="0" cy="0"/>
        </a:xfrm>
      </p:grpSpPr>
      <p:sp>
        <p:nvSpPr>
          <p:cNvPr id="322" name="Google Shape;322;p29"/>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9"/>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5" name="Google Shape;325;p29"/>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29"/>
          <p:cNvSpPr txBox="1"/>
          <p:nvPr>
            <p:ph idx="1" type="body"/>
          </p:nvPr>
        </p:nvSpPr>
        <p:spPr>
          <a:xfrm>
            <a:off x="609600" y="1930400"/>
            <a:ext cx="34544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29"/>
          <p:cNvSpPr txBox="1"/>
          <p:nvPr>
            <p:ph idx="2" type="body"/>
          </p:nvPr>
        </p:nvSpPr>
        <p:spPr>
          <a:xfrm>
            <a:off x="609600" y="2489200"/>
            <a:ext cx="3454400" cy="3352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29"/>
          <p:cNvSpPr txBox="1"/>
          <p:nvPr>
            <p:ph idx="3" type="body"/>
          </p:nvPr>
        </p:nvSpPr>
        <p:spPr>
          <a:xfrm>
            <a:off x="914400" y="3251200"/>
            <a:ext cx="28448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29"/>
          <p:cNvSpPr txBox="1"/>
          <p:nvPr>
            <p:ph idx="4" type="body"/>
          </p:nvPr>
        </p:nvSpPr>
        <p:spPr>
          <a:xfrm>
            <a:off x="4368800" y="1930400"/>
            <a:ext cx="34544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29"/>
          <p:cNvSpPr txBox="1"/>
          <p:nvPr>
            <p:ph idx="5" type="body"/>
          </p:nvPr>
        </p:nvSpPr>
        <p:spPr>
          <a:xfrm>
            <a:off x="4368800" y="2489200"/>
            <a:ext cx="3454400" cy="3352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29"/>
          <p:cNvSpPr txBox="1"/>
          <p:nvPr>
            <p:ph idx="6" type="body"/>
          </p:nvPr>
        </p:nvSpPr>
        <p:spPr>
          <a:xfrm>
            <a:off x="4673600" y="3251200"/>
            <a:ext cx="28448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29"/>
          <p:cNvSpPr txBox="1"/>
          <p:nvPr>
            <p:ph idx="7" type="body"/>
          </p:nvPr>
        </p:nvSpPr>
        <p:spPr>
          <a:xfrm>
            <a:off x="8128000" y="1930400"/>
            <a:ext cx="34544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29"/>
          <p:cNvSpPr txBox="1"/>
          <p:nvPr>
            <p:ph idx="8" type="body"/>
          </p:nvPr>
        </p:nvSpPr>
        <p:spPr>
          <a:xfrm>
            <a:off x="8128000" y="2489200"/>
            <a:ext cx="3454400" cy="3352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29"/>
          <p:cNvSpPr txBox="1"/>
          <p:nvPr>
            <p:ph idx="9" type="body"/>
          </p:nvPr>
        </p:nvSpPr>
        <p:spPr>
          <a:xfrm>
            <a:off x="8432800" y="3251200"/>
            <a:ext cx="28448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48_10">
  <p:cSld name="正文页-48_10">
    <p:bg>
      <p:bgPr>
        <a:solidFill>
          <a:schemeClr val="lt1"/>
        </a:solidFill>
      </p:bgPr>
    </p:bg>
    <p:spTree>
      <p:nvGrpSpPr>
        <p:cNvPr id="335" name="Shape 335"/>
        <p:cNvGrpSpPr/>
        <p:nvPr/>
      </p:nvGrpSpPr>
      <p:grpSpPr>
        <a:xfrm>
          <a:off x="0" y="0"/>
          <a:ext cx="0" cy="0"/>
          <a:chOff x="0" y="0"/>
          <a:chExt cx="0" cy="0"/>
        </a:xfrm>
      </p:grpSpPr>
      <p:sp>
        <p:nvSpPr>
          <p:cNvPr id="336" name="Google Shape;336;p30"/>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0"/>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0"/>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30"/>
          <p:cNvSpPr txBox="1"/>
          <p:nvPr>
            <p:ph idx="1" type="body"/>
          </p:nvPr>
        </p:nvSpPr>
        <p:spPr>
          <a:xfrm>
            <a:off x="6096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30"/>
          <p:cNvSpPr/>
          <p:nvPr>
            <p:ph idx="2" type="pic"/>
          </p:nvPr>
        </p:nvSpPr>
        <p:spPr>
          <a:xfrm>
            <a:off x="914400" y="1828800"/>
            <a:ext cx="2844800" cy="2133600"/>
          </a:xfrm>
          <a:prstGeom prst="rect">
            <a:avLst/>
          </a:prstGeom>
          <a:solidFill>
            <a:srgbClr val="DDDDDD"/>
          </a:solidFill>
          <a:ln>
            <a:noFill/>
          </a:ln>
        </p:spPr>
      </p:sp>
      <p:sp>
        <p:nvSpPr>
          <p:cNvPr id="342" name="Google Shape;342;p30"/>
          <p:cNvSpPr txBox="1"/>
          <p:nvPr>
            <p:ph idx="3" type="body"/>
          </p:nvPr>
        </p:nvSpPr>
        <p:spPr>
          <a:xfrm>
            <a:off x="914400" y="4267200"/>
            <a:ext cx="28448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30"/>
          <p:cNvSpPr txBox="1"/>
          <p:nvPr>
            <p:ph idx="4" type="body"/>
          </p:nvPr>
        </p:nvSpPr>
        <p:spPr>
          <a:xfrm>
            <a:off x="914400" y="4724400"/>
            <a:ext cx="28448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30"/>
          <p:cNvSpPr txBox="1"/>
          <p:nvPr>
            <p:ph idx="5" type="body"/>
          </p:nvPr>
        </p:nvSpPr>
        <p:spPr>
          <a:xfrm>
            <a:off x="43688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30"/>
          <p:cNvSpPr/>
          <p:nvPr>
            <p:ph idx="6" type="pic"/>
          </p:nvPr>
        </p:nvSpPr>
        <p:spPr>
          <a:xfrm>
            <a:off x="4673600" y="1828800"/>
            <a:ext cx="2844800" cy="2133600"/>
          </a:xfrm>
          <a:prstGeom prst="rect">
            <a:avLst/>
          </a:prstGeom>
          <a:solidFill>
            <a:srgbClr val="DDDDDD"/>
          </a:solidFill>
          <a:ln>
            <a:noFill/>
          </a:ln>
        </p:spPr>
      </p:sp>
      <p:sp>
        <p:nvSpPr>
          <p:cNvPr id="346" name="Google Shape;346;p30"/>
          <p:cNvSpPr txBox="1"/>
          <p:nvPr>
            <p:ph idx="7" type="body"/>
          </p:nvPr>
        </p:nvSpPr>
        <p:spPr>
          <a:xfrm>
            <a:off x="4673600" y="4267200"/>
            <a:ext cx="28448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30"/>
          <p:cNvSpPr txBox="1"/>
          <p:nvPr>
            <p:ph idx="8" type="body"/>
          </p:nvPr>
        </p:nvSpPr>
        <p:spPr>
          <a:xfrm>
            <a:off x="4673600" y="4724400"/>
            <a:ext cx="28448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30"/>
          <p:cNvSpPr txBox="1"/>
          <p:nvPr>
            <p:ph idx="9" type="body"/>
          </p:nvPr>
        </p:nvSpPr>
        <p:spPr>
          <a:xfrm>
            <a:off x="81280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30"/>
          <p:cNvSpPr/>
          <p:nvPr>
            <p:ph idx="13" type="pic"/>
          </p:nvPr>
        </p:nvSpPr>
        <p:spPr>
          <a:xfrm>
            <a:off x="8432800" y="1828800"/>
            <a:ext cx="2844800" cy="2133600"/>
          </a:xfrm>
          <a:prstGeom prst="rect">
            <a:avLst/>
          </a:prstGeom>
          <a:solidFill>
            <a:srgbClr val="DDDDDD"/>
          </a:solidFill>
          <a:ln>
            <a:noFill/>
          </a:ln>
        </p:spPr>
      </p:sp>
      <p:sp>
        <p:nvSpPr>
          <p:cNvPr id="350" name="Google Shape;350;p30"/>
          <p:cNvSpPr txBox="1"/>
          <p:nvPr>
            <p:ph idx="14" type="body"/>
          </p:nvPr>
        </p:nvSpPr>
        <p:spPr>
          <a:xfrm>
            <a:off x="8432800" y="4267200"/>
            <a:ext cx="28448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30"/>
          <p:cNvSpPr txBox="1"/>
          <p:nvPr>
            <p:ph idx="15" type="body"/>
          </p:nvPr>
        </p:nvSpPr>
        <p:spPr>
          <a:xfrm>
            <a:off x="8432800" y="4724400"/>
            <a:ext cx="28448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0_70">
  <p:cSld name="正文页-30_70">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
          <p:cNvSpPr txBox="1"/>
          <p:nvPr>
            <p:ph type="ctrTitle"/>
          </p:nvPr>
        </p:nvSpPr>
        <p:spPr>
          <a:xfrm>
            <a:off x="6705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6096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
          <p:cNvSpPr txBox="1"/>
          <p:nvPr>
            <p:ph idx="2" type="body"/>
          </p:nvPr>
        </p:nvSpPr>
        <p:spPr>
          <a:xfrm>
            <a:off x="6705600" y="2794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
          <p:cNvSpPr txBox="1"/>
          <p:nvPr>
            <p:ph idx="3" type="body"/>
          </p:nvPr>
        </p:nvSpPr>
        <p:spPr>
          <a:xfrm>
            <a:off x="6858000" y="279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
          <p:cNvSpPr txBox="1"/>
          <p:nvPr>
            <p:ph idx="4" type="body"/>
          </p:nvPr>
        </p:nvSpPr>
        <p:spPr>
          <a:xfrm>
            <a:off x="6858000" y="3302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
          <p:cNvSpPr txBox="1"/>
          <p:nvPr>
            <p:ph idx="5" type="body"/>
          </p:nvPr>
        </p:nvSpPr>
        <p:spPr>
          <a:xfrm>
            <a:off x="6705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6" type="body"/>
          </p:nvPr>
        </p:nvSpPr>
        <p:spPr>
          <a:xfrm>
            <a:off x="6858000" y="482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
          <p:cNvSpPr txBox="1"/>
          <p:nvPr>
            <p:ph idx="7" type="body"/>
          </p:nvPr>
        </p:nvSpPr>
        <p:spPr>
          <a:xfrm>
            <a:off x="6858000" y="5334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08_17">
  <p:cSld name="正文页-10008_17">
    <p:bg>
      <p:bgPr>
        <a:solidFill>
          <a:schemeClr val="lt1"/>
        </a:solidFill>
      </p:bgPr>
    </p:bg>
    <p:spTree>
      <p:nvGrpSpPr>
        <p:cNvPr id="352" name="Shape 352"/>
        <p:cNvGrpSpPr/>
        <p:nvPr/>
      </p:nvGrpSpPr>
      <p:grpSpPr>
        <a:xfrm>
          <a:off x="0" y="0"/>
          <a:ext cx="0" cy="0"/>
          <a:chOff x="0" y="0"/>
          <a:chExt cx="0" cy="0"/>
        </a:xfrm>
      </p:grpSpPr>
      <p:sp>
        <p:nvSpPr>
          <p:cNvPr id="353" name="Google Shape;353;p3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3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6" name="Google Shape;356;p31"/>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1"/>
          <p:cNvSpPr/>
          <p:nvPr>
            <p:ph idx="2" type="pic"/>
          </p:nvPr>
        </p:nvSpPr>
        <p:spPr>
          <a:xfrm>
            <a:off x="1473200" y="1955800"/>
            <a:ext cx="1524000" cy="1524000"/>
          </a:xfrm>
          <a:prstGeom prst="rect">
            <a:avLst/>
          </a:prstGeom>
          <a:noFill/>
          <a:ln>
            <a:noFill/>
          </a:ln>
        </p:spPr>
      </p:sp>
      <p:sp>
        <p:nvSpPr>
          <p:cNvPr id="358" name="Google Shape;358;p31"/>
          <p:cNvSpPr txBox="1"/>
          <p:nvPr>
            <p:ph idx="1" type="body"/>
          </p:nvPr>
        </p:nvSpPr>
        <p:spPr>
          <a:xfrm>
            <a:off x="609600" y="3733800"/>
            <a:ext cx="325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31"/>
          <p:cNvSpPr txBox="1"/>
          <p:nvPr>
            <p:ph idx="3" type="body"/>
          </p:nvPr>
        </p:nvSpPr>
        <p:spPr>
          <a:xfrm>
            <a:off x="609600" y="4292600"/>
            <a:ext cx="32512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31"/>
          <p:cNvSpPr/>
          <p:nvPr>
            <p:ph idx="4" type="pic"/>
          </p:nvPr>
        </p:nvSpPr>
        <p:spPr>
          <a:xfrm>
            <a:off x="5334000" y="1955800"/>
            <a:ext cx="1524000" cy="1524000"/>
          </a:xfrm>
          <a:prstGeom prst="rect">
            <a:avLst/>
          </a:prstGeom>
          <a:noFill/>
          <a:ln>
            <a:noFill/>
          </a:ln>
        </p:spPr>
      </p:sp>
      <p:sp>
        <p:nvSpPr>
          <p:cNvPr id="361" name="Google Shape;361;p31"/>
          <p:cNvSpPr txBox="1"/>
          <p:nvPr>
            <p:ph idx="5" type="body"/>
          </p:nvPr>
        </p:nvSpPr>
        <p:spPr>
          <a:xfrm>
            <a:off x="4470400" y="3733800"/>
            <a:ext cx="325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31"/>
          <p:cNvSpPr txBox="1"/>
          <p:nvPr>
            <p:ph idx="6" type="body"/>
          </p:nvPr>
        </p:nvSpPr>
        <p:spPr>
          <a:xfrm>
            <a:off x="4470400" y="4292600"/>
            <a:ext cx="32512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31"/>
          <p:cNvSpPr/>
          <p:nvPr>
            <p:ph idx="7" type="pic"/>
          </p:nvPr>
        </p:nvSpPr>
        <p:spPr>
          <a:xfrm>
            <a:off x="9194800" y="1955800"/>
            <a:ext cx="1524000" cy="1524000"/>
          </a:xfrm>
          <a:prstGeom prst="rect">
            <a:avLst/>
          </a:prstGeom>
          <a:noFill/>
          <a:ln>
            <a:noFill/>
          </a:ln>
        </p:spPr>
      </p:sp>
      <p:sp>
        <p:nvSpPr>
          <p:cNvPr id="364" name="Google Shape;364;p31"/>
          <p:cNvSpPr txBox="1"/>
          <p:nvPr>
            <p:ph idx="8" type="body"/>
          </p:nvPr>
        </p:nvSpPr>
        <p:spPr>
          <a:xfrm>
            <a:off x="8331200" y="3733800"/>
            <a:ext cx="325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31"/>
          <p:cNvSpPr txBox="1"/>
          <p:nvPr>
            <p:ph idx="9" type="body"/>
          </p:nvPr>
        </p:nvSpPr>
        <p:spPr>
          <a:xfrm>
            <a:off x="8331200" y="4292600"/>
            <a:ext cx="32512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04_9">
  <p:cSld name="正文页-10004_9">
    <p:bg>
      <p:bgPr>
        <a:solidFill>
          <a:schemeClr val="lt1"/>
        </a:solidFill>
      </p:bgPr>
    </p:bg>
    <p:spTree>
      <p:nvGrpSpPr>
        <p:cNvPr id="366" name="Shape 366"/>
        <p:cNvGrpSpPr/>
        <p:nvPr/>
      </p:nvGrpSpPr>
      <p:grpSpPr>
        <a:xfrm>
          <a:off x="0" y="0"/>
          <a:ext cx="0" cy="0"/>
          <a:chOff x="0" y="0"/>
          <a:chExt cx="0" cy="0"/>
        </a:xfrm>
      </p:grpSpPr>
      <p:sp>
        <p:nvSpPr>
          <p:cNvPr id="367" name="Google Shape;367;p3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32"/>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0" name="Google Shape;370;p32"/>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32"/>
          <p:cNvSpPr txBox="1"/>
          <p:nvPr>
            <p:ph idx="1" type="body"/>
          </p:nvPr>
        </p:nvSpPr>
        <p:spPr>
          <a:xfrm>
            <a:off x="609600" y="1930400"/>
            <a:ext cx="5334000" cy="39116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32"/>
          <p:cNvSpPr txBox="1"/>
          <p:nvPr>
            <p:ph idx="2" type="body"/>
          </p:nvPr>
        </p:nvSpPr>
        <p:spPr>
          <a:xfrm>
            <a:off x="914400" y="2692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32"/>
          <p:cNvSpPr txBox="1"/>
          <p:nvPr>
            <p:ph idx="3" type="body"/>
          </p:nvPr>
        </p:nvSpPr>
        <p:spPr>
          <a:xfrm>
            <a:off x="914400" y="3251200"/>
            <a:ext cx="47244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32"/>
          <p:cNvSpPr txBox="1"/>
          <p:nvPr>
            <p:ph idx="4" type="body"/>
          </p:nvPr>
        </p:nvSpPr>
        <p:spPr>
          <a:xfrm>
            <a:off x="6248400" y="1930400"/>
            <a:ext cx="5334000" cy="39116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32"/>
          <p:cNvSpPr txBox="1"/>
          <p:nvPr>
            <p:ph idx="5" type="body"/>
          </p:nvPr>
        </p:nvSpPr>
        <p:spPr>
          <a:xfrm>
            <a:off x="6553200" y="2692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32"/>
          <p:cNvSpPr txBox="1"/>
          <p:nvPr>
            <p:ph idx="6" type="body"/>
          </p:nvPr>
        </p:nvSpPr>
        <p:spPr>
          <a:xfrm>
            <a:off x="6553200" y="3251200"/>
            <a:ext cx="4724400" cy="18288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_3">
  <p:cSld name="正文页-3_3">
    <p:bg>
      <p:bgPr>
        <a:solidFill>
          <a:schemeClr val="lt1"/>
        </a:solidFill>
      </p:bgPr>
    </p:bg>
    <p:spTree>
      <p:nvGrpSpPr>
        <p:cNvPr id="377" name="Shape 377"/>
        <p:cNvGrpSpPr/>
        <p:nvPr/>
      </p:nvGrpSpPr>
      <p:grpSpPr>
        <a:xfrm>
          <a:off x="0" y="0"/>
          <a:ext cx="0" cy="0"/>
          <a:chOff x="0" y="0"/>
          <a:chExt cx="0" cy="0"/>
        </a:xfrm>
      </p:grpSpPr>
      <p:sp>
        <p:nvSpPr>
          <p:cNvPr id="378" name="Google Shape;378;p3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3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1" name="Google Shape;381;p33"/>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2" name="Google Shape;382;p33"/>
          <p:cNvSpPr txBox="1"/>
          <p:nvPr>
            <p:ph idx="1" type="body"/>
          </p:nvPr>
        </p:nvSpPr>
        <p:spPr>
          <a:xfrm>
            <a:off x="2438400" y="2260600"/>
            <a:ext cx="1524000" cy="1524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33"/>
          <p:cNvSpPr/>
          <p:nvPr>
            <p:ph idx="2" type="pic"/>
          </p:nvPr>
        </p:nvSpPr>
        <p:spPr>
          <a:xfrm>
            <a:off x="2794000" y="2616200"/>
            <a:ext cx="812800" cy="812800"/>
          </a:xfrm>
          <a:prstGeom prst="rect">
            <a:avLst/>
          </a:prstGeom>
          <a:noFill/>
          <a:ln>
            <a:noFill/>
          </a:ln>
        </p:spPr>
      </p:sp>
      <p:sp>
        <p:nvSpPr>
          <p:cNvPr id="384" name="Google Shape;384;p33"/>
          <p:cNvSpPr txBox="1"/>
          <p:nvPr>
            <p:ph idx="3" type="body"/>
          </p:nvPr>
        </p:nvSpPr>
        <p:spPr>
          <a:xfrm>
            <a:off x="609600" y="4038600"/>
            <a:ext cx="518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33"/>
          <p:cNvSpPr txBox="1"/>
          <p:nvPr>
            <p:ph idx="4" type="body"/>
          </p:nvPr>
        </p:nvSpPr>
        <p:spPr>
          <a:xfrm>
            <a:off x="609600" y="4597400"/>
            <a:ext cx="51816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33"/>
          <p:cNvSpPr txBox="1"/>
          <p:nvPr>
            <p:ph idx="5" type="body"/>
          </p:nvPr>
        </p:nvSpPr>
        <p:spPr>
          <a:xfrm>
            <a:off x="8229600" y="2260600"/>
            <a:ext cx="1524000" cy="1524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33"/>
          <p:cNvSpPr/>
          <p:nvPr>
            <p:ph idx="6" type="pic"/>
          </p:nvPr>
        </p:nvSpPr>
        <p:spPr>
          <a:xfrm>
            <a:off x="8585200" y="2616200"/>
            <a:ext cx="812800" cy="812800"/>
          </a:xfrm>
          <a:prstGeom prst="rect">
            <a:avLst/>
          </a:prstGeom>
          <a:noFill/>
          <a:ln>
            <a:noFill/>
          </a:ln>
        </p:spPr>
      </p:sp>
      <p:sp>
        <p:nvSpPr>
          <p:cNvPr id="388" name="Google Shape;388;p33"/>
          <p:cNvSpPr txBox="1"/>
          <p:nvPr>
            <p:ph idx="7" type="body"/>
          </p:nvPr>
        </p:nvSpPr>
        <p:spPr>
          <a:xfrm>
            <a:off x="6400800" y="4038600"/>
            <a:ext cx="518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33"/>
          <p:cNvSpPr txBox="1"/>
          <p:nvPr>
            <p:ph idx="8" type="body"/>
          </p:nvPr>
        </p:nvSpPr>
        <p:spPr>
          <a:xfrm>
            <a:off x="6400800" y="4597400"/>
            <a:ext cx="51816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53_5">
  <p:cSld name="正文页-53_5">
    <p:bg>
      <p:bgPr>
        <a:solidFill>
          <a:schemeClr val="lt1"/>
        </a:solidFill>
      </p:bgPr>
    </p:bg>
    <p:spTree>
      <p:nvGrpSpPr>
        <p:cNvPr id="390" name="Shape 390"/>
        <p:cNvGrpSpPr/>
        <p:nvPr/>
      </p:nvGrpSpPr>
      <p:grpSpPr>
        <a:xfrm>
          <a:off x="0" y="0"/>
          <a:ext cx="0" cy="0"/>
          <a:chOff x="0" y="0"/>
          <a:chExt cx="0" cy="0"/>
        </a:xfrm>
      </p:grpSpPr>
      <p:sp>
        <p:nvSpPr>
          <p:cNvPr id="391" name="Google Shape;391;p3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3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4" name="Google Shape;394;p34"/>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34"/>
          <p:cNvSpPr txBox="1"/>
          <p:nvPr>
            <p:ph idx="1" type="body"/>
          </p:nvPr>
        </p:nvSpPr>
        <p:spPr>
          <a:xfrm>
            <a:off x="609600" y="3860800"/>
            <a:ext cx="5334000" cy="23876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p34"/>
          <p:cNvSpPr/>
          <p:nvPr>
            <p:ph idx="2" type="pic"/>
          </p:nvPr>
        </p:nvSpPr>
        <p:spPr>
          <a:xfrm>
            <a:off x="609600" y="1524000"/>
            <a:ext cx="5334000" cy="2336800"/>
          </a:xfrm>
          <a:prstGeom prst="rect">
            <a:avLst/>
          </a:prstGeom>
          <a:solidFill>
            <a:srgbClr val="DDDDDD"/>
          </a:solidFill>
          <a:ln>
            <a:noFill/>
          </a:ln>
        </p:spPr>
      </p:sp>
      <p:sp>
        <p:nvSpPr>
          <p:cNvPr id="397" name="Google Shape;397;p34"/>
          <p:cNvSpPr txBox="1"/>
          <p:nvPr>
            <p:ph idx="3" type="body"/>
          </p:nvPr>
        </p:nvSpPr>
        <p:spPr>
          <a:xfrm>
            <a:off x="914400" y="406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p34"/>
          <p:cNvSpPr txBox="1"/>
          <p:nvPr>
            <p:ph idx="4" type="body"/>
          </p:nvPr>
        </p:nvSpPr>
        <p:spPr>
          <a:xfrm>
            <a:off x="914400" y="4521200"/>
            <a:ext cx="47244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34"/>
          <p:cNvSpPr txBox="1"/>
          <p:nvPr>
            <p:ph idx="5" type="body"/>
          </p:nvPr>
        </p:nvSpPr>
        <p:spPr>
          <a:xfrm>
            <a:off x="6248400" y="3860800"/>
            <a:ext cx="5334000" cy="23876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34"/>
          <p:cNvSpPr/>
          <p:nvPr>
            <p:ph idx="6" type="pic"/>
          </p:nvPr>
        </p:nvSpPr>
        <p:spPr>
          <a:xfrm>
            <a:off x="6248400" y="1524000"/>
            <a:ext cx="5334000" cy="2336800"/>
          </a:xfrm>
          <a:prstGeom prst="rect">
            <a:avLst/>
          </a:prstGeom>
          <a:solidFill>
            <a:srgbClr val="DDDDDD"/>
          </a:solidFill>
          <a:ln>
            <a:noFill/>
          </a:ln>
        </p:spPr>
      </p:sp>
      <p:sp>
        <p:nvSpPr>
          <p:cNvPr id="401" name="Google Shape;401;p34"/>
          <p:cNvSpPr txBox="1"/>
          <p:nvPr>
            <p:ph idx="7" type="body"/>
          </p:nvPr>
        </p:nvSpPr>
        <p:spPr>
          <a:xfrm>
            <a:off x="6553200" y="406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p34"/>
          <p:cNvSpPr txBox="1"/>
          <p:nvPr>
            <p:ph idx="8" type="body"/>
          </p:nvPr>
        </p:nvSpPr>
        <p:spPr>
          <a:xfrm>
            <a:off x="6553200" y="4521200"/>
            <a:ext cx="47244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0_16">
  <p:cSld name="正文页-30_16">
    <p:bg>
      <p:bgPr>
        <a:solidFill>
          <a:schemeClr val="lt1"/>
        </a:solidFill>
      </p:bgPr>
    </p:bg>
    <p:spTree>
      <p:nvGrpSpPr>
        <p:cNvPr id="403" name="Shape 403"/>
        <p:cNvGrpSpPr/>
        <p:nvPr/>
      </p:nvGrpSpPr>
      <p:grpSpPr>
        <a:xfrm>
          <a:off x="0" y="0"/>
          <a:ext cx="0" cy="0"/>
          <a:chOff x="0" y="0"/>
          <a:chExt cx="0" cy="0"/>
        </a:xfrm>
      </p:grpSpPr>
      <p:sp>
        <p:nvSpPr>
          <p:cNvPr id="404" name="Google Shape;404;p3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35"/>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35"/>
          <p:cNvSpPr txBox="1"/>
          <p:nvPr>
            <p:ph type="ctrTitle"/>
          </p:nvPr>
        </p:nvSpPr>
        <p:spPr>
          <a:xfrm>
            <a:off x="6705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35"/>
          <p:cNvSpPr txBox="1"/>
          <p:nvPr>
            <p:ph idx="1" type="body"/>
          </p:nvPr>
        </p:nvSpPr>
        <p:spPr>
          <a:xfrm>
            <a:off x="6096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35"/>
          <p:cNvSpPr txBox="1"/>
          <p:nvPr>
            <p:ph idx="2" type="body"/>
          </p:nvPr>
        </p:nvSpPr>
        <p:spPr>
          <a:xfrm>
            <a:off x="6705600" y="2794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35"/>
          <p:cNvSpPr txBox="1"/>
          <p:nvPr>
            <p:ph idx="3" type="body"/>
          </p:nvPr>
        </p:nvSpPr>
        <p:spPr>
          <a:xfrm>
            <a:off x="6858000" y="279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35"/>
          <p:cNvSpPr txBox="1"/>
          <p:nvPr>
            <p:ph idx="4" type="body"/>
          </p:nvPr>
        </p:nvSpPr>
        <p:spPr>
          <a:xfrm>
            <a:off x="6858000" y="3302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35"/>
          <p:cNvSpPr txBox="1"/>
          <p:nvPr>
            <p:ph idx="5" type="body"/>
          </p:nvPr>
        </p:nvSpPr>
        <p:spPr>
          <a:xfrm>
            <a:off x="6705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35"/>
          <p:cNvSpPr txBox="1"/>
          <p:nvPr>
            <p:ph idx="6" type="body"/>
          </p:nvPr>
        </p:nvSpPr>
        <p:spPr>
          <a:xfrm>
            <a:off x="6858000" y="482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35"/>
          <p:cNvSpPr txBox="1"/>
          <p:nvPr>
            <p:ph idx="7" type="body"/>
          </p:nvPr>
        </p:nvSpPr>
        <p:spPr>
          <a:xfrm>
            <a:off x="6858000" y="5334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13_10">
  <p:cSld name="正文页-10013_10">
    <p:bg>
      <p:bgPr>
        <a:solidFill>
          <a:schemeClr val="lt1"/>
        </a:solidFill>
      </p:bgPr>
    </p:bg>
    <p:spTree>
      <p:nvGrpSpPr>
        <p:cNvPr id="415" name="Shape 415"/>
        <p:cNvGrpSpPr/>
        <p:nvPr/>
      </p:nvGrpSpPr>
      <p:grpSpPr>
        <a:xfrm>
          <a:off x="0" y="0"/>
          <a:ext cx="0" cy="0"/>
          <a:chOff x="0" y="0"/>
          <a:chExt cx="0" cy="0"/>
        </a:xfrm>
      </p:grpSpPr>
      <p:sp>
        <p:nvSpPr>
          <p:cNvPr id="416" name="Google Shape;416;p3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36"/>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9" name="Google Shape;419;p36"/>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36"/>
          <p:cNvSpPr txBox="1"/>
          <p:nvPr>
            <p:ph idx="1" type="body"/>
          </p:nvPr>
        </p:nvSpPr>
        <p:spPr>
          <a:xfrm>
            <a:off x="609600" y="1524000"/>
            <a:ext cx="10972800" cy="24892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36"/>
          <p:cNvSpPr txBox="1"/>
          <p:nvPr>
            <p:ph idx="2" type="body"/>
          </p:nvPr>
        </p:nvSpPr>
        <p:spPr>
          <a:xfrm>
            <a:off x="609600" y="4470400"/>
            <a:ext cx="51816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36"/>
          <p:cNvSpPr txBox="1"/>
          <p:nvPr>
            <p:ph idx="3" type="body"/>
          </p:nvPr>
        </p:nvSpPr>
        <p:spPr>
          <a:xfrm>
            <a:off x="609600" y="5029200"/>
            <a:ext cx="51816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36"/>
          <p:cNvSpPr txBox="1"/>
          <p:nvPr>
            <p:ph idx="4" type="body"/>
          </p:nvPr>
        </p:nvSpPr>
        <p:spPr>
          <a:xfrm>
            <a:off x="6400800" y="4470400"/>
            <a:ext cx="51816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p36"/>
          <p:cNvSpPr txBox="1"/>
          <p:nvPr>
            <p:ph idx="5" type="body"/>
          </p:nvPr>
        </p:nvSpPr>
        <p:spPr>
          <a:xfrm>
            <a:off x="6400800" y="5029200"/>
            <a:ext cx="51816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上标下内-装饰左叠-默认位置-并列-38_8_group1">
  <p:cSld name="正文页-上标下内-装饰左叠-默认位置-并列-38_8_group1">
    <p:bg>
      <p:bgPr>
        <a:solidFill>
          <a:schemeClr val="lt1"/>
        </a:solidFill>
      </p:bgPr>
    </p:bg>
    <p:spTree>
      <p:nvGrpSpPr>
        <p:cNvPr id="425" name="Shape 425"/>
        <p:cNvGrpSpPr/>
        <p:nvPr/>
      </p:nvGrpSpPr>
      <p:grpSpPr>
        <a:xfrm>
          <a:off x="0" y="0"/>
          <a:ext cx="0" cy="0"/>
          <a:chOff x="0" y="0"/>
          <a:chExt cx="0" cy="0"/>
        </a:xfrm>
      </p:grpSpPr>
      <p:sp>
        <p:nvSpPr>
          <p:cNvPr id="426" name="Google Shape;426;p3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3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29" name="Google Shape;429;p37"/>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37"/>
          <p:cNvSpPr txBox="1"/>
          <p:nvPr>
            <p:ph idx="1" type="body"/>
          </p:nvPr>
        </p:nvSpPr>
        <p:spPr>
          <a:xfrm>
            <a:off x="609600" y="1524000"/>
            <a:ext cx="8432800" cy="2209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37"/>
          <p:cNvSpPr/>
          <p:nvPr>
            <p:ph idx="2" type="pic"/>
          </p:nvPr>
        </p:nvSpPr>
        <p:spPr>
          <a:xfrm>
            <a:off x="9042400" y="1524000"/>
            <a:ext cx="2540000" cy="2209800"/>
          </a:xfrm>
          <a:prstGeom prst="rect">
            <a:avLst/>
          </a:prstGeom>
          <a:solidFill>
            <a:srgbClr val="DDDDDD"/>
          </a:solidFill>
          <a:ln>
            <a:noFill/>
          </a:ln>
        </p:spPr>
      </p:sp>
      <p:sp>
        <p:nvSpPr>
          <p:cNvPr id="432" name="Google Shape;432;p37"/>
          <p:cNvSpPr txBox="1"/>
          <p:nvPr>
            <p:ph idx="3" type="body"/>
          </p:nvPr>
        </p:nvSpPr>
        <p:spPr>
          <a:xfrm>
            <a:off x="914400" y="2044700"/>
            <a:ext cx="7823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37"/>
          <p:cNvSpPr txBox="1"/>
          <p:nvPr>
            <p:ph idx="4" type="body"/>
          </p:nvPr>
        </p:nvSpPr>
        <p:spPr>
          <a:xfrm>
            <a:off x="914400" y="2603500"/>
            <a:ext cx="78232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37"/>
          <p:cNvSpPr txBox="1"/>
          <p:nvPr>
            <p:ph idx="5" type="body"/>
          </p:nvPr>
        </p:nvSpPr>
        <p:spPr>
          <a:xfrm>
            <a:off x="609600" y="4038600"/>
            <a:ext cx="8432800" cy="2209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37"/>
          <p:cNvSpPr/>
          <p:nvPr>
            <p:ph idx="6" type="pic"/>
          </p:nvPr>
        </p:nvSpPr>
        <p:spPr>
          <a:xfrm>
            <a:off x="9042400" y="4038600"/>
            <a:ext cx="2540000" cy="2209800"/>
          </a:xfrm>
          <a:prstGeom prst="rect">
            <a:avLst/>
          </a:prstGeom>
          <a:solidFill>
            <a:srgbClr val="DDDDDD"/>
          </a:solidFill>
          <a:ln>
            <a:noFill/>
          </a:ln>
        </p:spPr>
      </p:sp>
      <p:sp>
        <p:nvSpPr>
          <p:cNvPr id="436" name="Google Shape;436;p37"/>
          <p:cNvSpPr txBox="1"/>
          <p:nvPr>
            <p:ph idx="7" type="body"/>
          </p:nvPr>
        </p:nvSpPr>
        <p:spPr>
          <a:xfrm>
            <a:off x="914400" y="4559300"/>
            <a:ext cx="7823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7" name="Google Shape;437;p37"/>
          <p:cNvSpPr txBox="1"/>
          <p:nvPr>
            <p:ph idx="8" type="body"/>
          </p:nvPr>
        </p:nvSpPr>
        <p:spPr>
          <a:xfrm>
            <a:off x="914400" y="5118100"/>
            <a:ext cx="78232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_16">
  <p:cSld name="正文页-6_16">
    <p:bg>
      <p:bgPr>
        <a:solidFill>
          <a:schemeClr val="lt1"/>
        </a:solidFill>
      </p:bgPr>
    </p:bg>
    <p:spTree>
      <p:nvGrpSpPr>
        <p:cNvPr id="438" name="Shape 438"/>
        <p:cNvGrpSpPr/>
        <p:nvPr/>
      </p:nvGrpSpPr>
      <p:grpSpPr>
        <a:xfrm>
          <a:off x="0" y="0"/>
          <a:ext cx="0" cy="0"/>
          <a:chOff x="0" y="0"/>
          <a:chExt cx="0" cy="0"/>
        </a:xfrm>
      </p:grpSpPr>
      <p:sp>
        <p:nvSpPr>
          <p:cNvPr id="439" name="Google Shape;439;p38"/>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38"/>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2" name="Google Shape;442;p38"/>
          <p:cNvSpPr txBox="1"/>
          <p:nvPr>
            <p:ph type="ctrTitle"/>
          </p:nvPr>
        </p:nvSpPr>
        <p:spPr>
          <a:xfrm>
            <a:off x="609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38"/>
          <p:cNvSpPr txBox="1"/>
          <p:nvPr>
            <p:ph idx="1" type="body"/>
          </p:nvPr>
        </p:nvSpPr>
        <p:spPr>
          <a:xfrm>
            <a:off x="60960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38"/>
          <p:cNvSpPr txBox="1"/>
          <p:nvPr>
            <p:ph idx="2" type="body"/>
          </p:nvPr>
        </p:nvSpPr>
        <p:spPr>
          <a:xfrm>
            <a:off x="609600" y="2794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38"/>
          <p:cNvSpPr txBox="1"/>
          <p:nvPr>
            <p:ph idx="3" type="body"/>
          </p:nvPr>
        </p:nvSpPr>
        <p:spPr>
          <a:xfrm>
            <a:off x="762000" y="279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38"/>
          <p:cNvSpPr txBox="1"/>
          <p:nvPr>
            <p:ph idx="4" type="body"/>
          </p:nvPr>
        </p:nvSpPr>
        <p:spPr>
          <a:xfrm>
            <a:off x="762000" y="3302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38"/>
          <p:cNvSpPr txBox="1"/>
          <p:nvPr>
            <p:ph idx="5" type="body"/>
          </p:nvPr>
        </p:nvSpPr>
        <p:spPr>
          <a:xfrm>
            <a:off x="609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38"/>
          <p:cNvSpPr txBox="1"/>
          <p:nvPr>
            <p:ph idx="6" type="body"/>
          </p:nvPr>
        </p:nvSpPr>
        <p:spPr>
          <a:xfrm>
            <a:off x="762000" y="482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38"/>
          <p:cNvSpPr txBox="1"/>
          <p:nvPr>
            <p:ph idx="7" type="body"/>
          </p:nvPr>
        </p:nvSpPr>
        <p:spPr>
          <a:xfrm>
            <a:off x="762000" y="5334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4_3">
  <p:cSld name="正文页-14_3">
    <p:bg>
      <p:bgPr>
        <a:solidFill>
          <a:schemeClr val="lt1"/>
        </a:solidFill>
      </p:bgPr>
    </p:bg>
    <p:spTree>
      <p:nvGrpSpPr>
        <p:cNvPr id="450" name="Shape 450"/>
        <p:cNvGrpSpPr/>
        <p:nvPr/>
      </p:nvGrpSpPr>
      <p:grpSpPr>
        <a:xfrm>
          <a:off x="0" y="0"/>
          <a:ext cx="0" cy="0"/>
          <a:chOff x="0" y="0"/>
          <a:chExt cx="0" cy="0"/>
        </a:xfrm>
      </p:grpSpPr>
      <p:sp>
        <p:nvSpPr>
          <p:cNvPr id="451" name="Google Shape;451;p39"/>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39"/>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4" name="Google Shape;454;p39"/>
          <p:cNvSpPr txBox="1"/>
          <p:nvPr>
            <p:ph type="ctrTitle"/>
          </p:nvPr>
        </p:nvSpPr>
        <p:spPr>
          <a:xfrm>
            <a:off x="609600" y="533400"/>
            <a:ext cx="3429000" cy="54864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39"/>
          <p:cNvSpPr txBox="1"/>
          <p:nvPr>
            <p:ph idx="1" type="body"/>
          </p:nvPr>
        </p:nvSpPr>
        <p:spPr>
          <a:xfrm>
            <a:off x="4648200" y="609600"/>
            <a:ext cx="6934200" cy="5638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39"/>
          <p:cNvSpPr txBox="1"/>
          <p:nvPr>
            <p:ph idx="2" type="body"/>
          </p:nvPr>
        </p:nvSpPr>
        <p:spPr>
          <a:xfrm>
            <a:off x="5054600" y="1143000"/>
            <a:ext cx="6121400" cy="4572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54_11">
  <p:cSld name="正文页-54_11">
    <p:bg>
      <p:bgPr>
        <a:solidFill>
          <a:schemeClr val="lt1"/>
        </a:solidFill>
      </p:bgPr>
    </p:bg>
    <p:spTree>
      <p:nvGrpSpPr>
        <p:cNvPr id="457" name="Shape 457"/>
        <p:cNvGrpSpPr/>
        <p:nvPr/>
      </p:nvGrpSpPr>
      <p:grpSpPr>
        <a:xfrm>
          <a:off x="0" y="0"/>
          <a:ext cx="0" cy="0"/>
          <a:chOff x="0" y="0"/>
          <a:chExt cx="0" cy="0"/>
        </a:xfrm>
      </p:grpSpPr>
      <p:sp>
        <p:nvSpPr>
          <p:cNvPr id="458" name="Google Shape;458;p40"/>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40"/>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1" name="Google Shape;461;p40"/>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40"/>
          <p:cNvSpPr txBox="1"/>
          <p:nvPr>
            <p:ph idx="1" type="body"/>
          </p:nvPr>
        </p:nvSpPr>
        <p:spPr>
          <a:xfrm>
            <a:off x="6096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40"/>
          <p:cNvSpPr txBox="1"/>
          <p:nvPr>
            <p:ph idx="2" type="body"/>
          </p:nvPr>
        </p:nvSpPr>
        <p:spPr>
          <a:xfrm>
            <a:off x="1727200" y="2082800"/>
            <a:ext cx="1219200" cy="12192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40"/>
          <p:cNvSpPr/>
          <p:nvPr>
            <p:ph idx="3" type="pic"/>
          </p:nvPr>
        </p:nvSpPr>
        <p:spPr>
          <a:xfrm>
            <a:off x="2011680" y="2367280"/>
            <a:ext cx="650240" cy="650240"/>
          </a:xfrm>
          <a:prstGeom prst="rect">
            <a:avLst/>
          </a:prstGeom>
          <a:noFill/>
          <a:ln>
            <a:noFill/>
          </a:ln>
        </p:spPr>
      </p:sp>
      <p:sp>
        <p:nvSpPr>
          <p:cNvPr id="465" name="Google Shape;465;p40"/>
          <p:cNvSpPr txBox="1"/>
          <p:nvPr>
            <p:ph idx="4" type="body"/>
          </p:nvPr>
        </p:nvSpPr>
        <p:spPr>
          <a:xfrm>
            <a:off x="1016000" y="3606800"/>
            <a:ext cx="264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40"/>
          <p:cNvSpPr txBox="1"/>
          <p:nvPr>
            <p:ph idx="5" type="body"/>
          </p:nvPr>
        </p:nvSpPr>
        <p:spPr>
          <a:xfrm>
            <a:off x="1016000" y="4165600"/>
            <a:ext cx="26416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40"/>
          <p:cNvSpPr txBox="1"/>
          <p:nvPr>
            <p:ph idx="6" type="body"/>
          </p:nvPr>
        </p:nvSpPr>
        <p:spPr>
          <a:xfrm>
            <a:off x="43688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40"/>
          <p:cNvSpPr txBox="1"/>
          <p:nvPr>
            <p:ph idx="7" type="body"/>
          </p:nvPr>
        </p:nvSpPr>
        <p:spPr>
          <a:xfrm>
            <a:off x="5486400" y="2082800"/>
            <a:ext cx="1219200" cy="12192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40"/>
          <p:cNvSpPr/>
          <p:nvPr>
            <p:ph idx="8" type="pic"/>
          </p:nvPr>
        </p:nvSpPr>
        <p:spPr>
          <a:xfrm>
            <a:off x="5770880" y="2367280"/>
            <a:ext cx="650240" cy="650240"/>
          </a:xfrm>
          <a:prstGeom prst="rect">
            <a:avLst/>
          </a:prstGeom>
          <a:noFill/>
          <a:ln>
            <a:noFill/>
          </a:ln>
        </p:spPr>
      </p:sp>
      <p:sp>
        <p:nvSpPr>
          <p:cNvPr id="470" name="Google Shape;470;p40"/>
          <p:cNvSpPr txBox="1"/>
          <p:nvPr>
            <p:ph idx="9" type="body"/>
          </p:nvPr>
        </p:nvSpPr>
        <p:spPr>
          <a:xfrm>
            <a:off x="4775200" y="3606800"/>
            <a:ext cx="264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40"/>
          <p:cNvSpPr txBox="1"/>
          <p:nvPr>
            <p:ph idx="13" type="body"/>
          </p:nvPr>
        </p:nvSpPr>
        <p:spPr>
          <a:xfrm>
            <a:off x="4775200" y="4165600"/>
            <a:ext cx="26416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40"/>
          <p:cNvSpPr txBox="1"/>
          <p:nvPr>
            <p:ph idx="14" type="body"/>
          </p:nvPr>
        </p:nvSpPr>
        <p:spPr>
          <a:xfrm>
            <a:off x="8128000" y="1524000"/>
            <a:ext cx="3454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40"/>
          <p:cNvSpPr txBox="1"/>
          <p:nvPr>
            <p:ph idx="15" type="body"/>
          </p:nvPr>
        </p:nvSpPr>
        <p:spPr>
          <a:xfrm>
            <a:off x="9245600" y="2082800"/>
            <a:ext cx="1219200" cy="12192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40"/>
          <p:cNvSpPr/>
          <p:nvPr>
            <p:ph idx="16" type="pic"/>
          </p:nvPr>
        </p:nvSpPr>
        <p:spPr>
          <a:xfrm>
            <a:off x="9530080" y="2367280"/>
            <a:ext cx="650240" cy="650240"/>
          </a:xfrm>
          <a:prstGeom prst="rect">
            <a:avLst/>
          </a:prstGeom>
          <a:noFill/>
          <a:ln>
            <a:noFill/>
          </a:ln>
        </p:spPr>
      </p:sp>
      <p:sp>
        <p:nvSpPr>
          <p:cNvPr id="475" name="Google Shape;475;p40"/>
          <p:cNvSpPr txBox="1"/>
          <p:nvPr>
            <p:ph idx="17" type="body"/>
          </p:nvPr>
        </p:nvSpPr>
        <p:spPr>
          <a:xfrm>
            <a:off x="8534400" y="3606800"/>
            <a:ext cx="26416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40"/>
          <p:cNvSpPr txBox="1"/>
          <p:nvPr>
            <p:ph idx="18" type="body"/>
          </p:nvPr>
        </p:nvSpPr>
        <p:spPr>
          <a:xfrm>
            <a:off x="8534400" y="4165600"/>
            <a:ext cx="2641600" cy="15240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2_3">
  <p:cSld name="正文页-2_3">
    <p:bg>
      <p:bgPr>
        <a:solidFill>
          <a:schemeClr val="lt1"/>
        </a:solidFill>
      </p:bgPr>
    </p:bg>
    <p:spTree>
      <p:nvGrpSpPr>
        <p:cNvPr id="41" name="Shape 41"/>
        <p:cNvGrpSpPr/>
        <p:nvPr/>
      </p:nvGrpSpPr>
      <p:grpSpPr>
        <a:xfrm>
          <a:off x="0" y="0"/>
          <a:ext cx="0" cy="0"/>
          <a:chOff x="0" y="0"/>
          <a:chExt cx="0" cy="0"/>
        </a:xfrm>
      </p:grpSpPr>
      <p:sp>
        <p:nvSpPr>
          <p:cNvPr id="42" name="Google Shape;42;p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5"/>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
          <p:cNvSpPr txBox="1"/>
          <p:nvPr>
            <p:ph idx="1" type="body"/>
          </p:nvPr>
        </p:nvSpPr>
        <p:spPr>
          <a:xfrm>
            <a:off x="609600" y="4165600"/>
            <a:ext cx="5334000" cy="2082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
          <p:cNvSpPr/>
          <p:nvPr>
            <p:ph idx="2" type="pic"/>
          </p:nvPr>
        </p:nvSpPr>
        <p:spPr>
          <a:xfrm>
            <a:off x="609600" y="1524000"/>
            <a:ext cx="5334000" cy="2641600"/>
          </a:xfrm>
          <a:prstGeom prst="rect">
            <a:avLst/>
          </a:prstGeom>
          <a:solidFill>
            <a:srgbClr val="DDDDDD"/>
          </a:solidFill>
          <a:ln>
            <a:noFill/>
          </a:ln>
        </p:spPr>
      </p:sp>
      <p:sp>
        <p:nvSpPr>
          <p:cNvPr id="48" name="Google Shape;48;p5"/>
          <p:cNvSpPr txBox="1"/>
          <p:nvPr>
            <p:ph idx="3" type="body"/>
          </p:nvPr>
        </p:nvSpPr>
        <p:spPr>
          <a:xfrm>
            <a:off x="914400" y="4470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
          <p:cNvSpPr txBox="1"/>
          <p:nvPr>
            <p:ph idx="4" type="body"/>
          </p:nvPr>
        </p:nvSpPr>
        <p:spPr>
          <a:xfrm>
            <a:off x="914400" y="50292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
          <p:cNvSpPr txBox="1"/>
          <p:nvPr>
            <p:ph idx="5" type="body"/>
          </p:nvPr>
        </p:nvSpPr>
        <p:spPr>
          <a:xfrm>
            <a:off x="6248400" y="4165600"/>
            <a:ext cx="5334000" cy="2082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
          <p:cNvSpPr/>
          <p:nvPr>
            <p:ph idx="6" type="pic"/>
          </p:nvPr>
        </p:nvSpPr>
        <p:spPr>
          <a:xfrm>
            <a:off x="6248400" y="1524000"/>
            <a:ext cx="5334000" cy="2641600"/>
          </a:xfrm>
          <a:prstGeom prst="rect">
            <a:avLst/>
          </a:prstGeom>
          <a:solidFill>
            <a:srgbClr val="DDDDDD"/>
          </a:solidFill>
          <a:ln>
            <a:noFill/>
          </a:ln>
        </p:spPr>
      </p:sp>
      <p:sp>
        <p:nvSpPr>
          <p:cNvPr id="52" name="Google Shape;52;p5"/>
          <p:cNvSpPr txBox="1"/>
          <p:nvPr>
            <p:ph idx="7" type="body"/>
          </p:nvPr>
        </p:nvSpPr>
        <p:spPr>
          <a:xfrm>
            <a:off x="6553200" y="4470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
          <p:cNvSpPr txBox="1"/>
          <p:nvPr>
            <p:ph idx="8" type="body"/>
          </p:nvPr>
        </p:nvSpPr>
        <p:spPr>
          <a:xfrm>
            <a:off x="6553200" y="50292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0_18">
  <p:cSld name="正文页-60_18">
    <p:bg>
      <p:bgPr>
        <a:solidFill>
          <a:schemeClr val="lt1"/>
        </a:solidFill>
      </p:bgPr>
    </p:bg>
    <p:spTree>
      <p:nvGrpSpPr>
        <p:cNvPr id="477" name="Shape 477"/>
        <p:cNvGrpSpPr/>
        <p:nvPr/>
      </p:nvGrpSpPr>
      <p:grpSpPr>
        <a:xfrm>
          <a:off x="0" y="0"/>
          <a:ext cx="0" cy="0"/>
          <a:chOff x="0" y="0"/>
          <a:chExt cx="0" cy="0"/>
        </a:xfrm>
      </p:grpSpPr>
      <p:sp>
        <p:nvSpPr>
          <p:cNvPr id="478" name="Google Shape;478;p4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4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1" name="Google Shape;481;p41"/>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41"/>
          <p:cNvSpPr txBox="1"/>
          <p:nvPr>
            <p:ph idx="1" type="body"/>
          </p:nvPr>
        </p:nvSpPr>
        <p:spPr>
          <a:xfrm>
            <a:off x="609600" y="1524000"/>
            <a:ext cx="3581400" cy="472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41"/>
          <p:cNvSpPr txBox="1"/>
          <p:nvPr>
            <p:ph idx="2" type="body"/>
          </p:nvPr>
        </p:nvSpPr>
        <p:spPr>
          <a:xfrm>
            <a:off x="4191000" y="1524000"/>
            <a:ext cx="73914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4" name="Google Shape;484;p41"/>
          <p:cNvSpPr txBox="1"/>
          <p:nvPr>
            <p:ph idx="3" type="body"/>
          </p:nvPr>
        </p:nvSpPr>
        <p:spPr>
          <a:xfrm>
            <a:off x="4648200" y="2108200"/>
            <a:ext cx="6477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41"/>
          <p:cNvSpPr txBox="1"/>
          <p:nvPr>
            <p:ph idx="4" type="body"/>
          </p:nvPr>
        </p:nvSpPr>
        <p:spPr>
          <a:xfrm>
            <a:off x="4648200" y="2667000"/>
            <a:ext cx="64770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41"/>
          <p:cNvSpPr txBox="1"/>
          <p:nvPr>
            <p:ph idx="5" type="body"/>
          </p:nvPr>
        </p:nvSpPr>
        <p:spPr>
          <a:xfrm>
            <a:off x="4648200" y="4191000"/>
            <a:ext cx="6477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41"/>
          <p:cNvSpPr txBox="1"/>
          <p:nvPr>
            <p:ph idx="6" type="body"/>
          </p:nvPr>
        </p:nvSpPr>
        <p:spPr>
          <a:xfrm>
            <a:off x="4648200" y="4749800"/>
            <a:ext cx="64770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1_4">
  <p:cSld name="正文页-31_4">
    <p:bg>
      <p:bgPr>
        <a:solidFill>
          <a:schemeClr val="lt1"/>
        </a:solidFill>
      </p:bgPr>
    </p:bg>
    <p:spTree>
      <p:nvGrpSpPr>
        <p:cNvPr id="488" name="Shape 488"/>
        <p:cNvGrpSpPr/>
        <p:nvPr/>
      </p:nvGrpSpPr>
      <p:grpSpPr>
        <a:xfrm>
          <a:off x="0" y="0"/>
          <a:ext cx="0" cy="0"/>
          <a:chOff x="0" y="0"/>
          <a:chExt cx="0" cy="0"/>
        </a:xfrm>
      </p:grpSpPr>
      <p:sp>
        <p:nvSpPr>
          <p:cNvPr id="489" name="Google Shape;489;p4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42"/>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2" name="Google Shape;492;p42"/>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3" name="Google Shape;493;p42"/>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42"/>
          <p:cNvSpPr/>
          <p:nvPr>
            <p:ph idx="2" type="pic"/>
          </p:nvPr>
        </p:nvSpPr>
        <p:spPr>
          <a:xfrm>
            <a:off x="2514600" y="2057400"/>
            <a:ext cx="1524000" cy="1524000"/>
          </a:xfrm>
          <a:prstGeom prst="rect">
            <a:avLst/>
          </a:prstGeom>
          <a:solidFill>
            <a:srgbClr val="DDDDDD"/>
          </a:solidFill>
          <a:ln>
            <a:noFill/>
          </a:ln>
        </p:spPr>
      </p:sp>
      <p:sp>
        <p:nvSpPr>
          <p:cNvPr id="495" name="Google Shape;495;p42"/>
          <p:cNvSpPr txBox="1"/>
          <p:nvPr>
            <p:ph idx="3" type="body"/>
          </p:nvPr>
        </p:nvSpPr>
        <p:spPr>
          <a:xfrm>
            <a:off x="1016000" y="39370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42"/>
          <p:cNvSpPr txBox="1"/>
          <p:nvPr>
            <p:ph idx="4" type="body"/>
          </p:nvPr>
        </p:nvSpPr>
        <p:spPr>
          <a:xfrm>
            <a:off x="1016000" y="4495800"/>
            <a:ext cx="4521200" cy="12192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42"/>
          <p:cNvSpPr txBox="1"/>
          <p:nvPr>
            <p:ph idx="5" type="body"/>
          </p:nvPr>
        </p:nvSpPr>
        <p:spPr>
          <a:xfrm>
            <a:off x="62484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42"/>
          <p:cNvSpPr/>
          <p:nvPr>
            <p:ph idx="6" type="pic"/>
          </p:nvPr>
        </p:nvSpPr>
        <p:spPr>
          <a:xfrm>
            <a:off x="8153400" y="2057400"/>
            <a:ext cx="1524000" cy="1524000"/>
          </a:xfrm>
          <a:prstGeom prst="rect">
            <a:avLst/>
          </a:prstGeom>
          <a:solidFill>
            <a:srgbClr val="DDDDDD"/>
          </a:solidFill>
          <a:ln>
            <a:noFill/>
          </a:ln>
        </p:spPr>
      </p:sp>
      <p:sp>
        <p:nvSpPr>
          <p:cNvPr id="499" name="Google Shape;499;p42"/>
          <p:cNvSpPr txBox="1"/>
          <p:nvPr>
            <p:ph idx="7" type="body"/>
          </p:nvPr>
        </p:nvSpPr>
        <p:spPr>
          <a:xfrm>
            <a:off x="6654800" y="39370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42"/>
          <p:cNvSpPr txBox="1"/>
          <p:nvPr>
            <p:ph idx="8" type="body"/>
          </p:nvPr>
        </p:nvSpPr>
        <p:spPr>
          <a:xfrm>
            <a:off x="6654800" y="4495800"/>
            <a:ext cx="4521200" cy="12192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10012_10">
  <p:cSld name="正文页-10012_10">
    <p:bg>
      <p:bgPr>
        <a:solidFill>
          <a:schemeClr val="lt1"/>
        </a:solidFill>
      </p:bgPr>
    </p:bg>
    <p:spTree>
      <p:nvGrpSpPr>
        <p:cNvPr id="501" name="Shape 501"/>
        <p:cNvGrpSpPr/>
        <p:nvPr/>
      </p:nvGrpSpPr>
      <p:grpSpPr>
        <a:xfrm>
          <a:off x="0" y="0"/>
          <a:ext cx="0" cy="0"/>
          <a:chOff x="0" y="0"/>
          <a:chExt cx="0" cy="0"/>
        </a:xfrm>
      </p:grpSpPr>
      <p:sp>
        <p:nvSpPr>
          <p:cNvPr id="502" name="Google Shape;502;p4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3" name="Google Shape;50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4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05" name="Google Shape;505;p43"/>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6" name="Google Shape;506;p43"/>
          <p:cNvSpPr txBox="1"/>
          <p:nvPr>
            <p:ph idx="1" type="body"/>
          </p:nvPr>
        </p:nvSpPr>
        <p:spPr>
          <a:xfrm>
            <a:off x="609600" y="1524000"/>
            <a:ext cx="5486400" cy="472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43"/>
          <p:cNvSpPr txBox="1"/>
          <p:nvPr>
            <p:ph idx="2" type="body"/>
          </p:nvPr>
        </p:nvSpPr>
        <p:spPr>
          <a:xfrm>
            <a:off x="6553200" y="18034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8" name="Google Shape;508;p43"/>
          <p:cNvSpPr txBox="1"/>
          <p:nvPr>
            <p:ph idx="3" type="body"/>
          </p:nvPr>
        </p:nvSpPr>
        <p:spPr>
          <a:xfrm>
            <a:off x="6553200" y="2362200"/>
            <a:ext cx="50292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43"/>
          <p:cNvSpPr txBox="1"/>
          <p:nvPr>
            <p:ph idx="4" type="body"/>
          </p:nvPr>
        </p:nvSpPr>
        <p:spPr>
          <a:xfrm>
            <a:off x="6553200" y="4191000"/>
            <a:ext cx="50292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43"/>
          <p:cNvSpPr txBox="1"/>
          <p:nvPr>
            <p:ph idx="5" type="body"/>
          </p:nvPr>
        </p:nvSpPr>
        <p:spPr>
          <a:xfrm>
            <a:off x="6553200" y="4749800"/>
            <a:ext cx="5029200" cy="12192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26_5">
  <p:cSld name="正文页-26_5">
    <p:bg>
      <p:bgPr>
        <a:solidFill>
          <a:schemeClr val="lt1"/>
        </a:solidFill>
      </p:bgPr>
    </p:bg>
    <p:spTree>
      <p:nvGrpSpPr>
        <p:cNvPr id="511" name="Shape 511"/>
        <p:cNvGrpSpPr/>
        <p:nvPr/>
      </p:nvGrpSpPr>
      <p:grpSpPr>
        <a:xfrm>
          <a:off x="0" y="0"/>
          <a:ext cx="0" cy="0"/>
          <a:chOff x="0" y="0"/>
          <a:chExt cx="0" cy="0"/>
        </a:xfrm>
      </p:grpSpPr>
      <p:sp>
        <p:nvSpPr>
          <p:cNvPr id="512" name="Google Shape;512;p4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4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5" name="Google Shape;515;p44"/>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6" name="Google Shape;516;p44"/>
          <p:cNvSpPr txBox="1"/>
          <p:nvPr>
            <p:ph idx="1" type="body"/>
          </p:nvPr>
        </p:nvSpPr>
        <p:spPr>
          <a:xfrm>
            <a:off x="609600" y="3556000"/>
            <a:ext cx="5334000" cy="2692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44"/>
          <p:cNvSpPr/>
          <p:nvPr>
            <p:ph idx="2" type="pic"/>
          </p:nvPr>
        </p:nvSpPr>
        <p:spPr>
          <a:xfrm>
            <a:off x="609600" y="1524000"/>
            <a:ext cx="5334000" cy="2032000"/>
          </a:xfrm>
          <a:prstGeom prst="rect">
            <a:avLst/>
          </a:prstGeom>
          <a:solidFill>
            <a:srgbClr val="DDDDDD"/>
          </a:solidFill>
          <a:ln>
            <a:noFill/>
          </a:ln>
        </p:spPr>
      </p:sp>
      <p:sp>
        <p:nvSpPr>
          <p:cNvPr id="518" name="Google Shape;518;p44"/>
          <p:cNvSpPr txBox="1"/>
          <p:nvPr>
            <p:ph idx="3" type="body"/>
          </p:nvPr>
        </p:nvSpPr>
        <p:spPr>
          <a:xfrm>
            <a:off x="914400" y="38608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9" name="Google Shape;519;p44"/>
          <p:cNvSpPr txBox="1"/>
          <p:nvPr>
            <p:ph idx="4" type="body"/>
          </p:nvPr>
        </p:nvSpPr>
        <p:spPr>
          <a:xfrm>
            <a:off x="914400" y="4419600"/>
            <a:ext cx="47244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0" name="Google Shape;520;p44"/>
          <p:cNvSpPr txBox="1"/>
          <p:nvPr>
            <p:ph idx="5" type="body"/>
          </p:nvPr>
        </p:nvSpPr>
        <p:spPr>
          <a:xfrm>
            <a:off x="6248400" y="1524000"/>
            <a:ext cx="5334000" cy="2692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44"/>
          <p:cNvSpPr/>
          <p:nvPr>
            <p:ph idx="6" type="pic"/>
          </p:nvPr>
        </p:nvSpPr>
        <p:spPr>
          <a:xfrm>
            <a:off x="6248400" y="4216400"/>
            <a:ext cx="5334000" cy="2032000"/>
          </a:xfrm>
          <a:prstGeom prst="rect">
            <a:avLst/>
          </a:prstGeom>
          <a:solidFill>
            <a:srgbClr val="DDDDDD"/>
          </a:solidFill>
          <a:ln>
            <a:noFill/>
          </a:ln>
        </p:spPr>
      </p:sp>
      <p:sp>
        <p:nvSpPr>
          <p:cNvPr id="522" name="Google Shape;522;p44"/>
          <p:cNvSpPr txBox="1"/>
          <p:nvPr>
            <p:ph idx="7" type="body"/>
          </p:nvPr>
        </p:nvSpPr>
        <p:spPr>
          <a:xfrm>
            <a:off x="6553200" y="18288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3" name="Google Shape;523;p44"/>
          <p:cNvSpPr txBox="1"/>
          <p:nvPr>
            <p:ph idx="8" type="body"/>
          </p:nvPr>
        </p:nvSpPr>
        <p:spPr>
          <a:xfrm>
            <a:off x="6553200" y="2387600"/>
            <a:ext cx="47244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_70">
  <p:cSld name="正文页-6_70">
    <p:bg>
      <p:bgPr>
        <a:solidFill>
          <a:schemeClr val="lt1"/>
        </a:solidFill>
      </p:bgPr>
    </p:bg>
    <p:spTree>
      <p:nvGrpSpPr>
        <p:cNvPr id="524" name="Shape 524"/>
        <p:cNvGrpSpPr/>
        <p:nvPr/>
      </p:nvGrpSpPr>
      <p:grpSpPr>
        <a:xfrm>
          <a:off x="0" y="0"/>
          <a:ext cx="0" cy="0"/>
          <a:chOff x="0" y="0"/>
          <a:chExt cx="0" cy="0"/>
        </a:xfrm>
      </p:grpSpPr>
      <p:sp>
        <p:nvSpPr>
          <p:cNvPr id="525" name="Google Shape;525;p4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45"/>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8" name="Google Shape;528;p45"/>
          <p:cNvSpPr txBox="1"/>
          <p:nvPr>
            <p:ph type="ctrTitle"/>
          </p:nvPr>
        </p:nvSpPr>
        <p:spPr>
          <a:xfrm>
            <a:off x="609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9" name="Google Shape;529;p45"/>
          <p:cNvSpPr txBox="1"/>
          <p:nvPr>
            <p:ph idx="1" type="body"/>
          </p:nvPr>
        </p:nvSpPr>
        <p:spPr>
          <a:xfrm>
            <a:off x="60960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45"/>
          <p:cNvSpPr txBox="1"/>
          <p:nvPr>
            <p:ph idx="2" type="body"/>
          </p:nvPr>
        </p:nvSpPr>
        <p:spPr>
          <a:xfrm>
            <a:off x="609600" y="2794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45"/>
          <p:cNvSpPr txBox="1"/>
          <p:nvPr>
            <p:ph idx="3" type="body"/>
          </p:nvPr>
        </p:nvSpPr>
        <p:spPr>
          <a:xfrm>
            <a:off x="762000" y="2794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45"/>
          <p:cNvSpPr txBox="1"/>
          <p:nvPr>
            <p:ph idx="4" type="body"/>
          </p:nvPr>
        </p:nvSpPr>
        <p:spPr>
          <a:xfrm>
            <a:off x="762000" y="3302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45"/>
          <p:cNvSpPr txBox="1"/>
          <p:nvPr>
            <p:ph idx="5" type="body"/>
          </p:nvPr>
        </p:nvSpPr>
        <p:spPr>
          <a:xfrm>
            <a:off x="609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45"/>
          <p:cNvSpPr txBox="1"/>
          <p:nvPr>
            <p:ph idx="6" type="body"/>
          </p:nvPr>
        </p:nvSpPr>
        <p:spPr>
          <a:xfrm>
            <a:off x="762000" y="482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45"/>
          <p:cNvSpPr txBox="1"/>
          <p:nvPr>
            <p:ph idx="7" type="body"/>
          </p:nvPr>
        </p:nvSpPr>
        <p:spPr>
          <a:xfrm>
            <a:off x="762000" y="5334000"/>
            <a:ext cx="47244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录页-1-5_5">
  <p:cSld name="目录页-1-5_5">
    <p:bg>
      <p:bgPr>
        <a:solidFill>
          <a:schemeClr val="lt1"/>
        </a:solidFill>
      </p:bgPr>
    </p:bg>
    <p:spTree>
      <p:nvGrpSpPr>
        <p:cNvPr id="536" name="Shape 536"/>
        <p:cNvGrpSpPr/>
        <p:nvPr/>
      </p:nvGrpSpPr>
      <p:grpSpPr>
        <a:xfrm>
          <a:off x="0" y="0"/>
          <a:ext cx="0" cy="0"/>
          <a:chOff x="0" y="0"/>
          <a:chExt cx="0" cy="0"/>
        </a:xfrm>
      </p:grpSpPr>
      <p:sp>
        <p:nvSpPr>
          <p:cNvPr id="537" name="Google Shape;537;p4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6"/>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0" name="Google Shape;540;p46"/>
          <p:cNvSpPr txBox="1"/>
          <p:nvPr>
            <p:ph idx="1" type="subTitle"/>
          </p:nvPr>
        </p:nvSpPr>
        <p:spPr>
          <a:xfrm>
            <a:off x="761471" y="2667000"/>
            <a:ext cx="2363258" cy="457200"/>
          </a:xfrm>
          <a:prstGeom prst="rect">
            <a:avLst/>
          </a:prstGeom>
          <a:noFill/>
          <a:ln>
            <a:noFill/>
          </a:ln>
        </p:spPr>
        <p:txBody>
          <a:bodyPr anchorCtr="0" anchor="t" bIns="0" lIns="0" spcFirstLastPara="1" rIns="0" wrap="square" tIns="0">
            <a:normAutofit/>
          </a:bodyPr>
          <a:lstStyle>
            <a:lvl1pPr lvl="0" algn="ctr">
              <a:lnSpc>
                <a:spcPct val="125000"/>
              </a:lnSpc>
              <a:spcBef>
                <a:spcPts val="0"/>
              </a:spcBef>
              <a:spcAft>
                <a:spcPts val="0"/>
              </a:spcAft>
              <a:buClr>
                <a:schemeClr val="dk1"/>
              </a:buClr>
              <a:buSzPts val="2400"/>
              <a:buNone/>
              <a:defRPr b="0" sz="2400">
                <a:solidFill>
                  <a:schemeClr val="dk1"/>
                </a:solidFill>
              </a:defRPr>
            </a:lvl1pPr>
            <a:lvl2pPr lvl="1" algn="ctr">
              <a:lnSpc>
                <a:spcPct val="130000"/>
              </a:lnSpc>
              <a:spcBef>
                <a:spcPts val="0"/>
              </a:spcBef>
              <a:spcAft>
                <a:spcPts val="0"/>
              </a:spcAft>
              <a:buClr>
                <a:srgbClr val="595959"/>
              </a:buClr>
              <a:buSzPts val="2000"/>
              <a:buNone/>
              <a:defRPr sz="2000"/>
            </a:lvl2pPr>
            <a:lvl3pPr lvl="2" algn="ctr">
              <a:lnSpc>
                <a:spcPct val="130000"/>
              </a:lnSpc>
              <a:spcBef>
                <a:spcPts val="0"/>
              </a:spcBef>
              <a:spcAft>
                <a:spcPts val="0"/>
              </a:spcAft>
              <a:buClr>
                <a:srgbClr val="595959"/>
              </a:buClr>
              <a:buSzPts val="1800"/>
              <a:buNone/>
              <a:defRPr sz="1800"/>
            </a:lvl3pPr>
            <a:lvl4pPr lvl="3" algn="ctr">
              <a:lnSpc>
                <a:spcPct val="130000"/>
              </a:lnSpc>
              <a:spcBef>
                <a:spcPts val="0"/>
              </a:spcBef>
              <a:spcAft>
                <a:spcPts val="0"/>
              </a:spcAft>
              <a:buClr>
                <a:srgbClr val="595959"/>
              </a:buClr>
              <a:buSzPts val="1600"/>
              <a:buNone/>
              <a:defRPr sz="1600"/>
            </a:lvl4pPr>
            <a:lvl5pPr lvl="4" algn="ctr">
              <a:lnSpc>
                <a:spcPct val="130000"/>
              </a:lnSpc>
              <a:spcBef>
                <a:spcPts val="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41" name="Google Shape;541;p46"/>
          <p:cNvSpPr txBox="1"/>
          <p:nvPr>
            <p:ph type="ctrTitle"/>
          </p:nvPr>
        </p:nvSpPr>
        <p:spPr>
          <a:xfrm>
            <a:off x="760942" y="3175000"/>
            <a:ext cx="2364317" cy="762000"/>
          </a:xfrm>
          <a:prstGeom prst="rect">
            <a:avLst/>
          </a:prstGeom>
          <a:noFill/>
          <a:ln>
            <a:noFill/>
          </a:ln>
        </p:spPr>
        <p:txBody>
          <a:bodyPr anchorCtr="0" anchor="t" bIns="0" lIns="0" spcFirstLastPara="1" rIns="0" wrap="square" tIns="0">
            <a:normAutofit/>
          </a:bodyPr>
          <a:lstStyle>
            <a:lvl1pPr lvl="0" algn="ctr">
              <a:lnSpc>
                <a:spcPct val="104000"/>
              </a:lnSpc>
              <a:spcBef>
                <a:spcPts val="0"/>
              </a:spcBef>
              <a:spcAft>
                <a:spcPts val="0"/>
              </a:spcAft>
              <a:buClr>
                <a:schemeClr val="dk1"/>
              </a:buClr>
              <a:buSzPts val="2400"/>
              <a:buFont typeface="Arial"/>
              <a:buNone/>
              <a:defRPr b="1"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2" name="Google Shape;542;p46"/>
          <p:cNvSpPr txBox="1"/>
          <p:nvPr>
            <p:ph idx="2" type="body"/>
          </p:nvPr>
        </p:nvSpPr>
        <p:spPr>
          <a:xfrm>
            <a:off x="4070350" y="14478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p46"/>
          <p:cNvSpPr txBox="1"/>
          <p:nvPr>
            <p:ph idx="3" type="body"/>
          </p:nvPr>
        </p:nvSpPr>
        <p:spPr>
          <a:xfrm>
            <a:off x="4851400" y="13716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4" name="Google Shape;544;p46"/>
          <p:cNvSpPr txBox="1"/>
          <p:nvPr>
            <p:ph idx="4" type="body"/>
          </p:nvPr>
        </p:nvSpPr>
        <p:spPr>
          <a:xfrm>
            <a:off x="5080000" y="12954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5" name="Google Shape;545;p46"/>
          <p:cNvSpPr txBox="1"/>
          <p:nvPr>
            <p:ph idx="5" type="body"/>
          </p:nvPr>
        </p:nvSpPr>
        <p:spPr>
          <a:xfrm>
            <a:off x="7994650" y="14478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6" name="Google Shape;546;p46"/>
          <p:cNvSpPr txBox="1"/>
          <p:nvPr>
            <p:ph idx="6" type="body"/>
          </p:nvPr>
        </p:nvSpPr>
        <p:spPr>
          <a:xfrm>
            <a:off x="8775700" y="13716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7" name="Google Shape;547;p46"/>
          <p:cNvSpPr txBox="1"/>
          <p:nvPr>
            <p:ph idx="7" type="body"/>
          </p:nvPr>
        </p:nvSpPr>
        <p:spPr>
          <a:xfrm>
            <a:off x="9004300" y="12954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8" name="Google Shape;548;p46"/>
          <p:cNvSpPr txBox="1"/>
          <p:nvPr>
            <p:ph idx="8" type="body"/>
          </p:nvPr>
        </p:nvSpPr>
        <p:spPr>
          <a:xfrm>
            <a:off x="4070350" y="31242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9" name="Google Shape;549;p46"/>
          <p:cNvSpPr txBox="1"/>
          <p:nvPr>
            <p:ph idx="9" type="body"/>
          </p:nvPr>
        </p:nvSpPr>
        <p:spPr>
          <a:xfrm>
            <a:off x="4851400" y="30480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0" name="Google Shape;550;p46"/>
          <p:cNvSpPr txBox="1"/>
          <p:nvPr>
            <p:ph idx="13" type="body"/>
          </p:nvPr>
        </p:nvSpPr>
        <p:spPr>
          <a:xfrm>
            <a:off x="5080000" y="29718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1" name="Google Shape;551;p46"/>
          <p:cNvSpPr txBox="1"/>
          <p:nvPr>
            <p:ph idx="14" type="body"/>
          </p:nvPr>
        </p:nvSpPr>
        <p:spPr>
          <a:xfrm>
            <a:off x="7994650" y="31242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2" name="Google Shape;552;p46"/>
          <p:cNvSpPr txBox="1"/>
          <p:nvPr>
            <p:ph idx="15" type="body"/>
          </p:nvPr>
        </p:nvSpPr>
        <p:spPr>
          <a:xfrm>
            <a:off x="8775700" y="30480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3" name="Google Shape;553;p46"/>
          <p:cNvSpPr txBox="1"/>
          <p:nvPr>
            <p:ph idx="16" type="body"/>
          </p:nvPr>
        </p:nvSpPr>
        <p:spPr>
          <a:xfrm>
            <a:off x="9004300" y="29718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4" name="Google Shape;554;p46"/>
          <p:cNvSpPr txBox="1"/>
          <p:nvPr>
            <p:ph idx="17" type="body"/>
          </p:nvPr>
        </p:nvSpPr>
        <p:spPr>
          <a:xfrm>
            <a:off x="4070350" y="48006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5" name="Google Shape;555;p46"/>
          <p:cNvSpPr txBox="1"/>
          <p:nvPr>
            <p:ph idx="18" type="body"/>
          </p:nvPr>
        </p:nvSpPr>
        <p:spPr>
          <a:xfrm>
            <a:off x="4851400" y="47244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46"/>
          <p:cNvSpPr txBox="1"/>
          <p:nvPr>
            <p:ph idx="19" type="body"/>
          </p:nvPr>
        </p:nvSpPr>
        <p:spPr>
          <a:xfrm>
            <a:off x="5080000" y="46482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557" name="Shape 557"/>
        <p:cNvGrpSpPr/>
        <p:nvPr/>
      </p:nvGrpSpPr>
      <p:grpSpPr>
        <a:xfrm>
          <a:off x="0" y="0"/>
          <a:ext cx="0" cy="0"/>
          <a:chOff x="0" y="0"/>
          <a:chExt cx="0" cy="0"/>
        </a:xfrm>
      </p:grpSpPr>
      <p:sp>
        <p:nvSpPr>
          <p:cNvPr id="558" name="Google Shape;558;p47"/>
          <p:cNvSpPr txBox="1"/>
          <p:nvPr>
            <p:ph type="title"/>
          </p:nvPr>
        </p:nvSpPr>
        <p:spPr>
          <a:xfrm>
            <a:off x="696000" y="360000"/>
            <a:ext cx="10800000" cy="7200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1800"/>
              <a:buFont typeface="Arial"/>
              <a:buNone/>
              <a:defRPr sz="1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9" name="Google Shape;559;p47"/>
          <p:cNvSpPr txBox="1"/>
          <p:nvPr>
            <p:ph idx="1" type="body"/>
          </p:nvPr>
        </p:nvSpPr>
        <p:spPr>
          <a:xfrm>
            <a:off x="695960" y="1301749"/>
            <a:ext cx="10800000" cy="4873625"/>
          </a:xfrm>
          <a:prstGeom prst="rect">
            <a:avLst/>
          </a:prstGeom>
          <a:noFill/>
          <a:ln>
            <a:noFill/>
          </a:ln>
        </p:spPr>
        <p:txBody>
          <a:bodyPr anchorCtr="0" anchor="t" bIns="0" lIns="0" spcFirstLastPara="1" rIns="0" wrap="square" tIns="0">
            <a:normAutofit/>
          </a:bodyPr>
          <a:lstStyle>
            <a:lvl1pPr indent="-381000" lvl="0" marL="457200" algn="l">
              <a:lnSpc>
                <a:spcPct val="130000"/>
              </a:lnSpc>
              <a:spcBef>
                <a:spcPts val="1000"/>
              </a:spcBef>
              <a:spcAft>
                <a:spcPts val="0"/>
              </a:spcAft>
              <a:buClr>
                <a:schemeClr val="dk1"/>
              </a:buClr>
              <a:buSzPts val="2400"/>
              <a:buChar char="•"/>
              <a:defRPr>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0" name="Google Shape;560;p4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4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录">
  <p:cSld name="目录">
    <p:spTree>
      <p:nvGrpSpPr>
        <p:cNvPr id="563" name="Shape 563"/>
        <p:cNvGrpSpPr/>
        <p:nvPr/>
      </p:nvGrpSpPr>
      <p:grpSpPr>
        <a:xfrm>
          <a:off x="0" y="0"/>
          <a:ext cx="0" cy="0"/>
          <a:chOff x="0" y="0"/>
          <a:chExt cx="0" cy="0"/>
        </a:xfrm>
      </p:grpSpPr>
      <p:sp>
        <p:nvSpPr>
          <p:cNvPr id="564" name="Google Shape;564;p48"/>
          <p:cNvSpPr txBox="1"/>
          <p:nvPr>
            <p:ph type="title"/>
          </p:nvPr>
        </p:nvSpPr>
        <p:spPr>
          <a:xfrm>
            <a:off x="1127654" y="4219472"/>
            <a:ext cx="5298545" cy="108108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2250"/>
              <a:buFont typeface="Arial"/>
              <a:buNone/>
              <a:defRPr sz="225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5" name="Google Shape;565;p48"/>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6" name="Google Shape;56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8"/>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8" name="Google Shape;568;p48"/>
          <p:cNvSpPr/>
          <p:nvPr/>
        </p:nvSpPr>
        <p:spPr>
          <a:xfrm>
            <a:off x="1130334" y="5498053"/>
            <a:ext cx="1368028" cy="238423"/>
          </a:xfrm>
          <a:custGeom>
            <a:rect b="b" l="l" r="r" t="t"/>
            <a:pathLst>
              <a:path extrusionOk="0" h="238423" w="1368028">
                <a:moveTo>
                  <a:pt x="297954" y="102691"/>
                </a:moveTo>
                <a:cubicBezTo>
                  <a:pt x="285353" y="102691"/>
                  <a:pt x="275555" y="107007"/>
                  <a:pt x="268560" y="115639"/>
                </a:cubicBezTo>
                <a:cubicBezTo>
                  <a:pt x="261565" y="124271"/>
                  <a:pt x="258068" y="136475"/>
                  <a:pt x="258068" y="152251"/>
                </a:cubicBezTo>
                <a:cubicBezTo>
                  <a:pt x="258068" y="185093"/>
                  <a:pt x="271463" y="201513"/>
                  <a:pt x="298252" y="201513"/>
                </a:cubicBezTo>
                <a:cubicBezTo>
                  <a:pt x="323949" y="201513"/>
                  <a:pt x="336798" y="184646"/>
                  <a:pt x="336798" y="150912"/>
                </a:cubicBezTo>
                <a:cubicBezTo>
                  <a:pt x="336798" y="118765"/>
                  <a:pt x="323850" y="102691"/>
                  <a:pt x="297954" y="102691"/>
                </a:cubicBezTo>
                <a:close/>
                <a:moveTo>
                  <a:pt x="814536" y="98673"/>
                </a:moveTo>
                <a:cubicBezTo>
                  <a:pt x="806301" y="98673"/>
                  <a:pt x="799009" y="102046"/>
                  <a:pt x="792659" y="108793"/>
                </a:cubicBezTo>
                <a:cubicBezTo>
                  <a:pt x="786309" y="115540"/>
                  <a:pt x="782340" y="124470"/>
                  <a:pt x="780752" y="135582"/>
                </a:cubicBezTo>
                <a:lnTo>
                  <a:pt x="844451" y="135582"/>
                </a:lnTo>
                <a:cubicBezTo>
                  <a:pt x="844451" y="110976"/>
                  <a:pt x="834479" y="98673"/>
                  <a:pt x="814536" y="98673"/>
                </a:cubicBezTo>
                <a:close/>
                <a:moveTo>
                  <a:pt x="1314748" y="65782"/>
                </a:moveTo>
                <a:cubicBezTo>
                  <a:pt x="1329829" y="65782"/>
                  <a:pt x="1344365" y="68014"/>
                  <a:pt x="1358354" y="72479"/>
                </a:cubicBezTo>
                <a:lnTo>
                  <a:pt x="1358354" y="110282"/>
                </a:lnTo>
                <a:cubicBezTo>
                  <a:pt x="1345555" y="102741"/>
                  <a:pt x="1331466" y="98971"/>
                  <a:pt x="1316087" y="98971"/>
                </a:cubicBezTo>
                <a:cubicBezTo>
                  <a:pt x="1308447" y="98971"/>
                  <a:pt x="1302296" y="100335"/>
                  <a:pt x="1297633" y="103063"/>
                </a:cubicBezTo>
                <a:cubicBezTo>
                  <a:pt x="1292969" y="105792"/>
                  <a:pt x="1290638" y="109389"/>
                  <a:pt x="1290638" y="113853"/>
                </a:cubicBezTo>
                <a:cubicBezTo>
                  <a:pt x="1290638" y="121394"/>
                  <a:pt x="1297583" y="127496"/>
                  <a:pt x="1311474" y="132159"/>
                </a:cubicBezTo>
                <a:cubicBezTo>
                  <a:pt x="1326356" y="137120"/>
                  <a:pt x="1337543" y="141635"/>
                  <a:pt x="1345034" y="145703"/>
                </a:cubicBezTo>
                <a:cubicBezTo>
                  <a:pt x="1352525" y="149771"/>
                  <a:pt x="1358230" y="155128"/>
                  <a:pt x="1362150" y="161776"/>
                </a:cubicBezTo>
                <a:cubicBezTo>
                  <a:pt x="1366069" y="168424"/>
                  <a:pt x="1368028" y="176113"/>
                  <a:pt x="1368028" y="184844"/>
                </a:cubicBezTo>
                <a:cubicBezTo>
                  <a:pt x="1368028" y="201811"/>
                  <a:pt x="1361232" y="214982"/>
                  <a:pt x="1347639" y="224358"/>
                </a:cubicBezTo>
                <a:cubicBezTo>
                  <a:pt x="1334046" y="233735"/>
                  <a:pt x="1315889" y="238423"/>
                  <a:pt x="1293168" y="238423"/>
                </a:cubicBezTo>
                <a:cubicBezTo>
                  <a:pt x="1275308" y="238423"/>
                  <a:pt x="1258788" y="235595"/>
                  <a:pt x="1243608" y="229939"/>
                </a:cubicBezTo>
                <a:lnTo>
                  <a:pt x="1243608" y="190202"/>
                </a:lnTo>
                <a:cubicBezTo>
                  <a:pt x="1260078" y="200223"/>
                  <a:pt x="1276201" y="205234"/>
                  <a:pt x="1291977" y="205234"/>
                </a:cubicBezTo>
                <a:cubicBezTo>
                  <a:pt x="1311821" y="205234"/>
                  <a:pt x="1321743" y="199926"/>
                  <a:pt x="1321743" y="189309"/>
                </a:cubicBezTo>
                <a:cubicBezTo>
                  <a:pt x="1321743" y="181769"/>
                  <a:pt x="1313557" y="175468"/>
                  <a:pt x="1297186" y="170408"/>
                </a:cubicBezTo>
                <a:cubicBezTo>
                  <a:pt x="1276747" y="164058"/>
                  <a:pt x="1262707" y="156989"/>
                  <a:pt x="1255068" y="149200"/>
                </a:cubicBezTo>
                <a:cubicBezTo>
                  <a:pt x="1247428" y="141411"/>
                  <a:pt x="1243608" y="130869"/>
                  <a:pt x="1243608" y="117574"/>
                </a:cubicBezTo>
                <a:cubicBezTo>
                  <a:pt x="1243608" y="101401"/>
                  <a:pt x="1250156" y="88726"/>
                  <a:pt x="1263253" y="79549"/>
                </a:cubicBezTo>
                <a:cubicBezTo>
                  <a:pt x="1276350" y="70371"/>
                  <a:pt x="1293515" y="65782"/>
                  <a:pt x="1314748" y="65782"/>
                </a:cubicBezTo>
                <a:close/>
                <a:moveTo>
                  <a:pt x="1025724" y="65782"/>
                </a:moveTo>
                <a:cubicBezTo>
                  <a:pt x="1062236" y="65782"/>
                  <a:pt x="1080492" y="88404"/>
                  <a:pt x="1080492" y="133648"/>
                </a:cubicBezTo>
                <a:lnTo>
                  <a:pt x="1080492" y="234404"/>
                </a:lnTo>
                <a:lnTo>
                  <a:pt x="1032718" y="234404"/>
                </a:lnTo>
                <a:lnTo>
                  <a:pt x="1032718" y="142577"/>
                </a:lnTo>
                <a:cubicBezTo>
                  <a:pt x="1032718" y="115987"/>
                  <a:pt x="1023144" y="102691"/>
                  <a:pt x="1003995" y="102691"/>
                </a:cubicBezTo>
                <a:cubicBezTo>
                  <a:pt x="994866" y="102691"/>
                  <a:pt x="987276" y="106238"/>
                  <a:pt x="981224" y="113333"/>
                </a:cubicBezTo>
                <a:cubicBezTo>
                  <a:pt x="975172" y="120427"/>
                  <a:pt x="972145" y="129480"/>
                  <a:pt x="972145" y="140494"/>
                </a:cubicBezTo>
                <a:lnTo>
                  <a:pt x="972145" y="234404"/>
                </a:lnTo>
                <a:lnTo>
                  <a:pt x="924074" y="234404"/>
                </a:lnTo>
                <a:lnTo>
                  <a:pt x="924074" y="69800"/>
                </a:lnTo>
                <a:lnTo>
                  <a:pt x="972145" y="69800"/>
                </a:lnTo>
                <a:lnTo>
                  <a:pt x="972145" y="95994"/>
                </a:lnTo>
                <a:lnTo>
                  <a:pt x="972741" y="95994"/>
                </a:lnTo>
                <a:cubicBezTo>
                  <a:pt x="984746" y="75853"/>
                  <a:pt x="1002407" y="65782"/>
                  <a:pt x="1025724" y="65782"/>
                </a:cubicBezTo>
                <a:close/>
                <a:moveTo>
                  <a:pt x="814834" y="65782"/>
                </a:moveTo>
                <a:cubicBezTo>
                  <a:pt x="838150" y="65782"/>
                  <a:pt x="856382" y="72851"/>
                  <a:pt x="869528" y="86990"/>
                </a:cubicBezTo>
                <a:cubicBezTo>
                  <a:pt x="882675" y="101129"/>
                  <a:pt x="889248" y="120551"/>
                  <a:pt x="889248" y="145256"/>
                </a:cubicBezTo>
                <a:lnTo>
                  <a:pt x="889248" y="165646"/>
                </a:lnTo>
                <a:lnTo>
                  <a:pt x="780901" y="165646"/>
                </a:lnTo>
                <a:cubicBezTo>
                  <a:pt x="782588" y="191145"/>
                  <a:pt x="797967" y="203894"/>
                  <a:pt x="827038" y="203894"/>
                </a:cubicBezTo>
                <a:cubicBezTo>
                  <a:pt x="845195" y="203894"/>
                  <a:pt x="861219" y="199430"/>
                  <a:pt x="875109" y="190500"/>
                </a:cubicBezTo>
                <a:lnTo>
                  <a:pt x="875109" y="225772"/>
                </a:lnTo>
                <a:cubicBezTo>
                  <a:pt x="860127" y="234206"/>
                  <a:pt x="840482" y="238423"/>
                  <a:pt x="816173" y="238423"/>
                </a:cubicBezTo>
                <a:cubicBezTo>
                  <a:pt x="789980" y="238423"/>
                  <a:pt x="769615" y="231031"/>
                  <a:pt x="755079" y="216247"/>
                </a:cubicBezTo>
                <a:cubicBezTo>
                  <a:pt x="740544" y="201464"/>
                  <a:pt x="733276" y="180876"/>
                  <a:pt x="733276" y="154484"/>
                </a:cubicBezTo>
                <a:cubicBezTo>
                  <a:pt x="733276" y="128191"/>
                  <a:pt x="741015" y="106834"/>
                  <a:pt x="756493" y="90413"/>
                </a:cubicBezTo>
                <a:cubicBezTo>
                  <a:pt x="771971" y="73992"/>
                  <a:pt x="791418" y="65782"/>
                  <a:pt x="814834" y="65782"/>
                </a:cubicBezTo>
                <a:close/>
                <a:moveTo>
                  <a:pt x="520898" y="65782"/>
                </a:moveTo>
                <a:cubicBezTo>
                  <a:pt x="557411" y="65782"/>
                  <a:pt x="575667" y="88404"/>
                  <a:pt x="575667" y="133648"/>
                </a:cubicBezTo>
                <a:lnTo>
                  <a:pt x="575667" y="234404"/>
                </a:lnTo>
                <a:lnTo>
                  <a:pt x="527893" y="234404"/>
                </a:lnTo>
                <a:lnTo>
                  <a:pt x="527893" y="142577"/>
                </a:lnTo>
                <a:cubicBezTo>
                  <a:pt x="527893" y="115987"/>
                  <a:pt x="518319" y="102691"/>
                  <a:pt x="499170" y="102691"/>
                </a:cubicBezTo>
                <a:cubicBezTo>
                  <a:pt x="490041" y="102691"/>
                  <a:pt x="482451" y="106238"/>
                  <a:pt x="476399" y="113333"/>
                </a:cubicBezTo>
                <a:cubicBezTo>
                  <a:pt x="470346" y="120427"/>
                  <a:pt x="467320" y="129480"/>
                  <a:pt x="467320" y="140494"/>
                </a:cubicBezTo>
                <a:lnTo>
                  <a:pt x="467320" y="234404"/>
                </a:lnTo>
                <a:lnTo>
                  <a:pt x="419249" y="234404"/>
                </a:lnTo>
                <a:lnTo>
                  <a:pt x="419249" y="69800"/>
                </a:lnTo>
                <a:lnTo>
                  <a:pt x="467320" y="69800"/>
                </a:lnTo>
                <a:lnTo>
                  <a:pt x="467320" y="95994"/>
                </a:lnTo>
                <a:lnTo>
                  <a:pt x="467916" y="95994"/>
                </a:lnTo>
                <a:cubicBezTo>
                  <a:pt x="479921" y="75853"/>
                  <a:pt x="497582" y="65782"/>
                  <a:pt x="520898" y="65782"/>
                </a:cubicBezTo>
                <a:close/>
                <a:moveTo>
                  <a:pt x="299145" y="65782"/>
                </a:moveTo>
                <a:cubicBezTo>
                  <a:pt x="325636" y="65782"/>
                  <a:pt x="346670" y="73397"/>
                  <a:pt x="362248" y="88627"/>
                </a:cubicBezTo>
                <a:cubicBezTo>
                  <a:pt x="377825" y="103857"/>
                  <a:pt x="385614" y="124321"/>
                  <a:pt x="385614" y="150019"/>
                </a:cubicBezTo>
                <a:cubicBezTo>
                  <a:pt x="385614" y="177006"/>
                  <a:pt x="377627" y="198487"/>
                  <a:pt x="361652" y="214461"/>
                </a:cubicBezTo>
                <a:cubicBezTo>
                  <a:pt x="345678" y="230435"/>
                  <a:pt x="324048" y="238423"/>
                  <a:pt x="296763" y="238423"/>
                </a:cubicBezTo>
                <a:cubicBezTo>
                  <a:pt x="269974" y="238423"/>
                  <a:pt x="248717" y="230758"/>
                  <a:pt x="232990" y="215429"/>
                </a:cubicBezTo>
                <a:cubicBezTo>
                  <a:pt x="217264" y="200099"/>
                  <a:pt x="209401" y="179239"/>
                  <a:pt x="209401" y="152846"/>
                </a:cubicBezTo>
                <a:cubicBezTo>
                  <a:pt x="209401" y="125760"/>
                  <a:pt x="217512" y="104477"/>
                  <a:pt x="233735" y="88999"/>
                </a:cubicBezTo>
                <a:cubicBezTo>
                  <a:pt x="249957" y="73521"/>
                  <a:pt x="271760" y="65782"/>
                  <a:pt x="299145" y="65782"/>
                </a:cubicBezTo>
                <a:close/>
                <a:moveTo>
                  <a:pt x="1183481" y="19943"/>
                </a:moveTo>
                <a:lnTo>
                  <a:pt x="1183481" y="69800"/>
                </a:lnTo>
                <a:lnTo>
                  <a:pt x="1220986" y="69800"/>
                </a:lnTo>
                <a:lnTo>
                  <a:pt x="1220986" y="105668"/>
                </a:lnTo>
                <a:lnTo>
                  <a:pt x="1183481" y="105668"/>
                </a:lnTo>
                <a:lnTo>
                  <a:pt x="1183481" y="175022"/>
                </a:lnTo>
                <a:cubicBezTo>
                  <a:pt x="1183481" y="192584"/>
                  <a:pt x="1190427" y="201364"/>
                  <a:pt x="1204317" y="201364"/>
                </a:cubicBezTo>
                <a:cubicBezTo>
                  <a:pt x="1209675" y="201364"/>
                  <a:pt x="1215231" y="199777"/>
                  <a:pt x="1220986" y="196602"/>
                </a:cubicBezTo>
                <a:lnTo>
                  <a:pt x="1220986" y="232469"/>
                </a:lnTo>
                <a:cubicBezTo>
                  <a:pt x="1213743" y="236438"/>
                  <a:pt x="1202779" y="238423"/>
                  <a:pt x="1188095" y="238423"/>
                </a:cubicBezTo>
                <a:cubicBezTo>
                  <a:pt x="1153170" y="238423"/>
                  <a:pt x="1135708" y="220067"/>
                  <a:pt x="1135708" y="183356"/>
                </a:cubicBezTo>
                <a:lnTo>
                  <a:pt x="1135708" y="105668"/>
                </a:lnTo>
                <a:lnTo>
                  <a:pt x="1108621" y="105668"/>
                </a:lnTo>
                <a:lnTo>
                  <a:pt x="1108621" y="69800"/>
                </a:lnTo>
                <a:lnTo>
                  <a:pt x="1135708" y="69800"/>
                </a:lnTo>
                <a:lnTo>
                  <a:pt x="1135708" y="33635"/>
                </a:lnTo>
                <a:close/>
                <a:moveTo>
                  <a:pt x="678656" y="19943"/>
                </a:moveTo>
                <a:lnTo>
                  <a:pt x="678656" y="69800"/>
                </a:lnTo>
                <a:lnTo>
                  <a:pt x="716161" y="69800"/>
                </a:lnTo>
                <a:lnTo>
                  <a:pt x="716161" y="105668"/>
                </a:lnTo>
                <a:lnTo>
                  <a:pt x="678656" y="105668"/>
                </a:lnTo>
                <a:lnTo>
                  <a:pt x="678656" y="175022"/>
                </a:lnTo>
                <a:cubicBezTo>
                  <a:pt x="678656" y="192584"/>
                  <a:pt x="685602" y="201364"/>
                  <a:pt x="699492" y="201364"/>
                </a:cubicBezTo>
                <a:cubicBezTo>
                  <a:pt x="704850" y="201364"/>
                  <a:pt x="710406" y="199777"/>
                  <a:pt x="716161" y="196602"/>
                </a:cubicBezTo>
                <a:lnTo>
                  <a:pt x="716161" y="232469"/>
                </a:lnTo>
                <a:cubicBezTo>
                  <a:pt x="708918" y="236438"/>
                  <a:pt x="697954" y="238423"/>
                  <a:pt x="683270" y="238423"/>
                </a:cubicBezTo>
                <a:cubicBezTo>
                  <a:pt x="648345" y="238423"/>
                  <a:pt x="630882" y="220067"/>
                  <a:pt x="630882" y="183356"/>
                </a:cubicBezTo>
                <a:lnTo>
                  <a:pt x="630882" y="105668"/>
                </a:lnTo>
                <a:lnTo>
                  <a:pt x="603796" y="105668"/>
                </a:lnTo>
                <a:lnTo>
                  <a:pt x="603796" y="69800"/>
                </a:lnTo>
                <a:lnTo>
                  <a:pt x="630882" y="69800"/>
                </a:lnTo>
                <a:lnTo>
                  <a:pt x="630882" y="33635"/>
                </a:lnTo>
                <a:close/>
                <a:moveTo>
                  <a:pt x="122337" y="0"/>
                </a:moveTo>
                <a:cubicBezTo>
                  <a:pt x="144859" y="0"/>
                  <a:pt x="163711" y="2927"/>
                  <a:pt x="178891" y="8781"/>
                </a:cubicBezTo>
                <a:lnTo>
                  <a:pt x="178891" y="56257"/>
                </a:lnTo>
                <a:cubicBezTo>
                  <a:pt x="163314" y="47129"/>
                  <a:pt x="145653" y="42565"/>
                  <a:pt x="125909" y="42565"/>
                </a:cubicBezTo>
                <a:cubicBezTo>
                  <a:pt x="103386" y="42565"/>
                  <a:pt x="85378" y="49758"/>
                  <a:pt x="71884" y="64145"/>
                </a:cubicBezTo>
                <a:cubicBezTo>
                  <a:pt x="58390" y="78532"/>
                  <a:pt x="51643" y="97334"/>
                  <a:pt x="51643" y="120551"/>
                </a:cubicBezTo>
                <a:cubicBezTo>
                  <a:pt x="51643" y="143173"/>
                  <a:pt x="58043" y="161379"/>
                  <a:pt x="70842" y="175171"/>
                </a:cubicBezTo>
                <a:cubicBezTo>
                  <a:pt x="83641" y="188962"/>
                  <a:pt x="100955" y="195858"/>
                  <a:pt x="122783" y="195858"/>
                </a:cubicBezTo>
                <a:cubicBezTo>
                  <a:pt x="143321" y="195858"/>
                  <a:pt x="162024" y="190897"/>
                  <a:pt x="178891" y="180975"/>
                </a:cubicBezTo>
                <a:lnTo>
                  <a:pt x="178891" y="226070"/>
                </a:lnTo>
                <a:cubicBezTo>
                  <a:pt x="162123" y="234305"/>
                  <a:pt x="140246" y="238423"/>
                  <a:pt x="113258" y="238423"/>
                </a:cubicBezTo>
                <a:cubicBezTo>
                  <a:pt x="78532" y="238423"/>
                  <a:pt x="50974" y="228029"/>
                  <a:pt x="30584" y="207243"/>
                </a:cubicBezTo>
                <a:cubicBezTo>
                  <a:pt x="10195" y="186457"/>
                  <a:pt x="0" y="158750"/>
                  <a:pt x="0" y="124123"/>
                </a:cubicBezTo>
                <a:cubicBezTo>
                  <a:pt x="0" y="87709"/>
                  <a:pt x="11385" y="57919"/>
                  <a:pt x="34156" y="34751"/>
                </a:cubicBezTo>
                <a:cubicBezTo>
                  <a:pt x="56927" y="11584"/>
                  <a:pt x="86320" y="0"/>
                  <a:pt x="12233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accent1"/>
              </a:buClr>
              <a:buSzPts val="2400"/>
              <a:buFont typeface="Arial"/>
              <a:buNone/>
            </a:pPr>
            <a:r>
              <a:t/>
            </a:r>
            <a:endParaRPr b="1" sz="2400">
              <a:solidFill>
                <a:schemeClr val="accen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569" name="Shape 569"/>
        <p:cNvGrpSpPr/>
        <p:nvPr/>
      </p:nvGrpSpPr>
      <p:grpSpPr>
        <a:xfrm>
          <a:off x="0" y="0"/>
          <a:ext cx="0" cy="0"/>
          <a:chOff x="0" y="0"/>
          <a:chExt cx="0" cy="0"/>
        </a:xfrm>
      </p:grpSpPr>
      <p:sp>
        <p:nvSpPr>
          <p:cNvPr id="570" name="Google Shape;570;p49"/>
          <p:cNvSpPr txBox="1"/>
          <p:nvPr>
            <p:ph type="title"/>
          </p:nvPr>
        </p:nvSpPr>
        <p:spPr>
          <a:xfrm>
            <a:off x="696000" y="360000"/>
            <a:ext cx="10800000" cy="7200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1800"/>
              <a:buFont typeface="Arial"/>
              <a:buNone/>
              <a:defRPr sz="1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1" name="Google Shape;571;p49"/>
          <p:cNvSpPr txBox="1"/>
          <p:nvPr>
            <p:ph idx="1" type="body"/>
          </p:nvPr>
        </p:nvSpPr>
        <p:spPr>
          <a:xfrm>
            <a:off x="695960" y="1301750"/>
            <a:ext cx="5323840" cy="4875850"/>
          </a:xfrm>
          <a:prstGeom prst="rect">
            <a:avLst/>
          </a:prstGeom>
          <a:noFill/>
          <a:ln>
            <a:noFill/>
          </a:ln>
        </p:spPr>
        <p:txBody>
          <a:bodyPr anchorCtr="0" anchor="t" bIns="0" lIns="0" spcFirstLastPara="1" rIns="0" wrap="square" tIns="0">
            <a:normAutofit/>
          </a:bodyPr>
          <a:lstStyle>
            <a:lvl1pPr indent="-381000" lvl="0" marL="457200" algn="l">
              <a:lnSpc>
                <a:spcPct val="130000"/>
              </a:lnSpc>
              <a:spcBef>
                <a:spcPts val="1000"/>
              </a:spcBef>
              <a:spcAft>
                <a:spcPts val="0"/>
              </a:spcAft>
              <a:buClr>
                <a:schemeClr val="dk1"/>
              </a:buClr>
              <a:buSzPts val="2400"/>
              <a:buChar char="•"/>
              <a:defRPr>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2" name="Google Shape;572;p49"/>
          <p:cNvSpPr txBox="1"/>
          <p:nvPr>
            <p:ph idx="2" type="body"/>
          </p:nvPr>
        </p:nvSpPr>
        <p:spPr>
          <a:xfrm>
            <a:off x="6172200" y="1301750"/>
            <a:ext cx="5323840" cy="4875850"/>
          </a:xfrm>
          <a:prstGeom prst="rect">
            <a:avLst/>
          </a:prstGeom>
          <a:noFill/>
          <a:ln>
            <a:noFill/>
          </a:ln>
        </p:spPr>
        <p:txBody>
          <a:bodyPr anchorCtr="0" anchor="t" bIns="0" lIns="0" spcFirstLastPara="1" rIns="0" wrap="square" tIns="0">
            <a:normAutofit/>
          </a:bodyPr>
          <a:lstStyle>
            <a:lvl1pPr indent="-381000" lvl="0" marL="457200" algn="l">
              <a:lnSpc>
                <a:spcPct val="130000"/>
              </a:lnSpc>
              <a:spcBef>
                <a:spcPts val="1000"/>
              </a:spcBef>
              <a:spcAft>
                <a:spcPts val="0"/>
              </a:spcAft>
              <a:buClr>
                <a:schemeClr val="dk1"/>
              </a:buClr>
              <a:buSzPts val="2400"/>
              <a:buChar char="•"/>
              <a:defRPr>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p49"/>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49"/>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576" name="Shape 576"/>
        <p:cNvGrpSpPr/>
        <p:nvPr/>
      </p:nvGrpSpPr>
      <p:grpSpPr>
        <a:xfrm>
          <a:off x="0" y="0"/>
          <a:ext cx="0" cy="0"/>
          <a:chOff x="0" y="0"/>
          <a:chExt cx="0" cy="0"/>
        </a:xfrm>
      </p:grpSpPr>
      <p:sp>
        <p:nvSpPr>
          <p:cNvPr id="577" name="Google Shape;577;p50"/>
          <p:cNvSpPr txBox="1"/>
          <p:nvPr>
            <p:ph type="title"/>
          </p:nvPr>
        </p:nvSpPr>
        <p:spPr>
          <a:xfrm>
            <a:off x="696000" y="360000"/>
            <a:ext cx="10800000" cy="7200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1800"/>
              <a:buFont typeface="Arial"/>
              <a:buNone/>
              <a:defRPr sz="1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8" name="Google Shape;578;p50"/>
          <p:cNvSpPr txBox="1"/>
          <p:nvPr>
            <p:ph idx="1" type="body"/>
          </p:nvPr>
        </p:nvSpPr>
        <p:spPr>
          <a:xfrm>
            <a:off x="695960" y="1301750"/>
            <a:ext cx="5323840" cy="411303"/>
          </a:xfrm>
          <a:prstGeom prst="rect">
            <a:avLst/>
          </a:prstGeom>
          <a:noFill/>
          <a:ln>
            <a:noFill/>
          </a:ln>
        </p:spPr>
        <p:txBody>
          <a:bodyPr anchorCtr="0" anchor="b" bIns="0" lIns="0" spcFirstLastPara="1" rIns="0" wrap="square" tIns="0">
            <a:normAutofit/>
          </a:bodyPr>
          <a:lstStyle>
            <a:lvl1pPr indent="-228600" lvl="0" marL="457200" algn="l">
              <a:lnSpc>
                <a:spcPct val="130000"/>
              </a:lnSpc>
              <a:spcBef>
                <a:spcPts val="1000"/>
              </a:spcBef>
              <a:spcAft>
                <a:spcPts val="0"/>
              </a:spcAft>
              <a:buClr>
                <a:schemeClr val="dk1"/>
              </a:buClr>
              <a:buSzPts val="1200"/>
              <a:buNone/>
              <a:defRPr b="1" sz="1200">
                <a:latin typeface="Arial"/>
                <a:ea typeface="Arial"/>
                <a:cs typeface="Arial"/>
                <a:sym typeface="Arial"/>
              </a:defRPr>
            </a:lvl1pPr>
            <a:lvl2pPr indent="-228600" lvl="1" marL="914400" algn="l">
              <a:lnSpc>
                <a:spcPct val="130000"/>
              </a:lnSpc>
              <a:spcBef>
                <a:spcPts val="0"/>
              </a:spcBef>
              <a:spcAft>
                <a:spcPts val="0"/>
              </a:spcAft>
              <a:buClr>
                <a:srgbClr val="595959"/>
              </a:buClr>
              <a:buSzPts val="2000"/>
              <a:buNone/>
              <a:defRPr b="1" sz="2000"/>
            </a:lvl2pPr>
            <a:lvl3pPr indent="-228600" lvl="2" marL="1371600" algn="l">
              <a:lnSpc>
                <a:spcPct val="130000"/>
              </a:lnSpc>
              <a:spcBef>
                <a:spcPts val="0"/>
              </a:spcBef>
              <a:spcAft>
                <a:spcPts val="0"/>
              </a:spcAft>
              <a:buClr>
                <a:srgbClr val="595959"/>
              </a:buClr>
              <a:buSzPts val="1800"/>
              <a:buNone/>
              <a:defRPr b="1" sz="1800"/>
            </a:lvl3pPr>
            <a:lvl4pPr indent="-228600" lvl="3" marL="1828800" algn="l">
              <a:lnSpc>
                <a:spcPct val="130000"/>
              </a:lnSpc>
              <a:spcBef>
                <a:spcPts val="0"/>
              </a:spcBef>
              <a:spcAft>
                <a:spcPts val="0"/>
              </a:spcAft>
              <a:buClr>
                <a:srgbClr val="595959"/>
              </a:buClr>
              <a:buSzPts val="1600"/>
              <a:buNone/>
              <a:defRPr b="1" sz="1600"/>
            </a:lvl4pPr>
            <a:lvl5pPr indent="-228600" lvl="4" marL="2286000" algn="l">
              <a:lnSpc>
                <a:spcPct val="130000"/>
              </a:lnSpc>
              <a:spcBef>
                <a:spcPts val="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9" name="Google Shape;579;p50"/>
          <p:cNvSpPr txBox="1"/>
          <p:nvPr>
            <p:ph idx="2" type="body"/>
          </p:nvPr>
        </p:nvSpPr>
        <p:spPr>
          <a:xfrm>
            <a:off x="695960" y="1875099"/>
            <a:ext cx="5323840" cy="4300276"/>
          </a:xfrm>
          <a:prstGeom prst="rect">
            <a:avLst/>
          </a:prstGeom>
          <a:noFill/>
          <a:ln>
            <a:noFill/>
          </a:ln>
        </p:spPr>
        <p:txBody>
          <a:bodyPr anchorCtr="0" anchor="t" bIns="0" lIns="0" spcFirstLastPara="1" rIns="0" wrap="square" tIns="0">
            <a:normAutofit/>
          </a:bodyPr>
          <a:lstStyle>
            <a:lvl1pPr indent="-368300" lvl="0" marL="457200" algn="l">
              <a:lnSpc>
                <a:spcPct val="130000"/>
              </a:lnSpc>
              <a:spcBef>
                <a:spcPts val="1000"/>
              </a:spcBef>
              <a:spcAft>
                <a:spcPts val="0"/>
              </a:spcAft>
              <a:buClr>
                <a:schemeClr val="dk1"/>
              </a:buClr>
              <a:buSzPts val="2200"/>
              <a:buChar char="•"/>
              <a:defRPr sz="2200">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0" name="Google Shape;580;p50"/>
          <p:cNvSpPr txBox="1"/>
          <p:nvPr>
            <p:ph idx="3" type="body"/>
          </p:nvPr>
        </p:nvSpPr>
        <p:spPr>
          <a:xfrm>
            <a:off x="6172200" y="1301750"/>
            <a:ext cx="5323840" cy="411303"/>
          </a:xfrm>
          <a:prstGeom prst="rect">
            <a:avLst/>
          </a:prstGeom>
          <a:noFill/>
          <a:ln>
            <a:noFill/>
          </a:ln>
        </p:spPr>
        <p:txBody>
          <a:bodyPr anchorCtr="0" anchor="b" bIns="0" lIns="0" spcFirstLastPara="1" rIns="0" wrap="square" tIns="0">
            <a:normAutofit/>
          </a:bodyPr>
          <a:lstStyle>
            <a:lvl1pPr indent="-228600" lvl="0" marL="457200" algn="l">
              <a:lnSpc>
                <a:spcPct val="130000"/>
              </a:lnSpc>
              <a:spcBef>
                <a:spcPts val="1000"/>
              </a:spcBef>
              <a:spcAft>
                <a:spcPts val="0"/>
              </a:spcAft>
              <a:buClr>
                <a:schemeClr val="dk1"/>
              </a:buClr>
              <a:buSzPts val="1200"/>
              <a:buNone/>
              <a:defRPr b="1" sz="1200">
                <a:latin typeface="Arial"/>
                <a:ea typeface="Arial"/>
                <a:cs typeface="Arial"/>
                <a:sym typeface="Arial"/>
              </a:defRPr>
            </a:lvl1pPr>
            <a:lvl2pPr indent="-228600" lvl="1" marL="914400" algn="l">
              <a:lnSpc>
                <a:spcPct val="130000"/>
              </a:lnSpc>
              <a:spcBef>
                <a:spcPts val="0"/>
              </a:spcBef>
              <a:spcAft>
                <a:spcPts val="0"/>
              </a:spcAft>
              <a:buClr>
                <a:srgbClr val="595959"/>
              </a:buClr>
              <a:buSzPts val="2000"/>
              <a:buNone/>
              <a:defRPr b="1" sz="2000"/>
            </a:lvl2pPr>
            <a:lvl3pPr indent="-228600" lvl="2" marL="1371600" algn="l">
              <a:lnSpc>
                <a:spcPct val="130000"/>
              </a:lnSpc>
              <a:spcBef>
                <a:spcPts val="0"/>
              </a:spcBef>
              <a:spcAft>
                <a:spcPts val="0"/>
              </a:spcAft>
              <a:buClr>
                <a:srgbClr val="595959"/>
              </a:buClr>
              <a:buSzPts val="1800"/>
              <a:buNone/>
              <a:defRPr b="1" sz="1800"/>
            </a:lvl3pPr>
            <a:lvl4pPr indent="-228600" lvl="3" marL="1828800" algn="l">
              <a:lnSpc>
                <a:spcPct val="130000"/>
              </a:lnSpc>
              <a:spcBef>
                <a:spcPts val="0"/>
              </a:spcBef>
              <a:spcAft>
                <a:spcPts val="0"/>
              </a:spcAft>
              <a:buClr>
                <a:srgbClr val="595959"/>
              </a:buClr>
              <a:buSzPts val="1600"/>
              <a:buNone/>
              <a:defRPr b="1" sz="1600"/>
            </a:lvl4pPr>
            <a:lvl5pPr indent="-228600" lvl="4" marL="2286000" algn="l">
              <a:lnSpc>
                <a:spcPct val="130000"/>
              </a:lnSpc>
              <a:spcBef>
                <a:spcPts val="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1" name="Google Shape;581;p50"/>
          <p:cNvSpPr txBox="1"/>
          <p:nvPr>
            <p:ph idx="4" type="body"/>
          </p:nvPr>
        </p:nvSpPr>
        <p:spPr>
          <a:xfrm>
            <a:off x="6172200" y="1875099"/>
            <a:ext cx="5323840" cy="4300276"/>
          </a:xfrm>
          <a:prstGeom prst="rect">
            <a:avLst/>
          </a:prstGeom>
          <a:noFill/>
          <a:ln>
            <a:noFill/>
          </a:ln>
        </p:spPr>
        <p:txBody>
          <a:bodyPr anchorCtr="0" anchor="t" bIns="0" lIns="0" spcFirstLastPara="1" rIns="0" wrap="square" tIns="0">
            <a:normAutofit/>
          </a:bodyPr>
          <a:lstStyle>
            <a:lvl1pPr indent="-368300" lvl="0" marL="457200" algn="l">
              <a:lnSpc>
                <a:spcPct val="130000"/>
              </a:lnSpc>
              <a:spcBef>
                <a:spcPts val="1000"/>
              </a:spcBef>
              <a:spcAft>
                <a:spcPts val="0"/>
              </a:spcAft>
              <a:buClr>
                <a:schemeClr val="dk1"/>
              </a:buClr>
              <a:buSzPts val="2200"/>
              <a:buChar char="•"/>
              <a:defRPr sz="2200">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2" name="Google Shape;582;p50"/>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50"/>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2_3">
  <p:cSld name="正文页-32_3">
    <p:bg>
      <p:bgPr>
        <a:solidFill>
          <a:schemeClr val="lt1"/>
        </a:solidFill>
      </p:bgPr>
    </p:bg>
    <p:spTree>
      <p:nvGrpSpPr>
        <p:cNvPr id="54" name="Shape 54"/>
        <p:cNvGrpSpPr/>
        <p:nvPr/>
      </p:nvGrpSpPr>
      <p:grpSpPr>
        <a:xfrm>
          <a:off x="0" y="0"/>
          <a:ext cx="0" cy="0"/>
          <a:chOff x="0" y="0"/>
          <a:chExt cx="0" cy="0"/>
        </a:xfrm>
      </p:grpSpPr>
      <p:sp>
        <p:nvSpPr>
          <p:cNvPr id="55" name="Google Shape;55;p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6"/>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6"/>
          <p:cNvSpPr txBox="1"/>
          <p:nvPr>
            <p:ph idx="2" type="body"/>
          </p:nvPr>
        </p:nvSpPr>
        <p:spPr>
          <a:xfrm>
            <a:off x="2514600" y="2209800"/>
            <a:ext cx="1524000" cy="1524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
          <p:cNvSpPr/>
          <p:nvPr>
            <p:ph idx="3" type="pic"/>
          </p:nvPr>
        </p:nvSpPr>
        <p:spPr>
          <a:xfrm>
            <a:off x="2870200" y="2565400"/>
            <a:ext cx="812800" cy="812800"/>
          </a:xfrm>
          <a:prstGeom prst="rect">
            <a:avLst/>
          </a:prstGeom>
          <a:noFill/>
          <a:ln>
            <a:noFill/>
          </a:ln>
        </p:spPr>
      </p:sp>
      <p:sp>
        <p:nvSpPr>
          <p:cNvPr id="62" name="Google Shape;62;p6"/>
          <p:cNvSpPr txBox="1"/>
          <p:nvPr>
            <p:ph idx="4" type="body"/>
          </p:nvPr>
        </p:nvSpPr>
        <p:spPr>
          <a:xfrm>
            <a:off x="1016000" y="40894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
          <p:cNvSpPr txBox="1"/>
          <p:nvPr>
            <p:ph idx="5" type="body"/>
          </p:nvPr>
        </p:nvSpPr>
        <p:spPr>
          <a:xfrm>
            <a:off x="1016000" y="4648200"/>
            <a:ext cx="45212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
          <p:cNvSpPr txBox="1"/>
          <p:nvPr>
            <p:ph idx="6" type="body"/>
          </p:nvPr>
        </p:nvSpPr>
        <p:spPr>
          <a:xfrm>
            <a:off x="6248400" y="1524000"/>
            <a:ext cx="53340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
          <p:cNvSpPr txBox="1"/>
          <p:nvPr>
            <p:ph idx="7" type="body"/>
          </p:nvPr>
        </p:nvSpPr>
        <p:spPr>
          <a:xfrm>
            <a:off x="8153400" y="2209800"/>
            <a:ext cx="1524000" cy="1524000"/>
          </a:xfrm>
          <a:prstGeom prst="rect">
            <a:avLst/>
          </a:prstGeom>
          <a:solidFill>
            <a:srgbClr val="FFFFFF"/>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
          <p:cNvSpPr/>
          <p:nvPr>
            <p:ph idx="8" type="pic"/>
          </p:nvPr>
        </p:nvSpPr>
        <p:spPr>
          <a:xfrm>
            <a:off x="8509000" y="2565400"/>
            <a:ext cx="812800" cy="812800"/>
          </a:xfrm>
          <a:prstGeom prst="rect">
            <a:avLst/>
          </a:prstGeom>
          <a:noFill/>
          <a:ln>
            <a:noFill/>
          </a:ln>
        </p:spPr>
      </p:sp>
      <p:sp>
        <p:nvSpPr>
          <p:cNvPr id="67" name="Google Shape;67;p6"/>
          <p:cNvSpPr txBox="1"/>
          <p:nvPr>
            <p:ph idx="9" type="body"/>
          </p:nvPr>
        </p:nvSpPr>
        <p:spPr>
          <a:xfrm>
            <a:off x="6654800" y="4089400"/>
            <a:ext cx="4521200" cy="406400"/>
          </a:xfrm>
          <a:prstGeom prst="rect">
            <a:avLst/>
          </a:prstGeom>
          <a:noFill/>
          <a:ln>
            <a:noFill/>
          </a:ln>
        </p:spPr>
        <p:txBody>
          <a:bodyPr anchorCtr="0" anchor="t" bIns="0" lIns="0" spcFirstLastPara="1" rIns="0" wrap="square" tIns="0">
            <a:normAutofit/>
          </a:bodyPr>
          <a:lstStyle>
            <a:lvl1pPr indent="-228600" lvl="0" marL="457200" algn="ctr">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
          <p:cNvSpPr txBox="1"/>
          <p:nvPr>
            <p:ph idx="13" type="body"/>
          </p:nvPr>
        </p:nvSpPr>
        <p:spPr>
          <a:xfrm>
            <a:off x="6654800" y="4648200"/>
            <a:ext cx="4521200" cy="914400"/>
          </a:xfrm>
          <a:prstGeom prst="rect">
            <a:avLst/>
          </a:prstGeom>
          <a:noFill/>
          <a:ln>
            <a:noFill/>
          </a:ln>
        </p:spPr>
        <p:txBody>
          <a:bodyPr anchorCtr="0" anchor="t" bIns="0" lIns="0" spcFirstLastPara="1" rIns="0" wrap="square" tIns="0">
            <a:normAutofit/>
          </a:bodyPr>
          <a:lstStyle>
            <a:lvl1pPr indent="-228600" lvl="0" marL="457200" algn="ctr">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85" name="Shape 585"/>
        <p:cNvGrpSpPr/>
        <p:nvPr/>
      </p:nvGrpSpPr>
      <p:grpSpPr>
        <a:xfrm>
          <a:off x="0" y="0"/>
          <a:ext cx="0" cy="0"/>
          <a:chOff x="0" y="0"/>
          <a:chExt cx="0" cy="0"/>
        </a:xfrm>
      </p:grpSpPr>
      <p:sp>
        <p:nvSpPr>
          <p:cNvPr id="586" name="Google Shape;586;p51"/>
          <p:cNvSpPr txBox="1"/>
          <p:nvPr>
            <p:ph type="title"/>
          </p:nvPr>
        </p:nvSpPr>
        <p:spPr>
          <a:xfrm>
            <a:off x="695960" y="360000"/>
            <a:ext cx="10800000" cy="7200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7" name="Google Shape;587;p5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5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90" name="Shape 590"/>
        <p:cNvGrpSpPr/>
        <p:nvPr/>
      </p:nvGrpSpPr>
      <p:grpSpPr>
        <a:xfrm>
          <a:off x="0" y="0"/>
          <a:ext cx="0" cy="0"/>
          <a:chOff x="0" y="0"/>
          <a:chExt cx="0" cy="0"/>
        </a:xfrm>
      </p:grpSpPr>
      <p:sp>
        <p:nvSpPr>
          <p:cNvPr id="591" name="Google Shape;591;p52"/>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52"/>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内容">
  <p:cSld name="仅内容">
    <p:spTree>
      <p:nvGrpSpPr>
        <p:cNvPr id="594" name="Shape 594"/>
        <p:cNvGrpSpPr/>
        <p:nvPr/>
      </p:nvGrpSpPr>
      <p:grpSpPr>
        <a:xfrm>
          <a:off x="0" y="0"/>
          <a:ext cx="0" cy="0"/>
          <a:chOff x="0" y="0"/>
          <a:chExt cx="0" cy="0"/>
        </a:xfrm>
      </p:grpSpPr>
      <p:sp>
        <p:nvSpPr>
          <p:cNvPr id="595" name="Google Shape;595;p53"/>
          <p:cNvSpPr txBox="1"/>
          <p:nvPr>
            <p:ph idx="1" type="body"/>
          </p:nvPr>
        </p:nvSpPr>
        <p:spPr>
          <a:xfrm>
            <a:off x="695960" y="360045"/>
            <a:ext cx="10801985" cy="5817870"/>
          </a:xfrm>
          <a:prstGeom prst="rect">
            <a:avLst/>
          </a:prstGeom>
          <a:noFill/>
          <a:ln>
            <a:noFill/>
          </a:ln>
        </p:spPr>
        <p:txBody>
          <a:bodyPr anchorCtr="0" anchor="t" bIns="0" lIns="0" spcFirstLastPara="1" rIns="0" wrap="square" tIns="0">
            <a:normAutofit/>
          </a:bodyPr>
          <a:lstStyle>
            <a:lvl1pPr indent="-381000" lvl="0" marL="457200" algn="l">
              <a:lnSpc>
                <a:spcPct val="130000"/>
              </a:lnSpc>
              <a:spcBef>
                <a:spcPts val="1000"/>
              </a:spcBef>
              <a:spcAft>
                <a:spcPts val="0"/>
              </a:spcAft>
              <a:buClr>
                <a:schemeClr val="dk1"/>
              </a:buClr>
              <a:buSzPts val="2400"/>
              <a:buChar char="•"/>
              <a:defRPr>
                <a:latin typeface="Arial"/>
                <a:ea typeface="Arial"/>
                <a:cs typeface="Arial"/>
                <a:sym typeface="Arial"/>
              </a:defRPr>
            </a:lvl1pPr>
            <a:lvl2pPr indent="-355600" lvl="1" marL="914400" algn="l">
              <a:lnSpc>
                <a:spcPct val="130000"/>
              </a:lnSpc>
              <a:spcBef>
                <a:spcPts val="0"/>
              </a:spcBef>
              <a:spcAft>
                <a:spcPts val="0"/>
              </a:spcAft>
              <a:buClr>
                <a:srgbClr val="595959"/>
              </a:buClr>
              <a:buSzPts val="2000"/>
              <a:buChar char="•"/>
              <a:defRPr>
                <a:latin typeface="Arial"/>
                <a:ea typeface="Arial"/>
                <a:cs typeface="Arial"/>
                <a:sym typeface="Arial"/>
              </a:defRPr>
            </a:lvl2pPr>
            <a:lvl3pPr indent="-342900" lvl="2" marL="1371600" algn="l">
              <a:lnSpc>
                <a:spcPct val="130000"/>
              </a:lnSpc>
              <a:spcBef>
                <a:spcPts val="0"/>
              </a:spcBef>
              <a:spcAft>
                <a:spcPts val="0"/>
              </a:spcAft>
              <a:buClr>
                <a:srgbClr val="595959"/>
              </a:buClr>
              <a:buSzPts val="1800"/>
              <a:buChar char="•"/>
              <a:defRPr>
                <a:latin typeface="Arial"/>
                <a:ea typeface="Arial"/>
                <a:cs typeface="Arial"/>
                <a:sym typeface="Arial"/>
              </a:defRPr>
            </a:lvl3pPr>
            <a:lvl4pPr indent="-330200" lvl="3" marL="1828800" algn="l">
              <a:lnSpc>
                <a:spcPct val="130000"/>
              </a:lnSpc>
              <a:spcBef>
                <a:spcPts val="0"/>
              </a:spcBef>
              <a:spcAft>
                <a:spcPts val="0"/>
              </a:spcAft>
              <a:buClr>
                <a:srgbClr val="595959"/>
              </a:buClr>
              <a:buSzPts val="1600"/>
              <a:buChar char="•"/>
              <a:defRPr>
                <a:latin typeface="Arial"/>
                <a:ea typeface="Arial"/>
                <a:cs typeface="Arial"/>
                <a:sym typeface="Arial"/>
              </a:defRPr>
            </a:lvl4pPr>
            <a:lvl5pPr indent="-317500" lvl="4" marL="2286000" algn="l">
              <a:lnSpc>
                <a:spcPct val="130000"/>
              </a:lnSpc>
              <a:spcBef>
                <a:spcPts val="0"/>
              </a:spcBef>
              <a:spcAft>
                <a:spcPts val="0"/>
              </a:spcAft>
              <a:buClr>
                <a:srgbClr val="595959"/>
              </a:buClr>
              <a:buSzPts val="14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6" name="Google Shape;596;p53"/>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7" name="Google Shape;59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8" name="Google Shape;598;p53"/>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副标题">
  <p:cSld name="标题和副标题">
    <p:spTree>
      <p:nvGrpSpPr>
        <p:cNvPr id="599" name="Shape 599"/>
        <p:cNvGrpSpPr/>
        <p:nvPr/>
      </p:nvGrpSpPr>
      <p:grpSpPr>
        <a:xfrm>
          <a:off x="0" y="0"/>
          <a:ext cx="0" cy="0"/>
          <a:chOff x="0" y="0"/>
          <a:chExt cx="0" cy="0"/>
        </a:xfrm>
      </p:grpSpPr>
      <p:sp>
        <p:nvSpPr>
          <p:cNvPr id="600" name="Google Shape;600;p54"/>
          <p:cNvSpPr txBox="1"/>
          <p:nvPr>
            <p:ph type="title"/>
          </p:nvPr>
        </p:nvSpPr>
        <p:spPr>
          <a:xfrm>
            <a:off x="696000" y="360000"/>
            <a:ext cx="10800000" cy="7200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1"/>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1" name="Google Shape;601;p54"/>
          <p:cNvSpPr txBox="1"/>
          <p:nvPr>
            <p:ph idx="1" type="body"/>
          </p:nvPr>
        </p:nvSpPr>
        <p:spPr>
          <a:xfrm>
            <a:off x="695960" y="1301750"/>
            <a:ext cx="10799088" cy="405553"/>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1200"/>
              <a:buNone/>
              <a:defRPr b="0" sz="1200">
                <a:latin typeface="Arial"/>
                <a:ea typeface="Arial"/>
                <a:cs typeface="Arial"/>
                <a:sym typeface="Arial"/>
              </a:defRPr>
            </a:lvl1pPr>
            <a:lvl2pPr indent="-228600" lvl="1" marL="914400" algn="l">
              <a:lnSpc>
                <a:spcPct val="130000"/>
              </a:lnSpc>
              <a:spcBef>
                <a:spcPts val="0"/>
              </a:spcBef>
              <a:spcAft>
                <a:spcPts val="0"/>
              </a:spcAft>
              <a:buClr>
                <a:srgbClr val="595959"/>
              </a:buClr>
              <a:buSzPts val="2000"/>
              <a:buNone/>
              <a:defRPr b="1" sz="2000"/>
            </a:lvl2pPr>
            <a:lvl3pPr indent="-228600" lvl="2" marL="1371600" algn="l">
              <a:lnSpc>
                <a:spcPct val="130000"/>
              </a:lnSpc>
              <a:spcBef>
                <a:spcPts val="0"/>
              </a:spcBef>
              <a:spcAft>
                <a:spcPts val="0"/>
              </a:spcAft>
              <a:buClr>
                <a:srgbClr val="595959"/>
              </a:buClr>
              <a:buSzPts val="1800"/>
              <a:buNone/>
              <a:defRPr b="1" sz="1800"/>
            </a:lvl3pPr>
            <a:lvl4pPr indent="-228600" lvl="3" marL="1828800" algn="l">
              <a:lnSpc>
                <a:spcPct val="130000"/>
              </a:lnSpc>
              <a:spcBef>
                <a:spcPts val="0"/>
              </a:spcBef>
              <a:spcAft>
                <a:spcPts val="0"/>
              </a:spcAft>
              <a:buClr>
                <a:srgbClr val="595959"/>
              </a:buClr>
              <a:buSzPts val="1600"/>
              <a:buNone/>
              <a:defRPr b="1" sz="1600"/>
            </a:lvl4pPr>
            <a:lvl5pPr indent="-228600" lvl="4" marL="2286000" algn="l">
              <a:lnSpc>
                <a:spcPct val="130000"/>
              </a:lnSpc>
              <a:spcBef>
                <a:spcPts val="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2" name="Google Shape;602;p54"/>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54"/>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节页-1_3" showMasterSp="0">
  <p:cSld name="章节页-1_3">
    <p:spTree>
      <p:nvGrpSpPr>
        <p:cNvPr id="605" name="Shape 605"/>
        <p:cNvGrpSpPr/>
        <p:nvPr/>
      </p:nvGrpSpPr>
      <p:grpSpPr>
        <a:xfrm>
          <a:off x="0" y="0"/>
          <a:ext cx="0" cy="0"/>
          <a:chOff x="0" y="0"/>
          <a:chExt cx="0" cy="0"/>
        </a:xfrm>
      </p:grpSpPr>
      <p:sp>
        <p:nvSpPr>
          <p:cNvPr id="606" name="Google Shape;606;p55"/>
          <p:cNvSpPr/>
          <p:nvPr/>
        </p:nvSpPr>
        <p:spPr>
          <a:xfrm>
            <a:off x="3602736" y="0"/>
            <a:ext cx="8247888" cy="6858000"/>
          </a:xfrm>
          <a:custGeom>
            <a:rect b="b" l="l" r="r" t="t"/>
            <a:pathLst>
              <a:path extrusionOk="0" h="6858000" w="8247888">
                <a:moveTo>
                  <a:pt x="2788920" y="-18288"/>
                </a:moveTo>
                <a:cubicBezTo>
                  <a:pt x="2816352" y="54864"/>
                  <a:pt x="2843784" y="118872"/>
                  <a:pt x="2862072" y="173736"/>
                </a:cubicBezTo>
                <a:cubicBezTo>
                  <a:pt x="3008376" y="466344"/>
                  <a:pt x="3227832" y="722376"/>
                  <a:pt x="3520440" y="923544"/>
                </a:cubicBezTo>
                <a:cubicBezTo>
                  <a:pt x="3813048" y="1124712"/>
                  <a:pt x="4178808" y="1280160"/>
                  <a:pt x="4562856" y="1417320"/>
                </a:cubicBezTo>
                <a:cubicBezTo>
                  <a:pt x="4645152" y="1444752"/>
                  <a:pt x="4727448" y="1472184"/>
                  <a:pt x="4809744" y="1508760"/>
                </a:cubicBezTo>
                <a:cubicBezTo>
                  <a:pt x="5468112" y="1746504"/>
                  <a:pt x="6144768" y="1984248"/>
                  <a:pt x="6492240" y="2459736"/>
                </a:cubicBezTo>
                <a:cubicBezTo>
                  <a:pt x="6492240" y="2459736"/>
                  <a:pt x="6492240" y="2459736"/>
                  <a:pt x="6492240" y="2459736"/>
                </a:cubicBezTo>
                <a:cubicBezTo>
                  <a:pt x="6492240" y="2459736"/>
                  <a:pt x="6501384" y="2468880"/>
                  <a:pt x="6501384" y="2468880"/>
                </a:cubicBezTo>
                <a:cubicBezTo>
                  <a:pt x="6501384" y="2468880"/>
                  <a:pt x="6501384" y="2478024"/>
                  <a:pt x="6501384" y="2478024"/>
                </a:cubicBezTo>
                <a:cubicBezTo>
                  <a:pt x="6263640" y="1865376"/>
                  <a:pt x="5522976" y="1563624"/>
                  <a:pt x="4809744" y="1280160"/>
                </a:cubicBezTo>
                <a:lnTo>
                  <a:pt x="4809744" y="1280160"/>
                </a:lnTo>
                <a:cubicBezTo>
                  <a:pt x="4754880" y="1261872"/>
                  <a:pt x="4709160" y="1243584"/>
                  <a:pt x="4663440" y="1225296"/>
                </a:cubicBezTo>
                <a:cubicBezTo>
                  <a:pt x="4270248" y="1069848"/>
                  <a:pt x="3877056" y="896112"/>
                  <a:pt x="3584448" y="658368"/>
                </a:cubicBezTo>
                <a:cubicBezTo>
                  <a:pt x="3355848" y="475488"/>
                  <a:pt x="3182112" y="256032"/>
                  <a:pt x="3063240" y="0"/>
                </a:cubicBezTo>
                <a:lnTo>
                  <a:pt x="3099816" y="-18288"/>
                </a:lnTo>
                <a:cubicBezTo>
                  <a:pt x="3172968" y="137160"/>
                  <a:pt x="3255264" y="265176"/>
                  <a:pt x="3346704" y="384048"/>
                </a:cubicBezTo>
                <a:cubicBezTo>
                  <a:pt x="3703320" y="795528"/>
                  <a:pt x="4279392" y="1033272"/>
                  <a:pt x="4864608" y="1271016"/>
                </a:cubicBezTo>
                <a:lnTo>
                  <a:pt x="4864608" y="1271016"/>
                </a:lnTo>
                <a:lnTo>
                  <a:pt x="4864608" y="1271016"/>
                </a:lnTo>
                <a:cubicBezTo>
                  <a:pt x="5065776" y="1353312"/>
                  <a:pt x="5266944" y="1426464"/>
                  <a:pt x="5458968" y="1517904"/>
                </a:cubicBezTo>
                <a:cubicBezTo>
                  <a:pt x="5989320" y="1764792"/>
                  <a:pt x="6501384" y="2103120"/>
                  <a:pt x="6601968" y="2633472"/>
                </a:cubicBezTo>
                <a:cubicBezTo>
                  <a:pt x="6611112" y="2660904"/>
                  <a:pt x="6620256" y="2688336"/>
                  <a:pt x="6638544" y="2715768"/>
                </a:cubicBezTo>
                <a:cubicBezTo>
                  <a:pt x="6665976" y="2752344"/>
                  <a:pt x="6693408" y="2788920"/>
                  <a:pt x="6711696" y="2834640"/>
                </a:cubicBezTo>
                <a:cubicBezTo>
                  <a:pt x="6748272" y="2862072"/>
                  <a:pt x="6775704" y="2898648"/>
                  <a:pt x="6803136" y="2935224"/>
                </a:cubicBezTo>
                <a:cubicBezTo>
                  <a:pt x="6848856" y="2962656"/>
                  <a:pt x="6894576" y="2999232"/>
                  <a:pt x="6940296" y="3035808"/>
                </a:cubicBezTo>
                <a:cubicBezTo>
                  <a:pt x="6976872" y="3054096"/>
                  <a:pt x="7013448" y="3072384"/>
                  <a:pt x="7050024" y="3090672"/>
                </a:cubicBezTo>
                <a:cubicBezTo>
                  <a:pt x="7104888" y="3108960"/>
                  <a:pt x="7168896" y="3127248"/>
                  <a:pt x="7223760" y="3145536"/>
                </a:cubicBezTo>
                <a:cubicBezTo>
                  <a:pt x="7315200" y="3163824"/>
                  <a:pt x="7406640" y="3182112"/>
                  <a:pt x="7498080" y="3200400"/>
                </a:cubicBezTo>
                <a:cubicBezTo>
                  <a:pt x="7808976" y="3282696"/>
                  <a:pt x="8119872" y="3392424"/>
                  <a:pt x="8220456" y="3621024"/>
                </a:cubicBezTo>
                <a:cubicBezTo>
                  <a:pt x="8385048" y="3995928"/>
                  <a:pt x="7781544" y="4617720"/>
                  <a:pt x="7269480" y="5138928"/>
                </a:cubicBezTo>
                <a:cubicBezTo>
                  <a:pt x="7178040" y="5230368"/>
                  <a:pt x="7086600" y="5321808"/>
                  <a:pt x="7013448" y="5413248"/>
                </a:cubicBezTo>
                <a:cubicBezTo>
                  <a:pt x="6556248" y="5888736"/>
                  <a:pt x="6208776" y="6382512"/>
                  <a:pt x="5961888" y="6858000"/>
                </a:cubicBezTo>
                <a:lnTo>
                  <a:pt x="5888736" y="6858000"/>
                </a:lnTo>
                <a:cubicBezTo>
                  <a:pt x="5952744" y="6684264"/>
                  <a:pt x="6016752" y="6510528"/>
                  <a:pt x="6099048" y="6336792"/>
                </a:cubicBezTo>
                <a:cubicBezTo>
                  <a:pt x="6291072" y="5934456"/>
                  <a:pt x="6574536" y="5522976"/>
                  <a:pt x="6894576" y="5102352"/>
                </a:cubicBezTo>
                <a:lnTo>
                  <a:pt x="6922008" y="5074920"/>
                </a:lnTo>
                <a:cubicBezTo>
                  <a:pt x="7223760" y="4663440"/>
                  <a:pt x="7552944" y="4233672"/>
                  <a:pt x="7571232" y="3877056"/>
                </a:cubicBezTo>
                <a:cubicBezTo>
                  <a:pt x="7580376" y="3547872"/>
                  <a:pt x="7370064" y="3319272"/>
                  <a:pt x="7095744" y="3154680"/>
                </a:cubicBezTo>
                <a:cubicBezTo>
                  <a:pt x="7086600" y="3154680"/>
                  <a:pt x="7068312" y="3154680"/>
                  <a:pt x="7059168" y="3145536"/>
                </a:cubicBezTo>
                <a:cubicBezTo>
                  <a:pt x="7242048" y="3346704"/>
                  <a:pt x="7333488" y="3602736"/>
                  <a:pt x="7296912" y="3913632"/>
                </a:cubicBezTo>
                <a:cubicBezTo>
                  <a:pt x="7251192" y="4251960"/>
                  <a:pt x="7013448" y="4636008"/>
                  <a:pt x="6757416" y="5010912"/>
                </a:cubicBezTo>
                <a:cubicBezTo>
                  <a:pt x="6473952" y="5449824"/>
                  <a:pt x="6190488" y="5879592"/>
                  <a:pt x="6035040" y="6291072"/>
                </a:cubicBezTo>
                <a:cubicBezTo>
                  <a:pt x="5961888" y="6483096"/>
                  <a:pt x="5907024" y="6675120"/>
                  <a:pt x="5870448" y="6858000"/>
                </a:cubicBezTo>
                <a:lnTo>
                  <a:pt x="5843016" y="6858000"/>
                </a:lnTo>
                <a:cubicBezTo>
                  <a:pt x="5907024" y="6547104"/>
                  <a:pt x="6016752" y="6208776"/>
                  <a:pt x="6199632" y="5870448"/>
                </a:cubicBezTo>
                <a:cubicBezTo>
                  <a:pt x="6327648" y="5632704"/>
                  <a:pt x="6483096" y="5394960"/>
                  <a:pt x="6638544" y="5157216"/>
                </a:cubicBezTo>
                <a:lnTo>
                  <a:pt x="6638544" y="5157216"/>
                </a:lnTo>
                <a:lnTo>
                  <a:pt x="6638544" y="5157216"/>
                </a:lnTo>
                <a:lnTo>
                  <a:pt x="6638544" y="5157216"/>
                </a:lnTo>
                <a:cubicBezTo>
                  <a:pt x="6757416" y="4974336"/>
                  <a:pt x="6876288" y="4800600"/>
                  <a:pt x="6976872" y="4617720"/>
                </a:cubicBezTo>
                <a:cubicBezTo>
                  <a:pt x="7242048" y="4169664"/>
                  <a:pt x="7324344" y="3776472"/>
                  <a:pt x="7205472" y="3465576"/>
                </a:cubicBezTo>
                <a:cubicBezTo>
                  <a:pt x="7159752" y="3337560"/>
                  <a:pt x="7086600" y="3236976"/>
                  <a:pt x="6995160" y="3136392"/>
                </a:cubicBezTo>
                <a:cubicBezTo>
                  <a:pt x="6976872" y="3136392"/>
                  <a:pt x="6958584" y="3136392"/>
                  <a:pt x="6931152" y="3136392"/>
                </a:cubicBezTo>
                <a:cubicBezTo>
                  <a:pt x="6986016" y="3227832"/>
                  <a:pt x="7013448" y="3328416"/>
                  <a:pt x="7031736" y="3438144"/>
                </a:cubicBezTo>
                <a:cubicBezTo>
                  <a:pt x="7068312" y="3758184"/>
                  <a:pt x="6995160" y="4105656"/>
                  <a:pt x="6784848" y="4517136"/>
                </a:cubicBezTo>
                <a:cubicBezTo>
                  <a:pt x="6693408" y="4700016"/>
                  <a:pt x="6583680" y="4892040"/>
                  <a:pt x="6473952" y="5084064"/>
                </a:cubicBezTo>
                <a:lnTo>
                  <a:pt x="6473952" y="5084064"/>
                </a:lnTo>
                <a:cubicBezTo>
                  <a:pt x="6345936" y="5303520"/>
                  <a:pt x="6217920" y="5522976"/>
                  <a:pt x="6108192" y="5742432"/>
                </a:cubicBezTo>
                <a:cubicBezTo>
                  <a:pt x="5925312" y="6135624"/>
                  <a:pt x="5824728" y="6510528"/>
                  <a:pt x="5788152" y="6858000"/>
                </a:cubicBezTo>
                <a:lnTo>
                  <a:pt x="5760720" y="6858000"/>
                </a:lnTo>
                <a:cubicBezTo>
                  <a:pt x="5769864" y="6729984"/>
                  <a:pt x="5797296" y="6601968"/>
                  <a:pt x="5824728" y="6464808"/>
                </a:cubicBezTo>
                <a:cubicBezTo>
                  <a:pt x="5907024" y="6099048"/>
                  <a:pt x="6080760" y="5715000"/>
                  <a:pt x="6318504" y="5285232"/>
                </a:cubicBezTo>
                <a:cubicBezTo>
                  <a:pt x="6364224" y="5202936"/>
                  <a:pt x="6409944" y="5120640"/>
                  <a:pt x="6455664" y="5047488"/>
                </a:cubicBezTo>
                <a:lnTo>
                  <a:pt x="6464808" y="5038344"/>
                </a:lnTo>
                <a:lnTo>
                  <a:pt x="6464808" y="5038344"/>
                </a:lnTo>
                <a:cubicBezTo>
                  <a:pt x="6665976" y="4690872"/>
                  <a:pt x="6858000" y="4352544"/>
                  <a:pt x="6949440" y="4023360"/>
                </a:cubicBezTo>
                <a:cubicBezTo>
                  <a:pt x="7040880" y="3685032"/>
                  <a:pt x="7022592" y="3374136"/>
                  <a:pt x="6885432" y="3127248"/>
                </a:cubicBezTo>
                <a:cubicBezTo>
                  <a:pt x="6867144" y="3127248"/>
                  <a:pt x="6839712" y="3118104"/>
                  <a:pt x="6821424" y="3118104"/>
                </a:cubicBezTo>
                <a:cubicBezTo>
                  <a:pt x="6867144" y="3374136"/>
                  <a:pt x="6821424" y="3666744"/>
                  <a:pt x="6720840" y="3968496"/>
                </a:cubicBezTo>
                <a:cubicBezTo>
                  <a:pt x="6620256" y="4288536"/>
                  <a:pt x="6446520" y="4617720"/>
                  <a:pt x="6272784" y="4956048"/>
                </a:cubicBezTo>
                <a:cubicBezTo>
                  <a:pt x="6227064" y="5038344"/>
                  <a:pt x="6181344" y="5120640"/>
                  <a:pt x="6144768" y="5202936"/>
                </a:cubicBezTo>
                <a:cubicBezTo>
                  <a:pt x="5925312" y="5623560"/>
                  <a:pt x="5769864" y="6044184"/>
                  <a:pt x="5715000" y="6419088"/>
                </a:cubicBezTo>
                <a:cubicBezTo>
                  <a:pt x="5696712" y="6565392"/>
                  <a:pt x="5687568" y="6711696"/>
                  <a:pt x="5687568" y="6858000"/>
                </a:cubicBezTo>
                <a:lnTo>
                  <a:pt x="5650992" y="6858000"/>
                </a:lnTo>
                <a:cubicBezTo>
                  <a:pt x="5641848" y="6574536"/>
                  <a:pt x="5687568" y="6263640"/>
                  <a:pt x="5797296" y="5943600"/>
                </a:cubicBezTo>
                <a:cubicBezTo>
                  <a:pt x="5907024" y="5596128"/>
                  <a:pt x="6099048" y="5239512"/>
                  <a:pt x="6281928" y="4882896"/>
                </a:cubicBezTo>
                <a:cubicBezTo>
                  <a:pt x="6318504" y="4818888"/>
                  <a:pt x="6345936" y="4754880"/>
                  <a:pt x="6382512" y="4690872"/>
                </a:cubicBezTo>
                <a:cubicBezTo>
                  <a:pt x="6611112" y="4251960"/>
                  <a:pt x="6775704" y="3822192"/>
                  <a:pt x="6793992" y="3438144"/>
                </a:cubicBezTo>
                <a:cubicBezTo>
                  <a:pt x="6803136" y="3319272"/>
                  <a:pt x="6793992" y="3218688"/>
                  <a:pt x="6775704" y="3118104"/>
                </a:cubicBezTo>
                <a:cubicBezTo>
                  <a:pt x="6757416" y="3108960"/>
                  <a:pt x="6739128" y="3108960"/>
                  <a:pt x="6720840" y="3108960"/>
                </a:cubicBezTo>
                <a:cubicBezTo>
                  <a:pt x="6720840" y="3108960"/>
                  <a:pt x="6711696" y="3108960"/>
                  <a:pt x="6711696" y="3108960"/>
                </a:cubicBezTo>
                <a:cubicBezTo>
                  <a:pt x="6711696" y="3108960"/>
                  <a:pt x="6702552" y="3108960"/>
                  <a:pt x="6702552" y="3108960"/>
                </a:cubicBezTo>
                <a:cubicBezTo>
                  <a:pt x="6693408" y="3191256"/>
                  <a:pt x="6684264" y="3282696"/>
                  <a:pt x="6665976" y="3374136"/>
                </a:cubicBezTo>
                <a:cubicBezTo>
                  <a:pt x="6574536" y="3767328"/>
                  <a:pt x="6373368" y="4187952"/>
                  <a:pt x="6153912" y="4626864"/>
                </a:cubicBezTo>
                <a:cubicBezTo>
                  <a:pt x="5934456" y="5065776"/>
                  <a:pt x="5724144" y="5486400"/>
                  <a:pt x="5623560" y="5897880"/>
                </a:cubicBezTo>
                <a:cubicBezTo>
                  <a:pt x="5532120" y="6245352"/>
                  <a:pt x="5513832" y="6565392"/>
                  <a:pt x="5559552" y="6858000"/>
                </a:cubicBezTo>
                <a:lnTo>
                  <a:pt x="5522976" y="6858000"/>
                </a:lnTo>
                <a:cubicBezTo>
                  <a:pt x="5504688" y="6757416"/>
                  <a:pt x="5504688" y="6647688"/>
                  <a:pt x="5504688" y="6537960"/>
                </a:cubicBezTo>
                <a:cubicBezTo>
                  <a:pt x="5504688" y="6190488"/>
                  <a:pt x="5586984" y="5797296"/>
                  <a:pt x="5751576" y="5394960"/>
                </a:cubicBezTo>
                <a:cubicBezTo>
                  <a:pt x="5852160" y="5166360"/>
                  <a:pt x="5971032" y="4928616"/>
                  <a:pt x="6089904" y="4690872"/>
                </a:cubicBezTo>
                <a:lnTo>
                  <a:pt x="6089904" y="4690872"/>
                </a:lnTo>
                <a:lnTo>
                  <a:pt x="6089904" y="4690872"/>
                </a:lnTo>
                <a:cubicBezTo>
                  <a:pt x="6199632" y="4480560"/>
                  <a:pt x="6300216" y="4270248"/>
                  <a:pt x="6391656" y="4069080"/>
                </a:cubicBezTo>
                <a:cubicBezTo>
                  <a:pt x="6537960" y="3730752"/>
                  <a:pt x="6656832" y="3392424"/>
                  <a:pt x="6665976" y="3099816"/>
                </a:cubicBezTo>
                <a:cubicBezTo>
                  <a:pt x="6638544" y="3099816"/>
                  <a:pt x="6611112" y="3099816"/>
                  <a:pt x="6583680" y="3090672"/>
                </a:cubicBezTo>
                <a:cubicBezTo>
                  <a:pt x="6492240" y="3511296"/>
                  <a:pt x="6236208" y="3968496"/>
                  <a:pt x="5989320" y="4416552"/>
                </a:cubicBezTo>
                <a:lnTo>
                  <a:pt x="5989320" y="4416552"/>
                </a:lnTo>
                <a:cubicBezTo>
                  <a:pt x="5824728" y="4718304"/>
                  <a:pt x="5660136" y="5020056"/>
                  <a:pt x="5541264" y="5303520"/>
                </a:cubicBezTo>
                <a:cubicBezTo>
                  <a:pt x="5303520" y="5879592"/>
                  <a:pt x="5276088" y="6409944"/>
                  <a:pt x="5394960" y="6858000"/>
                </a:cubicBezTo>
                <a:lnTo>
                  <a:pt x="5358384" y="6858000"/>
                </a:lnTo>
                <a:cubicBezTo>
                  <a:pt x="5294376" y="6574536"/>
                  <a:pt x="5285232" y="6254496"/>
                  <a:pt x="5330952" y="5934456"/>
                </a:cubicBezTo>
                <a:cubicBezTo>
                  <a:pt x="5385816" y="5596128"/>
                  <a:pt x="5522976" y="5239512"/>
                  <a:pt x="5715000" y="4864608"/>
                </a:cubicBezTo>
                <a:cubicBezTo>
                  <a:pt x="5788152" y="4727448"/>
                  <a:pt x="5870448" y="4581144"/>
                  <a:pt x="5952744" y="4434840"/>
                </a:cubicBezTo>
                <a:lnTo>
                  <a:pt x="5952744" y="4434840"/>
                </a:lnTo>
                <a:lnTo>
                  <a:pt x="5952744" y="4434840"/>
                </a:lnTo>
                <a:lnTo>
                  <a:pt x="5952744" y="4434840"/>
                </a:lnTo>
                <a:cubicBezTo>
                  <a:pt x="6199632" y="3968496"/>
                  <a:pt x="6455664" y="3502152"/>
                  <a:pt x="6547104" y="3090672"/>
                </a:cubicBezTo>
                <a:cubicBezTo>
                  <a:pt x="6355080" y="3072384"/>
                  <a:pt x="6172200" y="3054096"/>
                  <a:pt x="5980176" y="3035808"/>
                </a:cubicBezTo>
                <a:cubicBezTo>
                  <a:pt x="5797296" y="3017520"/>
                  <a:pt x="5614416" y="3008376"/>
                  <a:pt x="5431536" y="2990088"/>
                </a:cubicBezTo>
                <a:cubicBezTo>
                  <a:pt x="4489704" y="2898648"/>
                  <a:pt x="3557016" y="2779776"/>
                  <a:pt x="2743200" y="2551176"/>
                </a:cubicBezTo>
                <a:cubicBezTo>
                  <a:pt x="1965960" y="2340864"/>
                  <a:pt x="1289304" y="2020824"/>
                  <a:pt x="822960" y="1572768"/>
                </a:cubicBezTo>
                <a:cubicBezTo>
                  <a:pt x="384048" y="1143000"/>
                  <a:pt x="100584" y="612648"/>
                  <a:pt x="-64008" y="-18288"/>
                </a:cubicBezTo>
                <a:lnTo>
                  <a:pt x="36576" y="27432"/>
                </a:lnTo>
                <a:cubicBezTo>
                  <a:pt x="73152" y="173736"/>
                  <a:pt x="109728" y="338328"/>
                  <a:pt x="173736" y="493776"/>
                </a:cubicBezTo>
                <a:cubicBezTo>
                  <a:pt x="384048" y="1088136"/>
                  <a:pt x="786384" y="1581912"/>
                  <a:pt x="1371600" y="1947672"/>
                </a:cubicBezTo>
                <a:cubicBezTo>
                  <a:pt x="1984248" y="2331720"/>
                  <a:pt x="2779776" y="2569464"/>
                  <a:pt x="3639312" y="2724912"/>
                </a:cubicBezTo>
                <a:cubicBezTo>
                  <a:pt x="4489704" y="2880360"/>
                  <a:pt x="5422392" y="2962656"/>
                  <a:pt x="6345936" y="3044952"/>
                </a:cubicBezTo>
                <a:cubicBezTo>
                  <a:pt x="6419088" y="3054096"/>
                  <a:pt x="6483096" y="3054096"/>
                  <a:pt x="6547104" y="3063240"/>
                </a:cubicBezTo>
                <a:cubicBezTo>
                  <a:pt x="6556248" y="3044952"/>
                  <a:pt x="6556248" y="3026664"/>
                  <a:pt x="6556248" y="2999232"/>
                </a:cubicBezTo>
                <a:cubicBezTo>
                  <a:pt x="6163056" y="2916936"/>
                  <a:pt x="5742432" y="2852928"/>
                  <a:pt x="5321808" y="2788920"/>
                </a:cubicBezTo>
                <a:cubicBezTo>
                  <a:pt x="5294376" y="2788920"/>
                  <a:pt x="5266944" y="2779776"/>
                  <a:pt x="5230368" y="2779776"/>
                </a:cubicBezTo>
                <a:lnTo>
                  <a:pt x="5230368" y="2779776"/>
                </a:lnTo>
                <a:lnTo>
                  <a:pt x="5230368" y="2779776"/>
                </a:lnTo>
                <a:lnTo>
                  <a:pt x="5230368" y="2779776"/>
                </a:lnTo>
                <a:cubicBezTo>
                  <a:pt x="4361688" y="2642616"/>
                  <a:pt x="3493008" y="2505456"/>
                  <a:pt x="2761488" y="2249424"/>
                </a:cubicBezTo>
                <a:cubicBezTo>
                  <a:pt x="1563624" y="1828800"/>
                  <a:pt x="804672" y="1042416"/>
                  <a:pt x="557784" y="45720"/>
                </a:cubicBezTo>
                <a:lnTo>
                  <a:pt x="603504" y="0"/>
                </a:lnTo>
                <a:cubicBezTo>
                  <a:pt x="603504" y="18288"/>
                  <a:pt x="612648" y="45720"/>
                  <a:pt x="612648" y="64008"/>
                </a:cubicBezTo>
                <a:cubicBezTo>
                  <a:pt x="768096" y="649224"/>
                  <a:pt x="1078992" y="1143000"/>
                  <a:pt x="1545336" y="1536192"/>
                </a:cubicBezTo>
                <a:cubicBezTo>
                  <a:pt x="2066544" y="1975104"/>
                  <a:pt x="2770632" y="2267712"/>
                  <a:pt x="3593592" y="2459736"/>
                </a:cubicBezTo>
                <a:cubicBezTo>
                  <a:pt x="4114800" y="2578608"/>
                  <a:pt x="4663440" y="2660904"/>
                  <a:pt x="5212080" y="2743200"/>
                </a:cubicBezTo>
                <a:cubicBezTo>
                  <a:pt x="5568696" y="2798064"/>
                  <a:pt x="5925312" y="2852928"/>
                  <a:pt x="6272784" y="2916936"/>
                </a:cubicBezTo>
                <a:cubicBezTo>
                  <a:pt x="6364224" y="2935224"/>
                  <a:pt x="6464808" y="2953512"/>
                  <a:pt x="6565392" y="2971800"/>
                </a:cubicBezTo>
                <a:cubicBezTo>
                  <a:pt x="6565392" y="2953512"/>
                  <a:pt x="6565392" y="2935224"/>
                  <a:pt x="6565392" y="2916936"/>
                </a:cubicBezTo>
                <a:cubicBezTo>
                  <a:pt x="6345936" y="2834640"/>
                  <a:pt x="6099048" y="2770632"/>
                  <a:pt x="5852160" y="2715768"/>
                </a:cubicBezTo>
                <a:cubicBezTo>
                  <a:pt x="5541264" y="2633472"/>
                  <a:pt x="5212080" y="2569464"/>
                  <a:pt x="4882896" y="2505456"/>
                </a:cubicBezTo>
                <a:cubicBezTo>
                  <a:pt x="4343400" y="2395728"/>
                  <a:pt x="3813048" y="2295144"/>
                  <a:pt x="3328416" y="2139696"/>
                </a:cubicBezTo>
                <a:cubicBezTo>
                  <a:pt x="2121408" y="1755648"/>
                  <a:pt x="1371600" y="996696"/>
                  <a:pt x="1097280" y="18288"/>
                </a:cubicBezTo>
                <a:lnTo>
                  <a:pt x="1143000" y="-18288"/>
                </a:lnTo>
                <a:cubicBezTo>
                  <a:pt x="1307592" y="576072"/>
                  <a:pt x="1618488" y="1078992"/>
                  <a:pt x="2093976" y="1463040"/>
                </a:cubicBezTo>
                <a:cubicBezTo>
                  <a:pt x="2624328" y="1901952"/>
                  <a:pt x="3374136" y="2148840"/>
                  <a:pt x="4206240" y="2340864"/>
                </a:cubicBezTo>
                <a:cubicBezTo>
                  <a:pt x="4434840" y="2386584"/>
                  <a:pt x="4672584" y="2432304"/>
                  <a:pt x="4901184" y="2478024"/>
                </a:cubicBezTo>
                <a:lnTo>
                  <a:pt x="4901184" y="2478024"/>
                </a:lnTo>
                <a:lnTo>
                  <a:pt x="4901184" y="2478024"/>
                </a:lnTo>
                <a:lnTo>
                  <a:pt x="4901184" y="2478024"/>
                </a:lnTo>
                <a:lnTo>
                  <a:pt x="4901184" y="2478024"/>
                </a:lnTo>
                <a:cubicBezTo>
                  <a:pt x="5477256" y="2596896"/>
                  <a:pt x="6053328" y="2715768"/>
                  <a:pt x="6574536" y="2889504"/>
                </a:cubicBezTo>
                <a:cubicBezTo>
                  <a:pt x="6574536" y="2871216"/>
                  <a:pt x="6574536" y="2862072"/>
                  <a:pt x="6574536" y="2843784"/>
                </a:cubicBezTo>
                <a:cubicBezTo>
                  <a:pt x="6537960" y="2825496"/>
                  <a:pt x="6501384" y="2807208"/>
                  <a:pt x="6464808" y="2788920"/>
                </a:cubicBezTo>
                <a:cubicBezTo>
                  <a:pt x="5971032" y="2542032"/>
                  <a:pt x="5358384" y="2395728"/>
                  <a:pt x="4754880" y="2249424"/>
                </a:cubicBezTo>
                <a:cubicBezTo>
                  <a:pt x="4507992" y="2194560"/>
                  <a:pt x="4261104" y="2130552"/>
                  <a:pt x="4023360" y="2066544"/>
                </a:cubicBezTo>
                <a:cubicBezTo>
                  <a:pt x="3246120" y="1856232"/>
                  <a:pt x="2587752" y="1545336"/>
                  <a:pt x="2167128" y="1060704"/>
                </a:cubicBezTo>
                <a:cubicBezTo>
                  <a:pt x="1901952" y="749808"/>
                  <a:pt x="1719072" y="393192"/>
                  <a:pt x="1600200" y="27432"/>
                </a:cubicBezTo>
                <a:lnTo>
                  <a:pt x="1645920" y="-18288"/>
                </a:lnTo>
                <a:cubicBezTo>
                  <a:pt x="1819656" y="585216"/>
                  <a:pt x="2157984" y="1106424"/>
                  <a:pt x="2688336" y="1472184"/>
                </a:cubicBezTo>
                <a:cubicBezTo>
                  <a:pt x="3236976" y="1856232"/>
                  <a:pt x="4023360" y="2039112"/>
                  <a:pt x="4791456" y="2231136"/>
                </a:cubicBezTo>
                <a:cubicBezTo>
                  <a:pt x="4837176" y="2240280"/>
                  <a:pt x="4882896" y="2249424"/>
                  <a:pt x="4928616" y="2267712"/>
                </a:cubicBezTo>
                <a:lnTo>
                  <a:pt x="4965192" y="2267712"/>
                </a:lnTo>
                <a:lnTo>
                  <a:pt x="4965192" y="2267712"/>
                </a:lnTo>
                <a:cubicBezTo>
                  <a:pt x="5532120" y="2404872"/>
                  <a:pt x="6117336" y="2551176"/>
                  <a:pt x="6574536" y="2788920"/>
                </a:cubicBezTo>
                <a:cubicBezTo>
                  <a:pt x="6574536" y="2779776"/>
                  <a:pt x="6574536" y="2770632"/>
                  <a:pt x="6574536" y="2761488"/>
                </a:cubicBezTo>
                <a:cubicBezTo>
                  <a:pt x="6135624" y="2404872"/>
                  <a:pt x="5458968" y="2212848"/>
                  <a:pt x="4809744" y="2029968"/>
                </a:cubicBezTo>
                <a:lnTo>
                  <a:pt x="4809744" y="2029968"/>
                </a:lnTo>
                <a:cubicBezTo>
                  <a:pt x="4782312" y="2020824"/>
                  <a:pt x="4764024" y="2020824"/>
                  <a:pt x="4736592" y="2011680"/>
                </a:cubicBezTo>
                <a:cubicBezTo>
                  <a:pt x="3959352" y="1792224"/>
                  <a:pt x="3182112" y="1563624"/>
                  <a:pt x="2697480" y="1106424"/>
                </a:cubicBezTo>
                <a:cubicBezTo>
                  <a:pt x="2377440" y="795528"/>
                  <a:pt x="2167128" y="420624"/>
                  <a:pt x="2048256" y="45720"/>
                </a:cubicBezTo>
                <a:lnTo>
                  <a:pt x="2084832" y="-27432"/>
                </a:lnTo>
                <a:cubicBezTo>
                  <a:pt x="2276856" y="630936"/>
                  <a:pt x="2660904" y="1152144"/>
                  <a:pt x="3319272" y="1481328"/>
                </a:cubicBezTo>
                <a:cubicBezTo>
                  <a:pt x="3739896" y="1700784"/>
                  <a:pt x="4251960" y="1837944"/>
                  <a:pt x="4754880" y="1984248"/>
                </a:cubicBezTo>
                <a:cubicBezTo>
                  <a:pt x="5038344" y="2057400"/>
                  <a:pt x="5312664" y="2139696"/>
                  <a:pt x="5577840" y="2231136"/>
                </a:cubicBezTo>
                <a:cubicBezTo>
                  <a:pt x="5943600" y="2350008"/>
                  <a:pt x="6291072" y="2496312"/>
                  <a:pt x="6565392" y="2706624"/>
                </a:cubicBezTo>
                <a:cubicBezTo>
                  <a:pt x="6565392" y="2706624"/>
                  <a:pt x="6565392" y="2706624"/>
                  <a:pt x="6565392" y="2697480"/>
                </a:cubicBezTo>
                <a:cubicBezTo>
                  <a:pt x="6565392" y="2697480"/>
                  <a:pt x="6565392" y="2697480"/>
                  <a:pt x="6565392" y="2697480"/>
                </a:cubicBezTo>
                <a:cubicBezTo>
                  <a:pt x="6309360" y="2377440"/>
                  <a:pt x="5870448" y="2167128"/>
                  <a:pt x="5422392" y="1993392"/>
                </a:cubicBezTo>
                <a:cubicBezTo>
                  <a:pt x="5193792" y="1911096"/>
                  <a:pt x="4965192" y="1837944"/>
                  <a:pt x="4727448" y="1764792"/>
                </a:cubicBezTo>
                <a:cubicBezTo>
                  <a:pt x="4178808" y="1591056"/>
                  <a:pt x="3630168" y="1417320"/>
                  <a:pt x="3218688" y="1124712"/>
                </a:cubicBezTo>
                <a:cubicBezTo>
                  <a:pt x="2816352" y="841248"/>
                  <a:pt x="2560320" y="448056"/>
                  <a:pt x="2423160" y="18288"/>
                </a:cubicBezTo>
                <a:lnTo>
                  <a:pt x="2459736" y="-27432"/>
                </a:lnTo>
                <a:cubicBezTo>
                  <a:pt x="2468880" y="18288"/>
                  <a:pt x="2478024" y="36576"/>
                  <a:pt x="2478024" y="54864"/>
                </a:cubicBezTo>
                <a:cubicBezTo>
                  <a:pt x="2587752" y="365760"/>
                  <a:pt x="2752344" y="649224"/>
                  <a:pt x="2999232" y="886968"/>
                </a:cubicBezTo>
                <a:cubicBezTo>
                  <a:pt x="3236976" y="1124712"/>
                  <a:pt x="3566160" y="1307592"/>
                  <a:pt x="3922776" y="1453896"/>
                </a:cubicBezTo>
                <a:cubicBezTo>
                  <a:pt x="4197096" y="1563624"/>
                  <a:pt x="4480560" y="1655064"/>
                  <a:pt x="4764024" y="1737360"/>
                </a:cubicBezTo>
                <a:lnTo>
                  <a:pt x="4764024" y="1737360"/>
                </a:lnTo>
                <a:cubicBezTo>
                  <a:pt x="5248656" y="1892808"/>
                  <a:pt x="5733288" y="2048256"/>
                  <a:pt x="6126480" y="2286000"/>
                </a:cubicBezTo>
                <a:cubicBezTo>
                  <a:pt x="6281928" y="2377440"/>
                  <a:pt x="6428232" y="2487168"/>
                  <a:pt x="6547104" y="2615184"/>
                </a:cubicBezTo>
                <a:cubicBezTo>
                  <a:pt x="6428232" y="2386584"/>
                  <a:pt x="6217920" y="2203704"/>
                  <a:pt x="5980176" y="2057400"/>
                </a:cubicBezTo>
                <a:cubicBezTo>
                  <a:pt x="5632704" y="1837944"/>
                  <a:pt x="5184648" y="1673352"/>
                  <a:pt x="4745736" y="1517904"/>
                </a:cubicBezTo>
                <a:cubicBezTo>
                  <a:pt x="4407408" y="1399032"/>
                  <a:pt x="4069080" y="1271016"/>
                  <a:pt x="3785616" y="1124712"/>
                </a:cubicBezTo>
                <a:cubicBezTo>
                  <a:pt x="3273552" y="859536"/>
                  <a:pt x="2926080" y="475488"/>
                  <a:pt x="2752344" y="18288"/>
                </a:cubicBezTo>
                <a:lnTo>
                  <a:pt x="2788920" y="-18288"/>
                </a:lnTo>
                <a:moveTo>
                  <a:pt x="6583680" y="3063240"/>
                </a:moveTo>
                <a:cubicBezTo>
                  <a:pt x="6611112" y="3072384"/>
                  <a:pt x="6638544" y="3072384"/>
                  <a:pt x="6665976" y="3072384"/>
                </a:cubicBezTo>
                <a:cubicBezTo>
                  <a:pt x="6665976" y="3054096"/>
                  <a:pt x="6665976" y="3044952"/>
                  <a:pt x="6665976" y="3026664"/>
                </a:cubicBezTo>
                <a:cubicBezTo>
                  <a:pt x="6656832" y="3026664"/>
                  <a:pt x="6647688" y="3026664"/>
                  <a:pt x="6638544" y="3017520"/>
                </a:cubicBezTo>
                <a:cubicBezTo>
                  <a:pt x="6629400" y="3017520"/>
                  <a:pt x="6611112" y="3017520"/>
                  <a:pt x="6601968" y="3008376"/>
                </a:cubicBezTo>
                <a:cubicBezTo>
                  <a:pt x="6592824" y="3026664"/>
                  <a:pt x="6592824" y="3044952"/>
                  <a:pt x="6592824" y="3054096"/>
                </a:cubicBezTo>
                <a:cubicBezTo>
                  <a:pt x="6592824" y="3063240"/>
                  <a:pt x="6583680" y="3063240"/>
                  <a:pt x="6583680" y="3063240"/>
                </a:cubicBezTo>
                <a:moveTo>
                  <a:pt x="6702552" y="3081528"/>
                </a:moveTo>
                <a:cubicBezTo>
                  <a:pt x="6720840" y="3081528"/>
                  <a:pt x="6748272" y="3081528"/>
                  <a:pt x="6766560" y="3081528"/>
                </a:cubicBezTo>
                <a:cubicBezTo>
                  <a:pt x="6766560" y="3072384"/>
                  <a:pt x="6757416" y="3063240"/>
                  <a:pt x="6757416" y="3044952"/>
                </a:cubicBezTo>
                <a:cubicBezTo>
                  <a:pt x="6739128" y="3044952"/>
                  <a:pt x="6720840" y="3035808"/>
                  <a:pt x="6702552" y="3035808"/>
                </a:cubicBezTo>
                <a:cubicBezTo>
                  <a:pt x="6702552" y="3044952"/>
                  <a:pt x="6702552" y="3063240"/>
                  <a:pt x="6702552" y="3081528"/>
                </a:cubicBezTo>
                <a:moveTo>
                  <a:pt x="6812280" y="3090672"/>
                </a:moveTo>
                <a:cubicBezTo>
                  <a:pt x="6830568" y="3090672"/>
                  <a:pt x="6848856" y="3090672"/>
                  <a:pt x="6876288" y="3099816"/>
                </a:cubicBezTo>
                <a:cubicBezTo>
                  <a:pt x="6867144" y="3090672"/>
                  <a:pt x="6858000" y="3081528"/>
                  <a:pt x="6858000" y="3072384"/>
                </a:cubicBezTo>
                <a:cubicBezTo>
                  <a:pt x="6839712" y="3063240"/>
                  <a:pt x="6821424" y="3063240"/>
                  <a:pt x="6803136" y="3054096"/>
                </a:cubicBezTo>
                <a:cubicBezTo>
                  <a:pt x="6812280" y="3072384"/>
                  <a:pt x="6812280" y="3081528"/>
                  <a:pt x="6812280" y="3090672"/>
                </a:cubicBezTo>
                <a:moveTo>
                  <a:pt x="6940296" y="3108960"/>
                </a:moveTo>
                <a:cubicBezTo>
                  <a:pt x="6949440" y="3108960"/>
                  <a:pt x="6949440" y="3108960"/>
                  <a:pt x="6958584" y="3108960"/>
                </a:cubicBezTo>
                <a:cubicBezTo>
                  <a:pt x="6949440" y="3099816"/>
                  <a:pt x="6949440" y="3099816"/>
                  <a:pt x="6940296" y="3090672"/>
                </a:cubicBezTo>
                <a:cubicBezTo>
                  <a:pt x="6931152" y="3090672"/>
                  <a:pt x="6922008" y="3090672"/>
                  <a:pt x="6912864" y="3081528"/>
                </a:cubicBezTo>
                <a:cubicBezTo>
                  <a:pt x="6912864" y="3090672"/>
                  <a:pt x="6912864" y="3099816"/>
                  <a:pt x="6922008" y="3099816"/>
                </a:cubicBezTo>
                <a:cubicBezTo>
                  <a:pt x="6931152" y="3099816"/>
                  <a:pt x="6931152" y="3108960"/>
                  <a:pt x="6940296" y="3108960"/>
                </a:cubicBezTo>
                <a:moveTo>
                  <a:pt x="7031736" y="3118104"/>
                </a:moveTo>
                <a:cubicBezTo>
                  <a:pt x="7031736" y="3118104"/>
                  <a:pt x="7031736" y="3118104"/>
                  <a:pt x="7031736" y="3118104"/>
                </a:cubicBezTo>
                <a:lnTo>
                  <a:pt x="7031736" y="3118104"/>
                </a:lnTo>
                <a:cubicBezTo>
                  <a:pt x="7031736" y="3118104"/>
                  <a:pt x="7022592" y="3118104"/>
                  <a:pt x="7022592" y="3118104"/>
                </a:cubicBezTo>
                <a:cubicBezTo>
                  <a:pt x="7022592" y="3118104"/>
                  <a:pt x="7022592" y="3118104"/>
                  <a:pt x="7031736" y="3118104"/>
                </a:cubicBezTo>
                <a:moveTo>
                  <a:pt x="7461504" y="4306824"/>
                </a:moveTo>
                <a:cubicBezTo>
                  <a:pt x="7754112" y="3758184"/>
                  <a:pt x="7543800" y="3401568"/>
                  <a:pt x="7178040" y="3163824"/>
                </a:cubicBezTo>
                <a:cubicBezTo>
                  <a:pt x="7187184" y="3172968"/>
                  <a:pt x="7196328" y="3172968"/>
                  <a:pt x="7205472" y="3172968"/>
                </a:cubicBezTo>
                <a:cubicBezTo>
                  <a:pt x="7397496" y="3236976"/>
                  <a:pt x="7571232" y="3328416"/>
                  <a:pt x="7699248" y="3438144"/>
                </a:cubicBezTo>
                <a:cubicBezTo>
                  <a:pt x="7818120" y="3547872"/>
                  <a:pt x="7900416" y="3685032"/>
                  <a:pt x="7891272" y="3867912"/>
                </a:cubicBezTo>
                <a:cubicBezTo>
                  <a:pt x="7872984" y="4041648"/>
                  <a:pt x="7763256" y="4251960"/>
                  <a:pt x="7616952" y="4453128"/>
                </a:cubicBezTo>
                <a:cubicBezTo>
                  <a:pt x="7452360" y="4690872"/>
                  <a:pt x="7242048" y="4928616"/>
                  <a:pt x="7040880" y="5166360"/>
                </a:cubicBezTo>
                <a:lnTo>
                  <a:pt x="7040880" y="5166360"/>
                </a:lnTo>
                <a:cubicBezTo>
                  <a:pt x="6876288" y="5367528"/>
                  <a:pt x="6702552" y="5559552"/>
                  <a:pt x="6556248" y="5760720"/>
                </a:cubicBezTo>
                <a:cubicBezTo>
                  <a:pt x="6309360" y="6089904"/>
                  <a:pt x="6108192" y="6428232"/>
                  <a:pt x="5961888" y="6757416"/>
                </a:cubicBezTo>
                <a:cubicBezTo>
                  <a:pt x="5961888" y="6748272"/>
                  <a:pt x="5961888" y="6748272"/>
                  <a:pt x="5961888" y="6739128"/>
                </a:cubicBezTo>
                <a:cubicBezTo>
                  <a:pt x="6099048" y="6355080"/>
                  <a:pt x="6300216" y="5952744"/>
                  <a:pt x="6601968" y="5541264"/>
                </a:cubicBezTo>
                <a:cubicBezTo>
                  <a:pt x="6693408" y="5413248"/>
                  <a:pt x="6784848" y="5294376"/>
                  <a:pt x="6876288" y="5175504"/>
                </a:cubicBezTo>
                <a:cubicBezTo>
                  <a:pt x="7095744" y="4882896"/>
                  <a:pt x="7315200" y="4590288"/>
                  <a:pt x="7461504" y="4306824"/>
                </a:cubicBezTo>
                <a:moveTo>
                  <a:pt x="7379208" y="3209544"/>
                </a:moveTo>
                <a:cubicBezTo>
                  <a:pt x="7379208" y="3209544"/>
                  <a:pt x="7370064" y="3200400"/>
                  <a:pt x="7370064" y="3200400"/>
                </a:cubicBezTo>
                <a:cubicBezTo>
                  <a:pt x="7552944" y="3236976"/>
                  <a:pt x="7717536" y="3291840"/>
                  <a:pt x="7863840" y="3355848"/>
                </a:cubicBezTo>
                <a:cubicBezTo>
                  <a:pt x="8138160" y="3493008"/>
                  <a:pt x="8330184" y="3703320"/>
                  <a:pt x="8129016" y="4078224"/>
                </a:cubicBezTo>
                <a:cubicBezTo>
                  <a:pt x="7955280" y="4398264"/>
                  <a:pt x="7626096" y="4736592"/>
                  <a:pt x="7315200" y="5065776"/>
                </a:cubicBezTo>
                <a:lnTo>
                  <a:pt x="7315200" y="5065776"/>
                </a:lnTo>
                <a:cubicBezTo>
                  <a:pt x="7287768" y="5093208"/>
                  <a:pt x="7260336" y="5120640"/>
                  <a:pt x="7232904" y="5148072"/>
                </a:cubicBezTo>
                <a:cubicBezTo>
                  <a:pt x="6894576" y="5495544"/>
                  <a:pt x="6601968" y="5824728"/>
                  <a:pt x="6355080" y="6172200"/>
                </a:cubicBezTo>
                <a:cubicBezTo>
                  <a:pt x="6245352" y="6336792"/>
                  <a:pt x="6144768" y="6492240"/>
                  <a:pt x="6053328" y="6656832"/>
                </a:cubicBezTo>
                <a:cubicBezTo>
                  <a:pt x="6135624" y="6473952"/>
                  <a:pt x="6236208" y="6300216"/>
                  <a:pt x="6345936" y="6117336"/>
                </a:cubicBezTo>
                <a:cubicBezTo>
                  <a:pt x="6547104" y="5788152"/>
                  <a:pt x="6821424" y="5468112"/>
                  <a:pt x="7095744" y="5138928"/>
                </a:cubicBezTo>
                <a:lnTo>
                  <a:pt x="7095744" y="5138928"/>
                </a:lnTo>
                <a:lnTo>
                  <a:pt x="7095744" y="5138928"/>
                </a:lnTo>
                <a:cubicBezTo>
                  <a:pt x="7178040" y="5047488"/>
                  <a:pt x="7260336" y="4946904"/>
                  <a:pt x="7342632" y="4846320"/>
                </a:cubicBezTo>
                <a:cubicBezTo>
                  <a:pt x="7635240" y="4489704"/>
                  <a:pt x="7927848" y="4105656"/>
                  <a:pt x="7918704" y="3813048"/>
                </a:cubicBezTo>
                <a:cubicBezTo>
                  <a:pt x="7918704" y="3511296"/>
                  <a:pt x="7662672" y="3328416"/>
                  <a:pt x="7379208" y="3209544"/>
                </a:cubicBezTo>
                <a:moveTo>
                  <a:pt x="6885432" y="3044952"/>
                </a:moveTo>
                <a:lnTo>
                  <a:pt x="6885432" y="3044952"/>
                </a:lnTo>
                <a:lnTo>
                  <a:pt x="6885432" y="3044952"/>
                </a:lnTo>
                <a:lnTo>
                  <a:pt x="6885432" y="3044952"/>
                </a:lnTo>
                <a:moveTo>
                  <a:pt x="6830568" y="3035808"/>
                </a:moveTo>
                <a:cubicBezTo>
                  <a:pt x="6830568" y="3026664"/>
                  <a:pt x="6830568" y="3026664"/>
                  <a:pt x="6821424" y="3026664"/>
                </a:cubicBezTo>
                <a:cubicBezTo>
                  <a:pt x="6821424" y="3017520"/>
                  <a:pt x="6821424" y="3017520"/>
                  <a:pt x="6821424" y="3017520"/>
                </a:cubicBezTo>
                <a:cubicBezTo>
                  <a:pt x="6812280" y="3008376"/>
                  <a:pt x="6803136" y="3008376"/>
                  <a:pt x="6784848" y="2999232"/>
                </a:cubicBezTo>
                <a:cubicBezTo>
                  <a:pt x="6793992" y="3008376"/>
                  <a:pt x="6793992" y="3017520"/>
                  <a:pt x="6793992" y="3026664"/>
                </a:cubicBezTo>
                <a:cubicBezTo>
                  <a:pt x="6812280" y="3026664"/>
                  <a:pt x="6821424" y="3026664"/>
                  <a:pt x="6830568" y="3035808"/>
                </a:cubicBezTo>
                <a:moveTo>
                  <a:pt x="6748272" y="3017520"/>
                </a:moveTo>
                <a:cubicBezTo>
                  <a:pt x="6739128" y="2999232"/>
                  <a:pt x="6739128" y="2990088"/>
                  <a:pt x="6729984" y="2980944"/>
                </a:cubicBezTo>
                <a:cubicBezTo>
                  <a:pt x="6720840" y="2971800"/>
                  <a:pt x="6702552" y="2971800"/>
                  <a:pt x="6693408" y="2962656"/>
                </a:cubicBezTo>
                <a:cubicBezTo>
                  <a:pt x="6693408" y="2971800"/>
                  <a:pt x="6693408" y="2990088"/>
                  <a:pt x="6693408" y="2999232"/>
                </a:cubicBezTo>
                <a:cubicBezTo>
                  <a:pt x="6711696" y="3008376"/>
                  <a:pt x="6729984" y="3008376"/>
                  <a:pt x="6748272" y="3017520"/>
                </a:cubicBezTo>
                <a:moveTo>
                  <a:pt x="6665976" y="2999232"/>
                </a:moveTo>
                <a:cubicBezTo>
                  <a:pt x="6665976" y="2980944"/>
                  <a:pt x="6665976" y="2962656"/>
                  <a:pt x="6656832" y="2953512"/>
                </a:cubicBezTo>
                <a:cubicBezTo>
                  <a:pt x="6647688" y="2944368"/>
                  <a:pt x="6629400" y="2935224"/>
                  <a:pt x="6611112" y="2935224"/>
                </a:cubicBezTo>
                <a:cubicBezTo>
                  <a:pt x="6611112" y="2944368"/>
                  <a:pt x="6601968" y="2962656"/>
                  <a:pt x="6601968" y="2980944"/>
                </a:cubicBezTo>
                <a:cubicBezTo>
                  <a:pt x="6620256" y="2990088"/>
                  <a:pt x="6647688" y="2990088"/>
                  <a:pt x="6665976" y="2999232"/>
                </a:cubicBezTo>
                <a:moveTo>
                  <a:pt x="6638544" y="2907792"/>
                </a:moveTo>
                <a:cubicBezTo>
                  <a:pt x="6638544" y="2916936"/>
                  <a:pt x="6647688" y="2916936"/>
                  <a:pt x="6656832" y="2916936"/>
                </a:cubicBezTo>
                <a:cubicBezTo>
                  <a:pt x="6656832" y="2916936"/>
                  <a:pt x="6656832" y="2916936"/>
                  <a:pt x="6656832" y="2907792"/>
                </a:cubicBezTo>
                <a:cubicBezTo>
                  <a:pt x="6656832" y="2907792"/>
                  <a:pt x="6656832" y="2898648"/>
                  <a:pt x="6647688" y="2898648"/>
                </a:cubicBezTo>
                <a:cubicBezTo>
                  <a:pt x="6647688" y="2898648"/>
                  <a:pt x="6647688" y="2889504"/>
                  <a:pt x="6647688" y="2889504"/>
                </a:cubicBezTo>
                <a:cubicBezTo>
                  <a:pt x="6647688" y="2889504"/>
                  <a:pt x="6647688" y="2889504"/>
                  <a:pt x="6647688" y="2889504"/>
                </a:cubicBezTo>
                <a:cubicBezTo>
                  <a:pt x="6638544" y="2880360"/>
                  <a:pt x="6629400" y="2871216"/>
                  <a:pt x="6611112" y="2862072"/>
                </a:cubicBezTo>
                <a:cubicBezTo>
                  <a:pt x="6611112" y="2880360"/>
                  <a:pt x="6611112" y="2889504"/>
                  <a:pt x="6611112" y="2898648"/>
                </a:cubicBezTo>
                <a:cubicBezTo>
                  <a:pt x="6611112" y="2907792"/>
                  <a:pt x="6620256" y="2907792"/>
                  <a:pt x="6620256" y="2907792"/>
                </a:cubicBezTo>
                <a:cubicBezTo>
                  <a:pt x="6629400" y="2907792"/>
                  <a:pt x="6629400" y="2907792"/>
                  <a:pt x="6629400" y="2907792"/>
                </a:cubicBezTo>
                <a:lnTo>
                  <a:pt x="6638544" y="2907792"/>
                </a:lnTo>
                <a:moveTo>
                  <a:pt x="6693408" y="2935224"/>
                </a:moveTo>
                <a:cubicBezTo>
                  <a:pt x="6702552" y="2935224"/>
                  <a:pt x="6711696" y="2935224"/>
                  <a:pt x="6711696" y="2944368"/>
                </a:cubicBezTo>
                <a:cubicBezTo>
                  <a:pt x="6711696" y="2935224"/>
                  <a:pt x="6711696" y="2926080"/>
                  <a:pt x="6702552" y="2916936"/>
                </a:cubicBezTo>
                <a:cubicBezTo>
                  <a:pt x="6702552" y="2916936"/>
                  <a:pt x="6693408" y="2907792"/>
                  <a:pt x="6684264" y="2907792"/>
                </a:cubicBezTo>
                <a:cubicBezTo>
                  <a:pt x="6684264" y="2916936"/>
                  <a:pt x="6693408" y="2926080"/>
                  <a:pt x="6693408" y="2935224"/>
                </a:cubicBezTo>
                <a:moveTo>
                  <a:pt x="6775704" y="2962656"/>
                </a:moveTo>
                <a:lnTo>
                  <a:pt x="6775704" y="2962656"/>
                </a:lnTo>
                <a:lnTo>
                  <a:pt x="6775704" y="2962656"/>
                </a:lnTo>
                <a:lnTo>
                  <a:pt x="6775704" y="2962656"/>
                </a:lnTo>
                <a:moveTo>
                  <a:pt x="6638544" y="2825496"/>
                </a:moveTo>
                <a:cubicBezTo>
                  <a:pt x="6629400" y="2816352"/>
                  <a:pt x="6629400" y="2816352"/>
                  <a:pt x="6629400" y="2807208"/>
                </a:cubicBezTo>
                <a:cubicBezTo>
                  <a:pt x="6629400" y="2807208"/>
                  <a:pt x="6620256" y="2798064"/>
                  <a:pt x="6611112" y="2798064"/>
                </a:cubicBezTo>
                <a:cubicBezTo>
                  <a:pt x="6611112" y="2798064"/>
                  <a:pt x="6611112" y="2807208"/>
                  <a:pt x="6611112" y="2816352"/>
                </a:cubicBezTo>
                <a:cubicBezTo>
                  <a:pt x="6620256" y="2816352"/>
                  <a:pt x="6629400" y="2825496"/>
                  <a:pt x="6638544" y="2825496"/>
                </a:cubicBezTo>
              </a:path>
            </a:pathLst>
          </a:custGeom>
          <a:solidFill>
            <a:schemeClr val="accent1">
              <a:alpha val="4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7" name="Google Shape;607;p55"/>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55"/>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0" name="Google Shape;610;p55"/>
          <p:cNvSpPr txBox="1"/>
          <p:nvPr>
            <p:ph type="title"/>
          </p:nvPr>
        </p:nvSpPr>
        <p:spPr>
          <a:xfrm>
            <a:off x="1016000" y="3530600"/>
            <a:ext cx="6352117" cy="1524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1" name="Google Shape;611;p55"/>
          <p:cNvSpPr txBox="1"/>
          <p:nvPr>
            <p:ph idx="1" type="body"/>
          </p:nvPr>
        </p:nvSpPr>
        <p:spPr>
          <a:xfrm>
            <a:off x="1016000" y="1905000"/>
            <a:ext cx="1527175" cy="1524000"/>
          </a:xfrm>
          <a:prstGeom prst="rect">
            <a:avLst/>
          </a:prstGeom>
          <a:noFill/>
          <a:ln>
            <a:noFill/>
          </a:ln>
        </p:spPr>
        <p:txBody>
          <a:bodyPr anchorCtr="0" anchor="ctr" bIns="0" lIns="0" spcFirstLastPara="1" rIns="0" wrap="square" tIns="0">
            <a:normAutofit/>
          </a:bodyPr>
          <a:lstStyle>
            <a:lvl1pPr indent="-228600" lvl="0" marL="457200" algn="l">
              <a:lnSpc>
                <a:spcPct val="109000"/>
              </a:lnSpc>
              <a:spcBef>
                <a:spcPts val="0"/>
              </a:spcBef>
              <a:spcAft>
                <a:spcPts val="0"/>
              </a:spcAft>
              <a:buClr>
                <a:schemeClr val="accent1"/>
              </a:buClr>
              <a:buSzPts val="3600"/>
              <a:buNone/>
              <a:defRPr sz="3600">
                <a:solidFill>
                  <a:schemeClr val="accent1"/>
                </a:solidFill>
                <a:latin typeface="Arial"/>
                <a:ea typeface="Arial"/>
                <a:cs typeface="Arial"/>
                <a:sym typeface="Aria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结束页-1" showMasterSp="0">
  <p:cSld name="结束页-1">
    <p:spTree>
      <p:nvGrpSpPr>
        <p:cNvPr id="612" name="Shape 612"/>
        <p:cNvGrpSpPr/>
        <p:nvPr/>
      </p:nvGrpSpPr>
      <p:grpSpPr>
        <a:xfrm>
          <a:off x="0" y="0"/>
          <a:ext cx="0" cy="0"/>
          <a:chOff x="0" y="0"/>
          <a:chExt cx="0" cy="0"/>
        </a:xfrm>
      </p:grpSpPr>
      <p:sp>
        <p:nvSpPr>
          <p:cNvPr descr="C:/Users/kingsoft/AppData/Local/Temp/fig2wpp/@svg_UnionUnion_#color-2113&amp;620.svg" id="613" name="Google Shape;613;p56"/>
          <p:cNvSpPr/>
          <p:nvPr/>
        </p:nvSpPr>
        <p:spPr>
          <a:xfrm>
            <a:off x="0" y="53"/>
            <a:ext cx="12188825" cy="3278495"/>
          </a:xfrm>
          <a:custGeom>
            <a:rect b="b" l="l" r="r" t="t"/>
            <a:pathLst>
              <a:path extrusionOk="0" h="3278495" w="12188825">
                <a:moveTo>
                  <a:pt x="12188825" y="1891953"/>
                </a:moveTo>
                <a:cubicBezTo>
                  <a:pt x="11702681" y="1803026"/>
                  <a:pt x="11261281" y="1541379"/>
                  <a:pt x="10818928" y="1279161"/>
                </a:cubicBezTo>
                <a:cubicBezTo>
                  <a:pt x="10332530" y="990838"/>
                  <a:pt x="9844977" y="701832"/>
                  <a:pt x="9295528" y="641041"/>
                </a:cubicBezTo>
                <a:cubicBezTo>
                  <a:pt x="8714172" y="576656"/>
                  <a:pt x="8149525" y="787322"/>
                  <a:pt x="7621799" y="1043813"/>
                </a:cubicBezTo>
                <a:cubicBezTo>
                  <a:pt x="7474302" y="1115439"/>
                  <a:pt x="7327884" y="1193211"/>
                  <a:pt x="7181110" y="1271164"/>
                </a:cubicBezTo>
                <a:lnTo>
                  <a:pt x="7181097" y="1271164"/>
                </a:lnTo>
                <a:lnTo>
                  <a:pt x="7181084" y="1271177"/>
                </a:lnTo>
                <a:cubicBezTo>
                  <a:pt x="6851427" y="1446268"/>
                  <a:pt x="6520057" y="1622271"/>
                  <a:pt x="6171037" y="1731588"/>
                </a:cubicBezTo>
                <a:cubicBezTo>
                  <a:pt x="5767270" y="1857951"/>
                  <a:pt x="5342388" y="1898492"/>
                  <a:pt x="4925403" y="1911089"/>
                </a:cubicBezTo>
                <a:cubicBezTo>
                  <a:pt x="4435653" y="1925866"/>
                  <a:pt x="3945116" y="1895729"/>
                  <a:pt x="3459214" y="1835304"/>
                </a:cubicBezTo>
                <a:cubicBezTo>
                  <a:pt x="2998426" y="1777718"/>
                  <a:pt x="2539301" y="1693430"/>
                  <a:pt x="2089495" y="1569424"/>
                </a:cubicBezTo>
                <a:cubicBezTo>
                  <a:pt x="1686172" y="1458383"/>
                  <a:pt x="1286353" y="1311705"/>
                  <a:pt x="921600" y="1088916"/>
                </a:cubicBezTo>
                <a:cubicBezTo>
                  <a:pt x="601453" y="893344"/>
                  <a:pt x="335103" y="628244"/>
                  <a:pt x="135739" y="288056"/>
                </a:cubicBezTo>
                <a:cubicBezTo>
                  <a:pt x="87651" y="205988"/>
                  <a:pt x="42683" y="121748"/>
                  <a:pt x="0" y="35969"/>
                </a:cubicBezTo>
                <a:lnTo>
                  <a:pt x="0" y="0"/>
                </a:lnTo>
                <a:cubicBezTo>
                  <a:pt x="85137" y="176147"/>
                  <a:pt x="181886" y="347629"/>
                  <a:pt x="303276" y="510703"/>
                </a:cubicBezTo>
                <a:cubicBezTo>
                  <a:pt x="562015" y="858295"/>
                  <a:pt x="912940" y="1088161"/>
                  <a:pt x="1284207" y="1260803"/>
                </a:cubicBezTo>
                <a:cubicBezTo>
                  <a:pt x="1660956" y="1435901"/>
                  <a:pt x="2057855" y="1551910"/>
                  <a:pt x="2458296" y="1642852"/>
                </a:cubicBezTo>
                <a:cubicBezTo>
                  <a:pt x="2929737" y="1749584"/>
                  <a:pt x="3417543" y="1821947"/>
                  <a:pt x="3888807" y="1861373"/>
                </a:cubicBezTo>
                <a:cubicBezTo>
                  <a:pt x="4360070" y="1900799"/>
                  <a:pt x="4835320" y="1911761"/>
                  <a:pt x="5307637" y="1870535"/>
                </a:cubicBezTo>
                <a:cubicBezTo>
                  <a:pt x="5730081" y="1833619"/>
                  <a:pt x="6138508" y="1747683"/>
                  <a:pt x="6532626" y="1568778"/>
                </a:cubicBezTo>
                <a:cubicBezTo>
                  <a:pt x="6746997" y="1471487"/>
                  <a:pt x="6958080" y="1362195"/>
                  <a:pt x="7168959" y="1253005"/>
                </a:cubicBezTo>
                <a:lnTo>
                  <a:pt x="7168972" y="1253000"/>
                </a:lnTo>
                <a:cubicBezTo>
                  <a:pt x="7472639" y="1095768"/>
                  <a:pt x="7775887" y="938761"/>
                  <a:pt x="8087907" y="818125"/>
                </a:cubicBezTo>
                <a:cubicBezTo>
                  <a:pt x="8616598" y="613718"/>
                  <a:pt x="9164600" y="541166"/>
                  <a:pt x="9706660" y="709477"/>
                </a:cubicBezTo>
                <a:cubicBezTo>
                  <a:pt x="10093300" y="829511"/>
                  <a:pt x="10444782" y="1038142"/>
                  <a:pt x="10796214" y="1246740"/>
                </a:cubicBezTo>
                <a:lnTo>
                  <a:pt x="10796214" y="1246746"/>
                </a:lnTo>
                <a:cubicBezTo>
                  <a:pt x="10973624" y="1352056"/>
                  <a:pt x="11151023" y="1457344"/>
                  <a:pt x="11332916" y="1551238"/>
                </a:cubicBezTo>
                <a:cubicBezTo>
                  <a:pt x="11601539" y="1689894"/>
                  <a:pt x="11892078" y="1809603"/>
                  <a:pt x="12188825" y="1866911"/>
                </a:cubicBezTo>
                <a:close/>
                <a:moveTo>
                  <a:pt x="12188825" y="2019532"/>
                </a:moveTo>
                <a:cubicBezTo>
                  <a:pt x="11780055" y="1945458"/>
                  <a:pt x="11383868" y="1776704"/>
                  <a:pt x="11006585" y="1600562"/>
                </a:cubicBezTo>
                <a:cubicBezTo>
                  <a:pt x="10960674" y="1579157"/>
                  <a:pt x="10914776" y="1557588"/>
                  <a:pt x="10868864" y="1536005"/>
                </a:cubicBezTo>
                <a:lnTo>
                  <a:pt x="10868852" y="1535993"/>
                </a:lnTo>
                <a:cubicBezTo>
                  <a:pt x="10622663" y="1420263"/>
                  <a:pt x="10375813" y="1304228"/>
                  <a:pt x="10122349" y="1212187"/>
                </a:cubicBezTo>
                <a:cubicBezTo>
                  <a:pt x="9821603" y="1102984"/>
                  <a:pt x="9509252" y="1034004"/>
                  <a:pt x="9192457" y="1013092"/>
                </a:cubicBezTo>
                <a:cubicBezTo>
                  <a:pt x="8593528" y="973979"/>
                  <a:pt x="7977282" y="1069829"/>
                  <a:pt x="7401995" y="1263747"/>
                </a:cubicBezTo>
                <a:cubicBezTo>
                  <a:pt x="7100499" y="1365452"/>
                  <a:pt x="6811064" y="1499862"/>
                  <a:pt x="6521707" y="1638327"/>
                </a:cubicBezTo>
                <a:cubicBezTo>
                  <a:pt x="6308860" y="1740219"/>
                  <a:pt x="6096025" y="1841780"/>
                  <a:pt x="5871611" y="1906616"/>
                </a:cubicBezTo>
                <a:cubicBezTo>
                  <a:pt x="5469482" y="2023106"/>
                  <a:pt x="5049792" y="2061100"/>
                  <a:pt x="4636401" y="2069198"/>
                </a:cubicBezTo>
                <a:cubicBezTo>
                  <a:pt x="4171613" y="2078411"/>
                  <a:pt x="3706508" y="2044904"/>
                  <a:pt x="3246392" y="1979574"/>
                </a:cubicBezTo>
                <a:cubicBezTo>
                  <a:pt x="2422542" y="1862564"/>
                  <a:pt x="1559484" y="1662533"/>
                  <a:pt x="849919" y="1167195"/>
                </a:cubicBezTo>
                <a:cubicBezTo>
                  <a:pt x="541989" y="952307"/>
                  <a:pt x="283185" y="671390"/>
                  <a:pt x="84269" y="333407"/>
                </a:cubicBezTo>
                <a:cubicBezTo>
                  <a:pt x="55052" y="283822"/>
                  <a:pt x="27011" y="233451"/>
                  <a:pt x="0" y="182406"/>
                </a:cubicBezTo>
                <a:lnTo>
                  <a:pt x="0" y="145534"/>
                </a:lnTo>
                <a:cubicBezTo>
                  <a:pt x="73108" y="286600"/>
                  <a:pt x="154462" y="423096"/>
                  <a:pt x="248048" y="552745"/>
                </a:cubicBezTo>
                <a:cubicBezTo>
                  <a:pt x="494220" y="893774"/>
                  <a:pt x="803239" y="1142055"/>
                  <a:pt x="1166708" y="1340777"/>
                </a:cubicBezTo>
                <a:cubicBezTo>
                  <a:pt x="1530180" y="1539503"/>
                  <a:pt x="1917125" y="1674636"/>
                  <a:pt x="2311674" y="1776172"/>
                </a:cubicBezTo>
                <a:cubicBezTo>
                  <a:pt x="2754421" y="1890166"/>
                  <a:pt x="3205585" y="1965634"/>
                  <a:pt x="3658933" y="2009749"/>
                </a:cubicBezTo>
                <a:cubicBezTo>
                  <a:pt x="4110885" y="2053800"/>
                  <a:pt x="4567191" y="2067525"/>
                  <a:pt x="5020996" y="2031901"/>
                </a:cubicBezTo>
                <a:cubicBezTo>
                  <a:pt x="5420142" y="2000637"/>
                  <a:pt x="5822577" y="1932773"/>
                  <a:pt x="6197434" y="1768467"/>
                </a:cubicBezTo>
                <a:cubicBezTo>
                  <a:pt x="6322496" y="1713643"/>
                  <a:pt x="6446009" y="1654562"/>
                  <a:pt x="6569523" y="1595493"/>
                </a:cubicBezTo>
                <a:cubicBezTo>
                  <a:pt x="6732599" y="1517503"/>
                  <a:pt x="6895663" y="1439500"/>
                  <a:pt x="7062319" y="1371281"/>
                </a:cubicBezTo>
                <a:cubicBezTo>
                  <a:pt x="7330004" y="1261615"/>
                  <a:pt x="7604215" y="1172225"/>
                  <a:pt x="7883529" y="1108957"/>
                </a:cubicBezTo>
                <a:cubicBezTo>
                  <a:pt x="8453814" y="979592"/>
                  <a:pt x="9058925" y="936764"/>
                  <a:pt x="9631406" y="1053664"/>
                </a:cubicBezTo>
                <a:cubicBezTo>
                  <a:pt x="10061049" y="1141624"/>
                  <a:pt x="10459358" y="1327103"/>
                  <a:pt x="10858250" y="1512839"/>
                </a:cubicBezTo>
                <a:lnTo>
                  <a:pt x="10858250" y="1512839"/>
                </a:lnTo>
                <a:cubicBezTo>
                  <a:pt x="11013530" y="1585151"/>
                  <a:pt x="11168899" y="1657489"/>
                  <a:pt x="11326224" y="1724137"/>
                </a:cubicBezTo>
                <a:cubicBezTo>
                  <a:pt x="11601374" y="1840602"/>
                  <a:pt x="11892497" y="1945674"/>
                  <a:pt x="12188825" y="2000472"/>
                </a:cubicBezTo>
                <a:close/>
                <a:moveTo>
                  <a:pt x="12188825" y="2151725"/>
                </a:moveTo>
                <a:cubicBezTo>
                  <a:pt x="11769021" y="2073139"/>
                  <a:pt x="11359680" y="1920873"/>
                  <a:pt x="10959062" y="1771369"/>
                </a:cubicBezTo>
                <a:cubicBezTo>
                  <a:pt x="10667837" y="1662660"/>
                  <a:pt x="10372424" y="1553418"/>
                  <a:pt x="10074293" y="1480802"/>
                </a:cubicBezTo>
                <a:cubicBezTo>
                  <a:pt x="9776149" y="1408198"/>
                  <a:pt x="9465790" y="1382307"/>
                  <a:pt x="9166339" y="1378809"/>
                </a:cubicBezTo>
                <a:cubicBezTo>
                  <a:pt x="8985945" y="1376693"/>
                  <a:pt x="8805499" y="1381242"/>
                  <a:pt x="8625117" y="1385805"/>
                </a:cubicBezTo>
                <a:cubicBezTo>
                  <a:pt x="8506086" y="1388808"/>
                  <a:pt x="8387080" y="1391812"/>
                  <a:pt x="8268137" y="1392901"/>
                </a:cubicBezTo>
                <a:cubicBezTo>
                  <a:pt x="8252761" y="1393054"/>
                  <a:pt x="8237411" y="1393206"/>
                  <a:pt x="8222087" y="1393345"/>
                </a:cubicBezTo>
                <a:cubicBezTo>
                  <a:pt x="7953882" y="1395930"/>
                  <a:pt x="7693980" y="1398440"/>
                  <a:pt x="7414526" y="1434520"/>
                </a:cubicBezTo>
                <a:cubicBezTo>
                  <a:pt x="7119100" y="1472653"/>
                  <a:pt x="6831139" y="1551365"/>
                  <a:pt x="6553119" y="1671100"/>
                </a:cubicBezTo>
                <a:cubicBezTo>
                  <a:pt x="6454923" y="1713403"/>
                  <a:pt x="6358123" y="1759874"/>
                  <a:pt x="6261349" y="1806334"/>
                </a:cubicBezTo>
                <a:cubicBezTo>
                  <a:pt x="6116658" y="1875807"/>
                  <a:pt x="5971991" y="1945256"/>
                  <a:pt x="5822716" y="2000713"/>
                </a:cubicBezTo>
                <a:cubicBezTo>
                  <a:pt x="5436597" y="2144184"/>
                  <a:pt x="5025592" y="2198526"/>
                  <a:pt x="4621406" y="2218626"/>
                </a:cubicBezTo>
                <a:cubicBezTo>
                  <a:pt x="4155640" y="2241488"/>
                  <a:pt x="3687970" y="2214089"/>
                  <a:pt x="3226433" y="2149304"/>
                </a:cubicBezTo>
                <a:cubicBezTo>
                  <a:pt x="2395257" y="2032852"/>
                  <a:pt x="1545365" y="1805763"/>
                  <a:pt x="843323" y="1284332"/>
                </a:cubicBezTo>
                <a:cubicBezTo>
                  <a:pt x="523641" y="1047027"/>
                  <a:pt x="249927" y="745092"/>
                  <a:pt x="37916" y="388990"/>
                </a:cubicBezTo>
                <a:cubicBezTo>
                  <a:pt x="25050" y="367386"/>
                  <a:pt x="12414" y="345635"/>
                  <a:pt x="0" y="323744"/>
                </a:cubicBezTo>
                <a:lnTo>
                  <a:pt x="0" y="287455"/>
                </a:lnTo>
                <a:cubicBezTo>
                  <a:pt x="69713" y="413037"/>
                  <a:pt x="146282" y="533839"/>
                  <a:pt x="231067" y="648157"/>
                </a:cubicBezTo>
                <a:cubicBezTo>
                  <a:pt x="488936" y="996328"/>
                  <a:pt x="814927" y="1269162"/>
                  <a:pt x="1172736" y="1479750"/>
                </a:cubicBezTo>
                <a:cubicBezTo>
                  <a:pt x="1934392" y="1927589"/>
                  <a:pt x="2819745" y="2108826"/>
                  <a:pt x="3675375" y="2180721"/>
                </a:cubicBezTo>
                <a:cubicBezTo>
                  <a:pt x="4125968" y="2218461"/>
                  <a:pt x="4581716" y="2221261"/>
                  <a:pt x="5032119" y="2164588"/>
                </a:cubicBezTo>
                <a:cubicBezTo>
                  <a:pt x="5230047" y="2139825"/>
                  <a:pt x="5427773" y="2102921"/>
                  <a:pt x="5621131" y="2047400"/>
                </a:cubicBezTo>
                <a:cubicBezTo>
                  <a:pt x="5838079" y="1984884"/>
                  <a:pt x="6042547" y="1888075"/>
                  <a:pt x="6248474" y="1790581"/>
                </a:cubicBezTo>
                <a:lnTo>
                  <a:pt x="6248487" y="1790581"/>
                </a:lnTo>
                <a:lnTo>
                  <a:pt x="6248500" y="1790581"/>
                </a:lnTo>
                <a:lnTo>
                  <a:pt x="6260028" y="1785119"/>
                </a:lnTo>
                <a:lnTo>
                  <a:pt x="6273766" y="1778605"/>
                </a:lnTo>
                <a:cubicBezTo>
                  <a:pt x="6536016" y="1654650"/>
                  <a:pt x="6799942" y="1541353"/>
                  <a:pt x="7079092" y="1475897"/>
                </a:cubicBezTo>
                <a:cubicBezTo>
                  <a:pt x="7340352" y="1414826"/>
                  <a:pt x="7606437" y="1390456"/>
                  <a:pt x="7872318" y="1381331"/>
                </a:cubicBezTo>
                <a:cubicBezTo>
                  <a:pt x="8025390" y="1376072"/>
                  <a:pt x="8178524" y="1374526"/>
                  <a:pt x="8331646" y="1372992"/>
                </a:cubicBezTo>
                <a:lnTo>
                  <a:pt x="8331659" y="1372992"/>
                </a:lnTo>
                <a:lnTo>
                  <a:pt x="8331672" y="1372992"/>
                </a:lnTo>
                <a:cubicBezTo>
                  <a:pt x="8462473" y="1371674"/>
                  <a:pt x="8593249" y="1370356"/>
                  <a:pt x="8723974" y="1366719"/>
                </a:cubicBezTo>
                <a:cubicBezTo>
                  <a:pt x="9026561" y="1358241"/>
                  <a:pt x="9329213" y="1354122"/>
                  <a:pt x="9630594" y="1385462"/>
                </a:cubicBezTo>
                <a:cubicBezTo>
                  <a:pt x="10100219" y="1434545"/>
                  <a:pt x="10544019" y="1598610"/>
                  <a:pt x="10987641" y="1762599"/>
                </a:cubicBezTo>
                <a:cubicBezTo>
                  <a:pt x="11091247" y="1800910"/>
                  <a:pt x="11194852" y="1839208"/>
                  <a:pt x="11298762" y="1876035"/>
                </a:cubicBezTo>
                <a:cubicBezTo>
                  <a:pt x="11587065" y="1978155"/>
                  <a:pt x="11885679" y="2076181"/>
                  <a:pt x="12188825" y="2134147"/>
                </a:cubicBezTo>
                <a:close/>
                <a:moveTo>
                  <a:pt x="12188825" y="2288023"/>
                </a:moveTo>
                <a:cubicBezTo>
                  <a:pt x="11856921" y="2219120"/>
                  <a:pt x="11530210" y="2120004"/>
                  <a:pt x="11204476" y="2021180"/>
                </a:cubicBezTo>
                <a:lnTo>
                  <a:pt x="11204438" y="2021167"/>
                </a:lnTo>
                <a:lnTo>
                  <a:pt x="11204425" y="2021167"/>
                </a:lnTo>
                <a:cubicBezTo>
                  <a:pt x="11110965" y="1992817"/>
                  <a:pt x="11017593" y="1964481"/>
                  <a:pt x="10924209" y="1936904"/>
                </a:cubicBezTo>
                <a:cubicBezTo>
                  <a:pt x="10630433" y="1850183"/>
                  <a:pt x="10333825" y="1769848"/>
                  <a:pt x="10031289" y="1728179"/>
                </a:cubicBezTo>
                <a:cubicBezTo>
                  <a:pt x="9749079" y="1689400"/>
                  <a:pt x="9467467" y="1699272"/>
                  <a:pt x="9183835" y="1720880"/>
                </a:cubicBezTo>
                <a:cubicBezTo>
                  <a:pt x="9128643" y="1725024"/>
                  <a:pt x="9073425" y="1729510"/>
                  <a:pt x="9018182" y="1734009"/>
                </a:cubicBezTo>
                <a:lnTo>
                  <a:pt x="9018182" y="1734009"/>
                </a:lnTo>
                <a:cubicBezTo>
                  <a:pt x="8774608" y="1753817"/>
                  <a:pt x="8530628" y="1773663"/>
                  <a:pt x="8286675" y="1763689"/>
                </a:cubicBezTo>
                <a:cubicBezTo>
                  <a:pt x="8111727" y="1756491"/>
                  <a:pt x="7938138" y="1735885"/>
                  <a:pt x="7764511" y="1715265"/>
                </a:cubicBezTo>
                <a:cubicBezTo>
                  <a:pt x="7662518" y="1703163"/>
                  <a:pt x="7560513" y="1691047"/>
                  <a:pt x="7458215" y="1681657"/>
                </a:cubicBezTo>
                <a:cubicBezTo>
                  <a:pt x="7178990" y="1656120"/>
                  <a:pt x="6903192" y="1656323"/>
                  <a:pt x="6622354" y="1727305"/>
                </a:cubicBezTo>
                <a:cubicBezTo>
                  <a:pt x="6391922" y="1785537"/>
                  <a:pt x="6174249" y="1889329"/>
                  <a:pt x="5957301" y="1992779"/>
                </a:cubicBezTo>
                <a:lnTo>
                  <a:pt x="5957289" y="1992779"/>
                </a:lnTo>
                <a:lnTo>
                  <a:pt x="5957276" y="1992792"/>
                </a:lnTo>
                <a:lnTo>
                  <a:pt x="5957250" y="1992792"/>
                </a:lnTo>
                <a:lnTo>
                  <a:pt x="5957238" y="1992805"/>
                </a:lnTo>
                <a:lnTo>
                  <a:pt x="5957187" y="1992830"/>
                </a:lnTo>
                <a:cubicBezTo>
                  <a:pt x="5909778" y="2015439"/>
                  <a:pt x="5862394" y="2038035"/>
                  <a:pt x="5814920" y="2060124"/>
                </a:cubicBezTo>
                <a:cubicBezTo>
                  <a:pt x="5013861" y="2432534"/>
                  <a:pt x="4093198" y="2435829"/>
                  <a:pt x="3247700" y="2325180"/>
                </a:cubicBezTo>
                <a:cubicBezTo>
                  <a:pt x="2397199" y="2213658"/>
                  <a:pt x="1553631" y="1956357"/>
                  <a:pt x="847649" y="1407932"/>
                </a:cubicBezTo>
                <a:cubicBezTo>
                  <a:pt x="517997" y="1151734"/>
                  <a:pt x="238591" y="851378"/>
                  <a:pt x="3196" y="464475"/>
                </a:cubicBezTo>
                <a:cubicBezTo>
                  <a:pt x="2129" y="462723"/>
                  <a:pt x="1064" y="460969"/>
                  <a:pt x="0" y="459212"/>
                </a:cubicBezTo>
                <a:lnTo>
                  <a:pt x="0" y="424654"/>
                </a:lnTo>
                <a:cubicBezTo>
                  <a:pt x="64113" y="532576"/>
                  <a:pt x="133513" y="636643"/>
                  <a:pt x="208331" y="736099"/>
                </a:cubicBezTo>
                <a:cubicBezTo>
                  <a:pt x="482220" y="1100047"/>
                  <a:pt x="821955" y="1394777"/>
                  <a:pt x="1193818" y="1626643"/>
                </a:cubicBezTo>
                <a:cubicBezTo>
                  <a:pt x="1952485" y="2099879"/>
                  <a:pt x="2840174" y="2295880"/>
                  <a:pt x="3705644" y="2350831"/>
                </a:cubicBezTo>
                <a:cubicBezTo>
                  <a:pt x="4154460" y="2379446"/>
                  <a:pt x="4609319" y="2366938"/>
                  <a:pt x="5054389" y="2282878"/>
                </a:cubicBezTo>
                <a:cubicBezTo>
                  <a:pt x="5245626" y="2246557"/>
                  <a:pt x="5435315" y="2196777"/>
                  <a:pt x="5618833" y="2125162"/>
                </a:cubicBezTo>
                <a:cubicBezTo>
                  <a:pt x="5743730" y="2076409"/>
                  <a:pt x="5865276" y="2018126"/>
                  <a:pt x="5986808" y="1959855"/>
                </a:cubicBezTo>
                <a:cubicBezTo>
                  <a:pt x="6106246" y="1902573"/>
                  <a:pt x="6225684" y="1845303"/>
                  <a:pt x="6348309" y="1797070"/>
                </a:cubicBezTo>
                <a:cubicBezTo>
                  <a:pt x="6601722" y="1697574"/>
                  <a:pt x="6863794" y="1647756"/>
                  <a:pt x="7131504" y="1646527"/>
                </a:cubicBezTo>
                <a:cubicBezTo>
                  <a:pt x="7339984" y="1645564"/>
                  <a:pt x="7546965" y="1670416"/>
                  <a:pt x="7753782" y="1695242"/>
                </a:cubicBezTo>
                <a:lnTo>
                  <a:pt x="7753833" y="1695255"/>
                </a:lnTo>
                <a:lnTo>
                  <a:pt x="7753871" y="1695255"/>
                </a:lnTo>
                <a:cubicBezTo>
                  <a:pt x="7812593" y="1702301"/>
                  <a:pt x="7871302" y="1709360"/>
                  <a:pt x="7930037" y="1715810"/>
                </a:cubicBezTo>
                <a:cubicBezTo>
                  <a:pt x="8219039" y="1747759"/>
                  <a:pt x="8511736" y="1751548"/>
                  <a:pt x="8795266" y="1731804"/>
                </a:cubicBezTo>
                <a:cubicBezTo>
                  <a:pt x="8873541" y="1726354"/>
                  <a:pt x="8951829" y="1719942"/>
                  <a:pt x="9030141" y="1713517"/>
                </a:cubicBezTo>
                <a:lnTo>
                  <a:pt x="9030155" y="1713517"/>
                </a:lnTo>
                <a:cubicBezTo>
                  <a:pt x="9235561" y="1696661"/>
                  <a:pt x="9441146" y="1679806"/>
                  <a:pt x="9646859" y="1680427"/>
                </a:cubicBezTo>
                <a:cubicBezTo>
                  <a:pt x="10156376" y="1682303"/>
                  <a:pt x="10658581" y="1835000"/>
                  <a:pt x="11141208" y="1981754"/>
                </a:cubicBezTo>
                <a:lnTo>
                  <a:pt x="11141259" y="1981767"/>
                </a:lnTo>
                <a:lnTo>
                  <a:pt x="11141525" y="1981843"/>
                </a:lnTo>
                <a:cubicBezTo>
                  <a:pt x="11192312" y="1997291"/>
                  <a:pt x="11242883" y="2012663"/>
                  <a:pt x="11293225" y="2027795"/>
                </a:cubicBezTo>
                <a:lnTo>
                  <a:pt x="11310239" y="2032915"/>
                </a:lnTo>
                <a:cubicBezTo>
                  <a:pt x="11599343" y="2119801"/>
                  <a:pt x="11892294" y="2207841"/>
                  <a:pt x="12188825" y="2270027"/>
                </a:cubicBezTo>
                <a:close/>
                <a:moveTo>
                  <a:pt x="12188825" y="2427528"/>
                </a:moveTo>
                <a:cubicBezTo>
                  <a:pt x="11983379" y="2378255"/>
                  <a:pt x="11779102" y="2323216"/>
                  <a:pt x="11574826" y="2268164"/>
                </a:cubicBezTo>
                <a:lnTo>
                  <a:pt x="11574813" y="2268164"/>
                </a:lnTo>
                <a:cubicBezTo>
                  <a:pt x="11347313" y="2206865"/>
                  <a:pt x="11119801" y="2145566"/>
                  <a:pt x="10890664" y="2092225"/>
                </a:cubicBezTo>
                <a:cubicBezTo>
                  <a:pt x="10602056" y="2025083"/>
                  <a:pt x="10310007" y="1970538"/>
                  <a:pt x="10014554" y="1954773"/>
                </a:cubicBezTo>
                <a:cubicBezTo>
                  <a:pt x="9724689" y="1939603"/>
                  <a:pt x="9443254" y="1978459"/>
                  <a:pt x="9157655" y="2032991"/>
                </a:cubicBezTo>
                <a:cubicBezTo>
                  <a:pt x="9150125" y="2034423"/>
                  <a:pt x="9142609" y="2035855"/>
                  <a:pt x="9135080" y="2037300"/>
                </a:cubicBezTo>
                <a:lnTo>
                  <a:pt x="9117089" y="2040734"/>
                </a:lnTo>
                <a:cubicBezTo>
                  <a:pt x="8858445" y="2090121"/>
                  <a:pt x="8598099" y="2139825"/>
                  <a:pt x="8335544" y="2143842"/>
                </a:cubicBezTo>
                <a:cubicBezTo>
                  <a:pt x="8073307" y="2147847"/>
                  <a:pt x="7815729" y="2093821"/>
                  <a:pt x="7563890" y="2026705"/>
                </a:cubicBezTo>
                <a:cubicBezTo>
                  <a:pt x="7528872" y="2017365"/>
                  <a:pt x="7493867" y="2007848"/>
                  <a:pt x="7458838" y="1998318"/>
                </a:cubicBezTo>
                <a:lnTo>
                  <a:pt x="7458812" y="1998305"/>
                </a:lnTo>
                <a:cubicBezTo>
                  <a:pt x="7241889" y="1939286"/>
                  <a:pt x="7024229" y="1880066"/>
                  <a:pt x="6800120" y="1865099"/>
                </a:cubicBezTo>
                <a:cubicBezTo>
                  <a:pt x="6509341" y="1845836"/>
                  <a:pt x="6233594" y="1916133"/>
                  <a:pt x="5963193" y="2035006"/>
                </a:cubicBezTo>
                <a:cubicBezTo>
                  <a:pt x="5883698" y="2069996"/>
                  <a:pt x="5805182" y="2107737"/>
                  <a:pt x="5726666" y="2145464"/>
                </a:cubicBezTo>
                <a:cubicBezTo>
                  <a:pt x="5583498" y="2214279"/>
                  <a:pt x="5440342" y="2283081"/>
                  <a:pt x="5291258" y="2335205"/>
                </a:cubicBezTo>
                <a:cubicBezTo>
                  <a:pt x="5088720" y="2405844"/>
                  <a:pt x="4880329" y="2453736"/>
                  <a:pt x="4670504" y="2485976"/>
                </a:cubicBezTo>
                <a:cubicBezTo>
                  <a:pt x="4221714" y="2554892"/>
                  <a:pt x="3760837" y="2553701"/>
                  <a:pt x="3315576" y="2505011"/>
                </a:cubicBezTo>
                <a:cubicBezTo>
                  <a:pt x="2870329" y="2456334"/>
                  <a:pt x="2409071" y="2353238"/>
                  <a:pt x="2003703" y="2200034"/>
                </a:cubicBezTo>
                <a:cubicBezTo>
                  <a:pt x="1598336" y="2046830"/>
                  <a:pt x="1216571" y="1821922"/>
                  <a:pt x="869769" y="1544598"/>
                </a:cubicBezTo>
                <a:cubicBezTo>
                  <a:pt x="533285" y="1275524"/>
                  <a:pt x="236320" y="951448"/>
                  <a:pt x="0" y="581612"/>
                </a:cubicBezTo>
                <a:lnTo>
                  <a:pt x="0" y="556480"/>
                </a:lnTo>
                <a:cubicBezTo>
                  <a:pt x="312749" y="1049618"/>
                  <a:pt x="735446" y="1457344"/>
                  <a:pt x="1216794" y="1773954"/>
                </a:cubicBezTo>
                <a:cubicBezTo>
                  <a:pt x="1985852" y="2279824"/>
                  <a:pt x="2890326" y="2492883"/>
                  <a:pt x="3782015" y="2518330"/>
                </a:cubicBezTo>
                <a:cubicBezTo>
                  <a:pt x="4227440" y="2530876"/>
                  <a:pt x="4679315" y="2494530"/>
                  <a:pt x="5113200" y="2371576"/>
                </a:cubicBezTo>
                <a:cubicBezTo>
                  <a:pt x="5310849" y="2315638"/>
                  <a:pt x="5497529" y="2227041"/>
                  <a:pt x="5684589" y="2138266"/>
                </a:cubicBezTo>
                <a:cubicBezTo>
                  <a:pt x="5948299" y="2013120"/>
                  <a:pt x="6212771" y="1887606"/>
                  <a:pt x="6509836" y="1852704"/>
                </a:cubicBezTo>
                <a:cubicBezTo>
                  <a:pt x="6839683" y="1813950"/>
                  <a:pt x="7154701" y="1898163"/>
                  <a:pt x="7470328" y="1982552"/>
                </a:cubicBezTo>
                <a:lnTo>
                  <a:pt x="7470328" y="1982552"/>
                </a:lnTo>
                <a:cubicBezTo>
                  <a:pt x="7640578" y="2028061"/>
                  <a:pt x="7810993" y="2073621"/>
                  <a:pt x="7984036" y="2099955"/>
                </a:cubicBezTo>
                <a:cubicBezTo>
                  <a:pt x="8269927" y="2143284"/>
                  <a:pt x="8555045" y="2119877"/>
                  <a:pt x="8840021" y="2072176"/>
                </a:cubicBezTo>
                <a:cubicBezTo>
                  <a:pt x="8927489" y="2057539"/>
                  <a:pt x="9014842" y="2040430"/>
                  <a:pt x="9102246" y="2023309"/>
                </a:cubicBezTo>
                <a:cubicBezTo>
                  <a:pt x="9278375" y="1988813"/>
                  <a:pt x="9454719" y="1954279"/>
                  <a:pt x="9632651" y="1939870"/>
                </a:cubicBezTo>
                <a:cubicBezTo>
                  <a:pt x="10184551" y="1895248"/>
                  <a:pt x="10737124" y="2028264"/>
                  <a:pt x="11265051" y="2165944"/>
                </a:cubicBezTo>
                <a:cubicBezTo>
                  <a:pt x="11378179" y="2195434"/>
                  <a:pt x="11491205" y="2226077"/>
                  <a:pt x="11604294" y="2256733"/>
                </a:cubicBezTo>
                <a:lnTo>
                  <a:pt x="11604333" y="2256746"/>
                </a:lnTo>
                <a:cubicBezTo>
                  <a:pt x="11798719" y="2309441"/>
                  <a:pt x="11993283" y="2362186"/>
                  <a:pt x="12188825" y="2409279"/>
                </a:cubicBezTo>
                <a:close/>
                <a:moveTo>
                  <a:pt x="12188825" y="2573280"/>
                </a:moveTo>
                <a:cubicBezTo>
                  <a:pt x="12187429" y="2572875"/>
                  <a:pt x="12186044" y="2572482"/>
                  <a:pt x="12184648" y="2572089"/>
                </a:cubicBezTo>
                <a:lnTo>
                  <a:pt x="12184115" y="2571937"/>
                </a:lnTo>
                <a:lnTo>
                  <a:pt x="12183899" y="2571874"/>
                </a:lnTo>
                <a:cubicBezTo>
                  <a:pt x="11719467" y="2440011"/>
                  <a:pt x="11254425" y="2307983"/>
                  <a:pt x="10779975" y="2226762"/>
                </a:cubicBezTo>
                <a:cubicBezTo>
                  <a:pt x="10500749" y="2179111"/>
                  <a:pt x="10217981" y="2151218"/>
                  <a:pt x="9934933" y="2161635"/>
                </a:cubicBezTo>
                <a:cubicBezTo>
                  <a:pt x="9654972" y="2171900"/>
                  <a:pt x="9380926" y="2236368"/>
                  <a:pt x="9119425" y="2318628"/>
                </a:cubicBezTo>
                <a:cubicBezTo>
                  <a:pt x="9108125" y="2322177"/>
                  <a:pt x="9096825" y="2325738"/>
                  <a:pt x="9085512" y="2329299"/>
                </a:cubicBezTo>
                <a:cubicBezTo>
                  <a:pt x="8835222" y="2408151"/>
                  <a:pt x="8583714" y="2487370"/>
                  <a:pt x="8324142" y="2513413"/>
                </a:cubicBezTo>
                <a:cubicBezTo>
                  <a:pt x="8068926" y="2538974"/>
                  <a:pt x="7820731" y="2499143"/>
                  <a:pt x="7578199" y="2414424"/>
                </a:cubicBezTo>
                <a:cubicBezTo>
                  <a:pt x="7461517" y="2373680"/>
                  <a:pt x="7346230" y="2325092"/>
                  <a:pt x="7230970" y="2276503"/>
                </a:cubicBezTo>
                <a:cubicBezTo>
                  <a:pt x="6891536" y="2133425"/>
                  <a:pt x="6552230" y="1990397"/>
                  <a:pt x="6177741" y="2048186"/>
                </a:cubicBezTo>
                <a:cubicBezTo>
                  <a:pt x="5930016" y="2086636"/>
                  <a:pt x="5699228" y="2199211"/>
                  <a:pt x="5471297" y="2310416"/>
                </a:cubicBezTo>
                <a:lnTo>
                  <a:pt x="5471259" y="2310429"/>
                </a:lnTo>
                <a:cubicBezTo>
                  <a:pt x="5447846" y="2321847"/>
                  <a:pt x="5424446" y="2333266"/>
                  <a:pt x="5401072" y="2344583"/>
                </a:cubicBezTo>
                <a:cubicBezTo>
                  <a:pt x="5198814" y="2442330"/>
                  <a:pt x="4993292" y="2521840"/>
                  <a:pt x="4778654" y="2576588"/>
                </a:cubicBezTo>
                <a:cubicBezTo>
                  <a:pt x="4334880" y="2689999"/>
                  <a:pt x="3880097" y="2717474"/>
                  <a:pt x="3421124" y="2684600"/>
                </a:cubicBezTo>
                <a:cubicBezTo>
                  <a:pt x="2962151" y="2651726"/>
                  <a:pt x="2504347" y="2557845"/>
                  <a:pt x="2070513" y="2390725"/>
                </a:cubicBezTo>
                <a:cubicBezTo>
                  <a:pt x="1648793" y="2228270"/>
                  <a:pt x="1258340" y="1981424"/>
                  <a:pt x="899978" y="1688855"/>
                </a:cubicBezTo>
                <a:cubicBezTo>
                  <a:pt x="567820" y="1417563"/>
                  <a:pt x="252640" y="1091950"/>
                  <a:pt x="0" y="719120"/>
                </a:cubicBezTo>
                <a:lnTo>
                  <a:pt x="0" y="692852"/>
                </a:lnTo>
                <a:cubicBezTo>
                  <a:pt x="340082" y="1201786"/>
                  <a:pt x="799930" y="1622562"/>
                  <a:pt x="1275307" y="1946143"/>
                </a:cubicBezTo>
                <a:cubicBezTo>
                  <a:pt x="2058947" y="2479247"/>
                  <a:pt x="2987786" y="2704142"/>
                  <a:pt x="3907484" y="2675881"/>
                </a:cubicBezTo>
                <a:cubicBezTo>
                  <a:pt x="4358483" y="2661928"/>
                  <a:pt x="4816922" y="2585408"/>
                  <a:pt x="5239710" y="2399875"/>
                </a:cubicBezTo>
                <a:cubicBezTo>
                  <a:pt x="5322670" y="2363529"/>
                  <a:pt x="5404386" y="2323748"/>
                  <a:pt x="5486076" y="2283968"/>
                </a:cubicBezTo>
                <a:lnTo>
                  <a:pt x="5486076" y="2283968"/>
                </a:lnTo>
                <a:lnTo>
                  <a:pt x="5486089" y="2283968"/>
                </a:lnTo>
                <a:lnTo>
                  <a:pt x="5486089" y="2283968"/>
                </a:lnTo>
                <a:cubicBezTo>
                  <a:pt x="5639554" y="2209247"/>
                  <a:pt x="5792930" y="2134565"/>
                  <a:pt x="5954317" y="2082847"/>
                </a:cubicBezTo>
                <a:cubicBezTo>
                  <a:pt x="6179950" y="2010598"/>
                  <a:pt x="6410954" y="1997519"/>
                  <a:pt x="6640498" y="2045740"/>
                </a:cubicBezTo>
                <a:cubicBezTo>
                  <a:pt x="6850323" y="2089842"/>
                  <a:pt x="7048963" y="2174511"/>
                  <a:pt x="7247451" y="2259116"/>
                </a:cubicBezTo>
                <a:cubicBezTo>
                  <a:pt x="7492141" y="2363402"/>
                  <a:pt x="7736603" y="2467600"/>
                  <a:pt x="8001583" y="2495633"/>
                </a:cubicBezTo>
                <a:cubicBezTo>
                  <a:pt x="8351745" y="2532689"/>
                  <a:pt x="8682418" y="2430430"/>
                  <a:pt x="9013992" y="2327905"/>
                </a:cubicBezTo>
                <a:lnTo>
                  <a:pt x="9014004" y="2327892"/>
                </a:lnTo>
                <a:cubicBezTo>
                  <a:pt x="9217990" y="2264819"/>
                  <a:pt x="9422317" y="2201631"/>
                  <a:pt x="9631750" y="2170709"/>
                </a:cubicBezTo>
                <a:cubicBezTo>
                  <a:pt x="10163233" y="2092009"/>
                  <a:pt x="10701407" y="2177869"/>
                  <a:pt x="11220448" y="2297325"/>
                </a:cubicBezTo>
                <a:cubicBezTo>
                  <a:pt x="11541167" y="2371082"/>
                  <a:pt x="11858203" y="2460845"/>
                  <a:pt x="12175277" y="2550621"/>
                </a:cubicBezTo>
                <a:cubicBezTo>
                  <a:pt x="12179798" y="2551901"/>
                  <a:pt x="12184305" y="2553181"/>
                  <a:pt x="12188825" y="2554461"/>
                </a:cubicBezTo>
                <a:close/>
                <a:moveTo>
                  <a:pt x="12188825" y="2725091"/>
                </a:moveTo>
                <a:cubicBezTo>
                  <a:pt x="11699609" y="2559201"/>
                  <a:pt x="11199245" y="2423244"/>
                  <a:pt x="10689295" y="2364517"/>
                </a:cubicBezTo>
                <a:cubicBezTo>
                  <a:pt x="10400902" y="2331352"/>
                  <a:pt x="10099305" y="2326169"/>
                  <a:pt x="9819660" y="2362933"/>
                </a:cubicBezTo>
                <a:cubicBezTo>
                  <a:pt x="9540029" y="2399698"/>
                  <a:pt x="9268116" y="2493567"/>
                  <a:pt x="9017508" y="2604114"/>
                </a:cubicBezTo>
                <a:lnTo>
                  <a:pt x="9007122" y="2608689"/>
                </a:lnTo>
                <a:lnTo>
                  <a:pt x="8987938" y="2617167"/>
                </a:lnTo>
                <a:lnTo>
                  <a:pt x="8987938" y="2617167"/>
                </a:lnTo>
                <a:cubicBezTo>
                  <a:pt x="8746993" y="2723557"/>
                  <a:pt x="8503610" y="2831024"/>
                  <a:pt x="8246807" y="2877129"/>
                </a:cubicBezTo>
                <a:cubicBezTo>
                  <a:pt x="8005836" y="2920242"/>
                  <a:pt x="7766846" y="2897710"/>
                  <a:pt x="7537062" y="2810836"/>
                </a:cubicBezTo>
                <a:cubicBezTo>
                  <a:pt x="7358127" y="2743036"/>
                  <a:pt x="7190607" y="2644249"/>
                  <a:pt x="7023214" y="2545526"/>
                </a:cubicBezTo>
                <a:cubicBezTo>
                  <a:pt x="6796451" y="2411788"/>
                  <a:pt x="6569916" y="2278189"/>
                  <a:pt x="6315538" y="2221959"/>
                </a:cubicBezTo>
                <a:cubicBezTo>
                  <a:pt x="5926639" y="2136099"/>
                  <a:pt x="5581200" y="2301583"/>
                  <a:pt x="5234415" y="2467714"/>
                </a:cubicBezTo>
                <a:lnTo>
                  <a:pt x="5234415" y="2467714"/>
                </a:lnTo>
                <a:lnTo>
                  <a:pt x="5234402" y="2467714"/>
                </a:lnTo>
                <a:cubicBezTo>
                  <a:pt x="5102560" y="2530876"/>
                  <a:pt x="4970514" y="2594140"/>
                  <a:pt x="4835815" y="2643704"/>
                </a:cubicBezTo>
                <a:cubicBezTo>
                  <a:pt x="4383406" y="2810279"/>
                  <a:pt x="3901453" y="2869690"/>
                  <a:pt x="3428044" y="2850110"/>
                </a:cubicBezTo>
                <a:cubicBezTo>
                  <a:pt x="2949328" y="2830239"/>
                  <a:pt x="2451960" y="2720300"/>
                  <a:pt x="2024869" y="2536706"/>
                </a:cubicBezTo>
                <a:cubicBezTo>
                  <a:pt x="1597777" y="2353099"/>
                  <a:pt x="1205987" y="2072214"/>
                  <a:pt x="846330" y="1761205"/>
                </a:cubicBezTo>
                <a:cubicBezTo>
                  <a:pt x="548708" y="1503790"/>
                  <a:pt x="247946" y="1198377"/>
                  <a:pt x="0" y="851425"/>
                </a:cubicBezTo>
                <a:lnTo>
                  <a:pt x="0" y="812242"/>
                </a:lnTo>
                <a:cubicBezTo>
                  <a:pt x="48075" y="880859"/>
                  <a:pt x="97913" y="947647"/>
                  <a:pt x="148963" y="1012552"/>
                </a:cubicBezTo>
                <a:cubicBezTo>
                  <a:pt x="466576" y="1415510"/>
                  <a:pt x="855628" y="1771344"/>
                  <a:pt x="1243881" y="2055460"/>
                </a:cubicBezTo>
                <a:cubicBezTo>
                  <a:pt x="1632135" y="2339590"/>
                  <a:pt x="2021606" y="2550862"/>
                  <a:pt x="2498113" y="2684664"/>
                </a:cubicBezTo>
                <a:cubicBezTo>
                  <a:pt x="2974619" y="2818453"/>
                  <a:pt x="3473879" y="2864608"/>
                  <a:pt x="3965533" y="2818453"/>
                </a:cubicBezTo>
                <a:cubicBezTo>
                  <a:pt x="4204866" y="2796136"/>
                  <a:pt x="4434879" y="2753402"/>
                  <a:pt x="4675481" y="2679113"/>
                </a:cubicBezTo>
                <a:cubicBezTo>
                  <a:pt x="4881510" y="2615494"/>
                  <a:pt x="5076341" y="2521612"/>
                  <a:pt x="5270753" y="2427933"/>
                </a:cubicBezTo>
                <a:lnTo>
                  <a:pt x="5270854" y="2427883"/>
                </a:lnTo>
                <a:cubicBezTo>
                  <a:pt x="5303447" y="2412181"/>
                  <a:pt x="5336014" y="2396479"/>
                  <a:pt x="5368632" y="2380929"/>
                </a:cubicBezTo>
                <a:cubicBezTo>
                  <a:pt x="5595839" y="2272625"/>
                  <a:pt x="5833877" y="2177324"/>
                  <a:pt x="6083545" y="2177970"/>
                </a:cubicBezTo>
                <a:cubicBezTo>
                  <a:pt x="6300391" y="2178186"/>
                  <a:pt x="6507957" y="2249890"/>
                  <a:pt x="6703245" y="2347764"/>
                </a:cubicBezTo>
                <a:cubicBezTo>
                  <a:pt x="6811154" y="2401916"/>
                  <a:pt x="6917006" y="2463570"/>
                  <a:pt x="7022948" y="2525275"/>
                </a:cubicBezTo>
                <a:cubicBezTo>
                  <a:pt x="7316266" y="2696133"/>
                  <a:pt x="7610297" y="2867396"/>
                  <a:pt x="7950910" y="2880969"/>
                </a:cubicBezTo>
                <a:cubicBezTo>
                  <a:pt x="8300641" y="2894884"/>
                  <a:pt x="8620000" y="2756393"/>
                  <a:pt x="8940046" y="2617598"/>
                </a:cubicBezTo>
                <a:cubicBezTo>
                  <a:pt x="9142418" y="2529837"/>
                  <a:pt x="9345058" y="2441950"/>
                  <a:pt x="9555836" y="2392411"/>
                </a:cubicBezTo>
                <a:cubicBezTo>
                  <a:pt x="10080070" y="2269102"/>
                  <a:pt x="10624275" y="2314129"/>
                  <a:pt x="11145461" y="2419050"/>
                </a:cubicBezTo>
                <a:cubicBezTo>
                  <a:pt x="11498582" y="2490044"/>
                  <a:pt x="11845963" y="2589895"/>
                  <a:pt x="12188825" y="2705790"/>
                </a:cubicBezTo>
                <a:close/>
                <a:moveTo>
                  <a:pt x="12188825" y="2884327"/>
                </a:moveTo>
                <a:cubicBezTo>
                  <a:pt x="11740670" y="2702887"/>
                  <a:pt x="11272962" y="2572228"/>
                  <a:pt x="10797204" y="2518976"/>
                </a:cubicBezTo>
                <a:cubicBezTo>
                  <a:pt x="10282277" y="2461124"/>
                  <a:pt x="9746641" y="2495050"/>
                  <a:pt x="9257057" y="2702697"/>
                </a:cubicBezTo>
                <a:cubicBezTo>
                  <a:pt x="9107490" y="2766240"/>
                  <a:pt x="8962011" y="2847905"/>
                  <a:pt x="8816393" y="2929633"/>
                </a:cubicBezTo>
                <a:cubicBezTo>
                  <a:pt x="8487295" y="3114355"/>
                  <a:pt x="8157549" y="3299458"/>
                  <a:pt x="7778489" y="3276570"/>
                </a:cubicBezTo>
                <a:cubicBezTo>
                  <a:pt x="7411999" y="3254506"/>
                  <a:pt x="7108955" y="3028825"/>
                  <a:pt x="6812842" y="2808302"/>
                </a:cubicBezTo>
                <a:lnTo>
                  <a:pt x="6812830" y="2808289"/>
                </a:lnTo>
                <a:cubicBezTo>
                  <a:pt x="6742642" y="2756025"/>
                  <a:pt x="6672848" y="2704041"/>
                  <a:pt x="6602687" y="2655135"/>
                </a:cubicBezTo>
                <a:cubicBezTo>
                  <a:pt x="6408770" y="2519940"/>
                  <a:pt x="6199795" y="2399229"/>
                  <a:pt x="5969312" y="2364049"/>
                </a:cubicBezTo>
                <a:cubicBezTo>
                  <a:pt x="5679523" y="2319909"/>
                  <a:pt x="5401097" y="2425906"/>
                  <a:pt x="5138111" y="2553574"/>
                </a:cubicBezTo>
                <a:cubicBezTo>
                  <a:pt x="5133933" y="2555601"/>
                  <a:pt x="5129756" y="2557616"/>
                  <a:pt x="5125579" y="2559644"/>
                </a:cubicBezTo>
                <a:cubicBezTo>
                  <a:pt x="5112590" y="2565955"/>
                  <a:pt x="5099576" y="2572267"/>
                  <a:pt x="5086562" y="2578590"/>
                </a:cubicBezTo>
                <a:lnTo>
                  <a:pt x="5086562" y="2578590"/>
                </a:lnTo>
                <a:cubicBezTo>
                  <a:pt x="4856853" y="2690126"/>
                  <a:pt x="4625126" y="2802650"/>
                  <a:pt x="4389996" y="2872934"/>
                </a:cubicBezTo>
                <a:cubicBezTo>
                  <a:pt x="4137268" y="2948465"/>
                  <a:pt x="3877456" y="2992479"/>
                  <a:pt x="3616653" y="3006533"/>
                </a:cubicBezTo>
                <a:cubicBezTo>
                  <a:pt x="3088623" y="3034617"/>
                  <a:pt x="2554600" y="2938999"/>
                  <a:pt x="2066196" y="2720161"/>
                </a:cubicBezTo>
                <a:cubicBezTo>
                  <a:pt x="1618930" y="2519635"/>
                  <a:pt x="1219929" y="2210033"/>
                  <a:pt x="839263" y="1871144"/>
                </a:cubicBezTo>
                <a:cubicBezTo>
                  <a:pt x="535375" y="1600613"/>
                  <a:pt x="246180" y="1301630"/>
                  <a:pt x="0" y="964742"/>
                </a:cubicBezTo>
                <a:lnTo>
                  <a:pt x="0" y="934550"/>
                </a:lnTo>
                <a:cubicBezTo>
                  <a:pt x="38954" y="987806"/>
                  <a:pt x="78779" y="1039892"/>
                  <a:pt x="119118" y="1090789"/>
                </a:cubicBezTo>
                <a:cubicBezTo>
                  <a:pt x="445533" y="1502612"/>
                  <a:pt x="813984" y="1849904"/>
                  <a:pt x="1231889" y="2173877"/>
                </a:cubicBezTo>
                <a:cubicBezTo>
                  <a:pt x="1649796" y="2497851"/>
                  <a:pt x="2092161" y="2755455"/>
                  <a:pt x="2592703" y="2885493"/>
                </a:cubicBezTo>
                <a:cubicBezTo>
                  <a:pt x="3118714" y="3022134"/>
                  <a:pt x="3674385" y="3029737"/>
                  <a:pt x="4205196" y="2903958"/>
                </a:cubicBezTo>
                <a:cubicBezTo>
                  <a:pt x="4473883" y="2840149"/>
                  <a:pt x="4738914" y="2732834"/>
                  <a:pt x="4979948" y="2612149"/>
                </a:cubicBezTo>
                <a:cubicBezTo>
                  <a:pt x="4987426" y="2608410"/>
                  <a:pt x="4994905" y="2604659"/>
                  <a:pt x="5002396" y="2600907"/>
                </a:cubicBezTo>
                <a:cubicBezTo>
                  <a:pt x="5236281" y="2483682"/>
                  <a:pt x="5475640" y="2363719"/>
                  <a:pt x="5733801" y="2339209"/>
                </a:cubicBezTo>
                <a:cubicBezTo>
                  <a:pt x="6156881" y="2299163"/>
                  <a:pt x="6507055" y="2559010"/>
                  <a:pt x="6841549" y="2807224"/>
                </a:cubicBezTo>
                <a:lnTo>
                  <a:pt x="6841600" y="2807250"/>
                </a:lnTo>
                <a:cubicBezTo>
                  <a:pt x="6868403" y="2827146"/>
                  <a:pt x="6895104" y="2846954"/>
                  <a:pt x="6921742" y="2866534"/>
                </a:cubicBezTo>
                <a:cubicBezTo>
                  <a:pt x="7108802" y="3004189"/>
                  <a:pt x="7303100" y="3137534"/>
                  <a:pt x="7520251" y="3208174"/>
                </a:cubicBezTo>
                <a:cubicBezTo>
                  <a:pt x="7779352" y="3292500"/>
                  <a:pt x="8036804" y="3267066"/>
                  <a:pt x="8302279" y="3167569"/>
                </a:cubicBezTo>
                <a:cubicBezTo>
                  <a:pt x="8491993" y="3096461"/>
                  <a:pt x="8670343" y="2995495"/>
                  <a:pt x="8848604" y="2894580"/>
                </a:cubicBezTo>
                <a:lnTo>
                  <a:pt x="8848617" y="2894567"/>
                </a:lnTo>
                <a:lnTo>
                  <a:pt x="8848668" y="2894542"/>
                </a:lnTo>
                <a:cubicBezTo>
                  <a:pt x="8919833" y="2854267"/>
                  <a:pt x="8990973" y="2813992"/>
                  <a:pt x="9062811" y="2775631"/>
                </a:cubicBezTo>
                <a:cubicBezTo>
                  <a:pt x="9278591" y="2660496"/>
                  <a:pt x="9508757" y="2581936"/>
                  <a:pt x="9743480" y="2534767"/>
                </a:cubicBezTo>
                <a:cubicBezTo>
                  <a:pt x="10558684" y="2370512"/>
                  <a:pt x="11412537" y="2545057"/>
                  <a:pt x="12188825" y="2863011"/>
                </a:cubicBezTo>
                <a:close/>
              </a:path>
            </a:pathLst>
          </a:custGeom>
          <a:solidFill>
            <a:schemeClr val="accent1">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4" name="Google Shape;614;p56"/>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7" name="Google Shape;617;p56"/>
          <p:cNvSpPr txBox="1"/>
          <p:nvPr>
            <p:ph idx="1" type="body"/>
          </p:nvPr>
        </p:nvSpPr>
        <p:spPr>
          <a:xfrm>
            <a:off x="0" y="0"/>
            <a:ext cx="10160000" cy="6858000"/>
          </a:xfrm>
          <a:prstGeom prst="rect">
            <a:avLst/>
          </a:prstGeom>
          <a:gradFill>
            <a:gsLst>
              <a:gs pos="0">
                <a:srgbClr val="FFFFFF">
                  <a:alpha val="89803"/>
                </a:srgbClr>
              </a:gs>
              <a:gs pos="100000">
                <a:srgbClr val="FFFFFF">
                  <a:alpha val="0"/>
                </a:srgbClr>
              </a:gs>
            </a:gsLst>
            <a:lin ang="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8" name="Google Shape;618;p56"/>
          <p:cNvSpPr txBox="1"/>
          <p:nvPr>
            <p:ph idx="2" type="subTitle"/>
          </p:nvPr>
        </p:nvSpPr>
        <p:spPr>
          <a:xfrm>
            <a:off x="1016000" y="2667000"/>
            <a:ext cx="5449358" cy="457200"/>
          </a:xfrm>
          <a:prstGeom prst="rect">
            <a:avLst/>
          </a:prstGeom>
          <a:noFill/>
          <a:ln>
            <a:noFill/>
          </a:ln>
        </p:spPr>
        <p:txBody>
          <a:bodyPr anchorCtr="0" anchor="t" bIns="0" lIns="0" spcFirstLastPara="1" rIns="0" wrap="square" tIns="0">
            <a:normAutofit/>
          </a:bodyPr>
          <a:lstStyle>
            <a:lvl1pPr lvl="0" algn="l">
              <a:lnSpc>
                <a:spcPct val="125000"/>
              </a:lnSpc>
              <a:spcBef>
                <a:spcPts val="0"/>
              </a:spcBef>
              <a:spcAft>
                <a:spcPts val="0"/>
              </a:spcAft>
              <a:buClr>
                <a:schemeClr val="accent1"/>
              </a:buClr>
              <a:buSzPts val="2400"/>
              <a:buNone/>
              <a:defRPr b="0" sz="2400">
                <a:solidFill>
                  <a:schemeClr val="accent1"/>
                </a:solidFill>
              </a:defRPr>
            </a:lvl1pPr>
            <a:lvl2pPr lvl="1" algn="ctr">
              <a:lnSpc>
                <a:spcPct val="130000"/>
              </a:lnSpc>
              <a:spcBef>
                <a:spcPts val="0"/>
              </a:spcBef>
              <a:spcAft>
                <a:spcPts val="0"/>
              </a:spcAft>
              <a:buClr>
                <a:srgbClr val="595959"/>
              </a:buClr>
              <a:buSzPts val="2000"/>
              <a:buNone/>
              <a:defRPr sz="2000"/>
            </a:lvl2pPr>
            <a:lvl3pPr lvl="2" algn="ctr">
              <a:lnSpc>
                <a:spcPct val="130000"/>
              </a:lnSpc>
              <a:spcBef>
                <a:spcPts val="0"/>
              </a:spcBef>
              <a:spcAft>
                <a:spcPts val="0"/>
              </a:spcAft>
              <a:buClr>
                <a:srgbClr val="595959"/>
              </a:buClr>
              <a:buSzPts val="1800"/>
              <a:buNone/>
              <a:defRPr sz="1800"/>
            </a:lvl3pPr>
            <a:lvl4pPr lvl="3" algn="ctr">
              <a:lnSpc>
                <a:spcPct val="130000"/>
              </a:lnSpc>
              <a:spcBef>
                <a:spcPts val="0"/>
              </a:spcBef>
              <a:spcAft>
                <a:spcPts val="0"/>
              </a:spcAft>
              <a:buClr>
                <a:srgbClr val="595959"/>
              </a:buClr>
              <a:buSzPts val="1600"/>
              <a:buNone/>
              <a:defRPr sz="1600"/>
            </a:lvl4pPr>
            <a:lvl5pPr lvl="4" algn="ctr">
              <a:lnSpc>
                <a:spcPct val="130000"/>
              </a:lnSpc>
              <a:spcBef>
                <a:spcPts val="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9" name="Google Shape;619;p56"/>
          <p:cNvSpPr txBox="1"/>
          <p:nvPr>
            <p:ph type="ctrTitle"/>
          </p:nvPr>
        </p:nvSpPr>
        <p:spPr>
          <a:xfrm>
            <a:off x="1016000" y="3175000"/>
            <a:ext cx="5451122" cy="1016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录页-1-5-4">
  <p:cSld name="目录页-1-5-4">
    <p:spTree>
      <p:nvGrpSpPr>
        <p:cNvPr id="620" name="Shape 620"/>
        <p:cNvGrpSpPr/>
        <p:nvPr/>
      </p:nvGrpSpPr>
      <p:grpSpPr>
        <a:xfrm>
          <a:off x="0" y="0"/>
          <a:ext cx="0" cy="0"/>
          <a:chOff x="0" y="0"/>
          <a:chExt cx="0" cy="0"/>
        </a:xfrm>
      </p:grpSpPr>
      <p:sp>
        <p:nvSpPr>
          <p:cNvPr id="621" name="Google Shape;621;p5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2" name="Google Shape;62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5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4" name="Google Shape;624;p57"/>
          <p:cNvSpPr txBox="1"/>
          <p:nvPr>
            <p:ph idx="1" type="subTitle"/>
          </p:nvPr>
        </p:nvSpPr>
        <p:spPr>
          <a:xfrm>
            <a:off x="761471" y="2667000"/>
            <a:ext cx="2363258" cy="457200"/>
          </a:xfrm>
          <a:prstGeom prst="rect">
            <a:avLst/>
          </a:prstGeom>
          <a:noFill/>
          <a:ln>
            <a:noFill/>
          </a:ln>
        </p:spPr>
        <p:txBody>
          <a:bodyPr anchorCtr="0" anchor="t" bIns="0" lIns="0" spcFirstLastPara="1" rIns="0" wrap="square" tIns="0">
            <a:normAutofit/>
          </a:bodyPr>
          <a:lstStyle>
            <a:lvl1pPr lvl="0" algn="ctr">
              <a:lnSpc>
                <a:spcPct val="125000"/>
              </a:lnSpc>
              <a:spcBef>
                <a:spcPts val="0"/>
              </a:spcBef>
              <a:spcAft>
                <a:spcPts val="0"/>
              </a:spcAft>
              <a:buClr>
                <a:schemeClr val="dk1"/>
              </a:buClr>
              <a:buSzPts val="2400"/>
              <a:buNone/>
              <a:defRPr b="0" sz="2400">
                <a:solidFill>
                  <a:schemeClr val="dk1"/>
                </a:solidFill>
              </a:defRPr>
            </a:lvl1pPr>
            <a:lvl2pPr lvl="1" algn="ctr">
              <a:lnSpc>
                <a:spcPct val="130000"/>
              </a:lnSpc>
              <a:spcBef>
                <a:spcPts val="0"/>
              </a:spcBef>
              <a:spcAft>
                <a:spcPts val="0"/>
              </a:spcAft>
              <a:buClr>
                <a:srgbClr val="595959"/>
              </a:buClr>
              <a:buSzPts val="2000"/>
              <a:buNone/>
              <a:defRPr sz="2000"/>
            </a:lvl2pPr>
            <a:lvl3pPr lvl="2" algn="ctr">
              <a:lnSpc>
                <a:spcPct val="130000"/>
              </a:lnSpc>
              <a:spcBef>
                <a:spcPts val="0"/>
              </a:spcBef>
              <a:spcAft>
                <a:spcPts val="0"/>
              </a:spcAft>
              <a:buClr>
                <a:srgbClr val="595959"/>
              </a:buClr>
              <a:buSzPts val="1800"/>
              <a:buNone/>
              <a:defRPr sz="1800"/>
            </a:lvl3pPr>
            <a:lvl4pPr lvl="3" algn="ctr">
              <a:lnSpc>
                <a:spcPct val="130000"/>
              </a:lnSpc>
              <a:spcBef>
                <a:spcPts val="0"/>
              </a:spcBef>
              <a:spcAft>
                <a:spcPts val="0"/>
              </a:spcAft>
              <a:buClr>
                <a:srgbClr val="595959"/>
              </a:buClr>
              <a:buSzPts val="1600"/>
              <a:buNone/>
              <a:defRPr sz="1600"/>
            </a:lvl4pPr>
            <a:lvl5pPr lvl="4" algn="ctr">
              <a:lnSpc>
                <a:spcPct val="130000"/>
              </a:lnSpc>
              <a:spcBef>
                <a:spcPts val="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25" name="Google Shape;625;p57"/>
          <p:cNvSpPr txBox="1"/>
          <p:nvPr>
            <p:ph type="ctrTitle"/>
          </p:nvPr>
        </p:nvSpPr>
        <p:spPr>
          <a:xfrm>
            <a:off x="760942" y="3175000"/>
            <a:ext cx="2364317" cy="762000"/>
          </a:xfrm>
          <a:prstGeom prst="rect">
            <a:avLst/>
          </a:prstGeom>
          <a:noFill/>
          <a:ln>
            <a:noFill/>
          </a:ln>
        </p:spPr>
        <p:txBody>
          <a:bodyPr anchorCtr="0" anchor="t" bIns="0" lIns="0" spcFirstLastPara="1" rIns="0" wrap="square" tIns="0">
            <a:normAutofit/>
          </a:bodyPr>
          <a:lstStyle>
            <a:lvl1pPr lvl="0" algn="ctr">
              <a:lnSpc>
                <a:spcPct val="104000"/>
              </a:lnSpc>
              <a:spcBef>
                <a:spcPts val="0"/>
              </a:spcBef>
              <a:spcAft>
                <a:spcPts val="0"/>
              </a:spcAft>
              <a:buClr>
                <a:schemeClr val="dk1"/>
              </a:buClr>
              <a:buSzPts val="2400"/>
              <a:buFont typeface="Arial"/>
              <a:buNone/>
              <a:defRPr b="1"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6" name="Google Shape;626;p57"/>
          <p:cNvSpPr txBox="1"/>
          <p:nvPr>
            <p:ph idx="2" type="body"/>
          </p:nvPr>
        </p:nvSpPr>
        <p:spPr>
          <a:xfrm>
            <a:off x="4070350" y="22860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7" name="Google Shape;627;p57"/>
          <p:cNvSpPr txBox="1"/>
          <p:nvPr>
            <p:ph idx="3" type="body"/>
          </p:nvPr>
        </p:nvSpPr>
        <p:spPr>
          <a:xfrm>
            <a:off x="4851400" y="22098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8" name="Google Shape;628;p57"/>
          <p:cNvSpPr txBox="1"/>
          <p:nvPr>
            <p:ph idx="4" type="body"/>
          </p:nvPr>
        </p:nvSpPr>
        <p:spPr>
          <a:xfrm>
            <a:off x="5080000" y="21336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9" name="Google Shape;629;p57"/>
          <p:cNvSpPr txBox="1"/>
          <p:nvPr>
            <p:ph idx="5" type="body"/>
          </p:nvPr>
        </p:nvSpPr>
        <p:spPr>
          <a:xfrm>
            <a:off x="7994650" y="22860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p57"/>
          <p:cNvSpPr txBox="1"/>
          <p:nvPr>
            <p:ph idx="6" type="body"/>
          </p:nvPr>
        </p:nvSpPr>
        <p:spPr>
          <a:xfrm>
            <a:off x="8775700" y="22098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1" name="Google Shape;631;p57"/>
          <p:cNvSpPr txBox="1"/>
          <p:nvPr>
            <p:ph idx="7" type="body"/>
          </p:nvPr>
        </p:nvSpPr>
        <p:spPr>
          <a:xfrm>
            <a:off x="9004300" y="21336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2" name="Google Shape;632;p57"/>
          <p:cNvSpPr txBox="1"/>
          <p:nvPr>
            <p:ph idx="8" type="body"/>
          </p:nvPr>
        </p:nvSpPr>
        <p:spPr>
          <a:xfrm>
            <a:off x="4070350" y="39624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57"/>
          <p:cNvSpPr txBox="1"/>
          <p:nvPr>
            <p:ph idx="9" type="body"/>
          </p:nvPr>
        </p:nvSpPr>
        <p:spPr>
          <a:xfrm>
            <a:off x="4851400" y="38862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57"/>
          <p:cNvSpPr txBox="1"/>
          <p:nvPr>
            <p:ph idx="13" type="body"/>
          </p:nvPr>
        </p:nvSpPr>
        <p:spPr>
          <a:xfrm>
            <a:off x="5080000" y="38100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57"/>
          <p:cNvSpPr txBox="1"/>
          <p:nvPr>
            <p:ph idx="14" type="body"/>
          </p:nvPr>
        </p:nvSpPr>
        <p:spPr>
          <a:xfrm>
            <a:off x="7994650" y="3962400"/>
            <a:ext cx="596900" cy="508000"/>
          </a:xfrm>
          <a:prstGeom prst="rect">
            <a:avLst/>
          </a:prstGeom>
          <a:noFill/>
          <a:ln>
            <a:noFill/>
          </a:ln>
        </p:spPr>
        <p:txBody>
          <a:bodyPr anchorCtr="0" anchor="ctr" bIns="0" lIns="0" spcFirstLastPara="1" rIns="0" wrap="square" tIns="0">
            <a:noAutofit/>
          </a:bodyPr>
          <a:lstStyle>
            <a:lvl1pPr indent="-228600" lvl="0" marL="457200" algn="ctr">
              <a:lnSpc>
                <a:spcPct val="109000"/>
              </a:lnSpc>
              <a:spcBef>
                <a:spcPts val="0"/>
              </a:spcBef>
              <a:spcAft>
                <a:spcPts val="0"/>
              </a:spcAft>
              <a:buClr>
                <a:schemeClr val="accent1"/>
              </a:buClr>
              <a:buSzPts val="2000"/>
              <a:buNone/>
              <a:defRPr b="0" sz="2000">
                <a:solidFill>
                  <a:schemeClr val="accent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57"/>
          <p:cNvSpPr txBox="1"/>
          <p:nvPr>
            <p:ph idx="15" type="body"/>
          </p:nvPr>
        </p:nvSpPr>
        <p:spPr>
          <a:xfrm>
            <a:off x="8775700" y="3886200"/>
            <a:ext cx="25400" cy="762000"/>
          </a:xfrm>
          <a:prstGeom prst="rect">
            <a:avLst/>
          </a:prstGeom>
          <a:solidFill>
            <a:schemeClr val="accent1">
              <a:alpha val="49803"/>
            </a:schemeClr>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7" name="Google Shape;637;p57"/>
          <p:cNvSpPr txBox="1"/>
          <p:nvPr>
            <p:ph idx="16" type="body"/>
          </p:nvPr>
        </p:nvSpPr>
        <p:spPr>
          <a:xfrm>
            <a:off x="9004300" y="3810000"/>
            <a:ext cx="2324100" cy="914400"/>
          </a:xfrm>
          <a:prstGeom prst="rect">
            <a:avLst/>
          </a:prstGeom>
          <a:noFill/>
          <a:ln>
            <a:noFill/>
          </a:ln>
        </p:spPr>
        <p:txBody>
          <a:bodyPr anchorCtr="0" anchor="ctr" bIns="0" lIns="0" spcFirstLastPara="1" rIns="0" wrap="square" tIns="0">
            <a:normAutofit/>
          </a:bodyPr>
          <a:lstStyle>
            <a:lvl1pPr indent="-228600" lvl="0" marL="457200" algn="l">
              <a:lnSpc>
                <a:spcPct val="118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641" name="Shape 641"/>
        <p:cNvGrpSpPr/>
        <p:nvPr/>
      </p:nvGrpSpPr>
      <p:grpSpPr>
        <a:xfrm>
          <a:off x="0" y="0"/>
          <a:ext cx="0" cy="0"/>
          <a:chOff x="0" y="0"/>
          <a:chExt cx="0" cy="0"/>
        </a:xfrm>
      </p:grpSpPr>
      <p:sp>
        <p:nvSpPr>
          <p:cNvPr id="642" name="Google Shape;642;p59"/>
          <p:cNvSpPr txBox="1"/>
          <p:nvPr>
            <p:ph type="ctrTitle"/>
          </p:nvPr>
        </p:nvSpPr>
        <p:spPr>
          <a:xfrm>
            <a:off x="1523968" y="136131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000"/>
              <a:buFont typeface="Microsoft Yahe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59"/>
          <p:cNvSpPr txBox="1"/>
          <p:nvPr>
            <p:ph idx="1" type="subTitle"/>
          </p:nvPr>
        </p:nvSpPr>
        <p:spPr>
          <a:xfrm>
            <a:off x="1523968" y="384098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644" name="Shape 644"/>
        <p:cNvGrpSpPr/>
        <p:nvPr/>
      </p:nvGrpSpPr>
      <p:grpSpPr>
        <a:xfrm>
          <a:off x="0" y="0"/>
          <a:ext cx="0" cy="0"/>
          <a:chOff x="0" y="0"/>
          <a:chExt cx="0" cy="0"/>
        </a:xfrm>
      </p:grpSpPr>
      <p:sp>
        <p:nvSpPr>
          <p:cNvPr id="645" name="Google Shape;645;p60"/>
          <p:cNvSpPr txBox="1"/>
          <p:nvPr>
            <p:ph type="title"/>
          </p:nvPr>
        </p:nvSpPr>
        <p:spPr>
          <a:xfrm>
            <a:off x="838184" y="52309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6" name="Google Shape;646;p60"/>
          <p:cNvSpPr txBox="1"/>
          <p:nvPr>
            <p:ph idx="1" type="body"/>
          </p:nvPr>
        </p:nvSpPr>
        <p:spPr>
          <a:xfrm>
            <a:off x="838184" y="1983597"/>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47" name="Shape 6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_81">
  <p:cSld name="正文页-6_81">
    <p:bg>
      <p:bgPr>
        <a:solidFill>
          <a:schemeClr val="lt1"/>
        </a:solidFill>
      </p:bgPr>
    </p:bg>
    <p:spTree>
      <p:nvGrpSpPr>
        <p:cNvPr id="69" name="Shape 69"/>
        <p:cNvGrpSpPr/>
        <p:nvPr/>
      </p:nvGrpSpPr>
      <p:grpSpPr>
        <a:xfrm>
          <a:off x="0" y="0"/>
          <a:ext cx="0" cy="0"/>
          <a:chOff x="0" y="0"/>
          <a:chExt cx="0" cy="0"/>
        </a:xfrm>
      </p:grpSpPr>
      <p:sp>
        <p:nvSpPr>
          <p:cNvPr id="70" name="Google Shape;70;p7"/>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7"/>
          <p:cNvSpPr txBox="1"/>
          <p:nvPr>
            <p:ph type="ctrTitle"/>
          </p:nvPr>
        </p:nvSpPr>
        <p:spPr>
          <a:xfrm>
            <a:off x="609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
          <p:cNvSpPr txBox="1"/>
          <p:nvPr>
            <p:ph idx="1" type="body"/>
          </p:nvPr>
        </p:nvSpPr>
        <p:spPr>
          <a:xfrm>
            <a:off x="60960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
          <p:cNvSpPr txBox="1"/>
          <p:nvPr>
            <p:ph idx="2" type="body"/>
          </p:nvPr>
        </p:nvSpPr>
        <p:spPr>
          <a:xfrm>
            <a:off x="609600" y="22860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
          <p:cNvSpPr txBox="1"/>
          <p:nvPr>
            <p:ph idx="3" type="body"/>
          </p:nvPr>
        </p:nvSpPr>
        <p:spPr>
          <a:xfrm>
            <a:off x="762000" y="228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
          <p:cNvSpPr txBox="1"/>
          <p:nvPr>
            <p:ph idx="4" type="body"/>
          </p:nvPr>
        </p:nvSpPr>
        <p:spPr>
          <a:xfrm>
            <a:off x="762000" y="27940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7"/>
          <p:cNvSpPr txBox="1"/>
          <p:nvPr>
            <p:ph idx="5" type="body"/>
          </p:nvPr>
        </p:nvSpPr>
        <p:spPr>
          <a:xfrm>
            <a:off x="609600" y="37084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
          <p:cNvSpPr txBox="1"/>
          <p:nvPr>
            <p:ph idx="6" type="body"/>
          </p:nvPr>
        </p:nvSpPr>
        <p:spPr>
          <a:xfrm>
            <a:off x="762000" y="3708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
          <p:cNvSpPr txBox="1"/>
          <p:nvPr>
            <p:ph idx="7" type="body"/>
          </p:nvPr>
        </p:nvSpPr>
        <p:spPr>
          <a:xfrm>
            <a:off x="762000" y="42164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
          <p:cNvSpPr txBox="1"/>
          <p:nvPr>
            <p:ph idx="8" type="body"/>
          </p:nvPr>
        </p:nvSpPr>
        <p:spPr>
          <a:xfrm>
            <a:off x="609600" y="51308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7"/>
          <p:cNvSpPr txBox="1"/>
          <p:nvPr>
            <p:ph idx="9" type="body"/>
          </p:nvPr>
        </p:nvSpPr>
        <p:spPr>
          <a:xfrm>
            <a:off x="762000" y="51308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
          <p:cNvSpPr txBox="1"/>
          <p:nvPr>
            <p:ph idx="13" type="body"/>
          </p:nvPr>
        </p:nvSpPr>
        <p:spPr>
          <a:xfrm>
            <a:off x="762000" y="56388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648" name="Shape 648"/>
        <p:cNvGrpSpPr/>
        <p:nvPr/>
      </p:nvGrpSpPr>
      <p:grpSpPr>
        <a:xfrm>
          <a:off x="0" y="0"/>
          <a:ext cx="0" cy="0"/>
          <a:chOff x="0" y="0"/>
          <a:chExt cx="0" cy="0"/>
        </a:xfrm>
      </p:grpSpPr>
      <p:sp>
        <p:nvSpPr>
          <p:cNvPr id="649" name="Google Shape;649;p6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00"/>
              <a:buFont typeface="Microsoft Yahe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6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1200"/>
              <a:buNone/>
              <a:defRPr sz="1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651" name="Shape 651"/>
        <p:cNvGrpSpPr/>
        <p:nvPr/>
      </p:nvGrpSpPr>
      <p:grpSpPr>
        <a:xfrm>
          <a:off x="0" y="0"/>
          <a:ext cx="0" cy="0"/>
          <a:chOff x="0" y="0"/>
          <a:chExt cx="0" cy="0"/>
        </a:xfrm>
      </p:grpSpPr>
      <p:sp>
        <p:nvSpPr>
          <p:cNvPr id="652" name="Google Shape;652;p63"/>
          <p:cNvSpPr txBox="1"/>
          <p:nvPr>
            <p:ph type="title"/>
          </p:nvPr>
        </p:nvSpPr>
        <p:spPr>
          <a:xfrm>
            <a:off x="838184" y="52309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3" name="Google Shape;653;p63"/>
          <p:cNvSpPr txBox="1"/>
          <p:nvPr>
            <p:ph idx="1" type="body"/>
          </p:nvPr>
        </p:nvSpPr>
        <p:spPr>
          <a:xfrm>
            <a:off x="838184" y="1983597"/>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54" name="Google Shape;654;p63"/>
          <p:cNvSpPr txBox="1"/>
          <p:nvPr>
            <p:ph idx="2" type="body"/>
          </p:nvPr>
        </p:nvSpPr>
        <p:spPr>
          <a:xfrm>
            <a:off x="6172184" y="1983597"/>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655" name="Shape 655"/>
        <p:cNvGrpSpPr/>
        <p:nvPr/>
      </p:nvGrpSpPr>
      <p:grpSpPr>
        <a:xfrm>
          <a:off x="0" y="0"/>
          <a:ext cx="0" cy="0"/>
          <a:chOff x="0" y="0"/>
          <a:chExt cx="0" cy="0"/>
        </a:xfrm>
      </p:grpSpPr>
      <p:sp>
        <p:nvSpPr>
          <p:cNvPr id="656" name="Google Shape;656;p64"/>
          <p:cNvSpPr txBox="1"/>
          <p:nvPr>
            <p:ph type="title"/>
          </p:nvPr>
        </p:nvSpPr>
        <p:spPr>
          <a:xfrm>
            <a:off x="838039" y="516256"/>
            <a:ext cx="10515890" cy="13243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64"/>
          <p:cNvSpPr txBox="1"/>
          <p:nvPr>
            <p:ph idx="1" type="body"/>
          </p:nvPr>
        </p:nvSpPr>
        <p:spPr>
          <a:xfrm>
            <a:off x="838039" y="1935192"/>
            <a:ext cx="5163349" cy="8277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658" name="Google Shape;658;p64"/>
          <p:cNvSpPr txBox="1"/>
          <p:nvPr>
            <p:ph idx="2" type="body"/>
          </p:nvPr>
        </p:nvSpPr>
        <p:spPr>
          <a:xfrm>
            <a:off x="838039" y="2818085"/>
            <a:ext cx="5163349" cy="352369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659" name="Google Shape;659;p64"/>
          <p:cNvSpPr txBox="1"/>
          <p:nvPr>
            <p:ph idx="3" type="body"/>
          </p:nvPr>
        </p:nvSpPr>
        <p:spPr>
          <a:xfrm>
            <a:off x="6166931" y="1935192"/>
            <a:ext cx="5186998" cy="8277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660" name="Google Shape;660;p64"/>
          <p:cNvSpPr txBox="1"/>
          <p:nvPr>
            <p:ph idx="4" type="body"/>
          </p:nvPr>
        </p:nvSpPr>
        <p:spPr>
          <a:xfrm>
            <a:off x="6166931" y="2818085"/>
            <a:ext cx="5186998" cy="352369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661" name="Shape 661"/>
        <p:cNvGrpSpPr/>
        <p:nvPr/>
      </p:nvGrpSpPr>
      <p:grpSpPr>
        <a:xfrm>
          <a:off x="0" y="0"/>
          <a:ext cx="0" cy="0"/>
          <a:chOff x="0" y="0"/>
          <a:chExt cx="0" cy="0"/>
        </a:xfrm>
      </p:grpSpPr>
      <p:sp>
        <p:nvSpPr>
          <p:cNvPr id="662" name="Google Shape;662;p65"/>
          <p:cNvSpPr txBox="1"/>
          <p:nvPr>
            <p:ph type="title"/>
          </p:nvPr>
        </p:nvSpPr>
        <p:spPr>
          <a:xfrm>
            <a:off x="838168" y="523113"/>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63" name="Shape 663"/>
        <p:cNvGrpSpPr/>
        <p:nvPr/>
      </p:nvGrpSpPr>
      <p:grpSpPr>
        <a:xfrm>
          <a:off x="0" y="0"/>
          <a:ext cx="0" cy="0"/>
          <a:chOff x="0" y="0"/>
          <a:chExt cx="0" cy="0"/>
        </a:xfrm>
      </p:grpSpPr>
      <p:sp>
        <p:nvSpPr>
          <p:cNvPr id="664" name="Google Shape;664;p66"/>
          <p:cNvSpPr txBox="1"/>
          <p:nvPr>
            <p:ph type="title"/>
          </p:nvPr>
        </p:nvSpPr>
        <p:spPr>
          <a:xfrm>
            <a:off x="838184" y="723122"/>
            <a:ext cx="4165349"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600"/>
              <a:buFont typeface="Microsoft Yahei"/>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5" name="Google Shape;665;p66"/>
          <p:cNvSpPr/>
          <p:nvPr>
            <p:ph idx="2" type="pic"/>
          </p:nvPr>
        </p:nvSpPr>
        <p:spPr>
          <a:xfrm>
            <a:off x="5181584" y="723123"/>
            <a:ext cx="6172200" cy="5403850"/>
          </a:xfrm>
          <a:prstGeom prst="rect">
            <a:avLst/>
          </a:prstGeom>
          <a:noFill/>
          <a:ln>
            <a:noFill/>
          </a:ln>
        </p:spPr>
      </p:sp>
      <p:sp>
        <p:nvSpPr>
          <p:cNvPr id="666" name="Google Shape;666;p66"/>
          <p:cNvSpPr txBox="1"/>
          <p:nvPr>
            <p:ph idx="1" type="body"/>
          </p:nvPr>
        </p:nvSpPr>
        <p:spPr>
          <a:xfrm>
            <a:off x="838184" y="2323322"/>
            <a:ext cx="416534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None/>
              <a:defRPr sz="1000"/>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228600" lvl="5" marL="2743200" algn="l">
              <a:lnSpc>
                <a:spcPct val="90000"/>
              </a:lnSpc>
              <a:spcBef>
                <a:spcPts val="500"/>
              </a:spcBef>
              <a:spcAft>
                <a:spcPts val="0"/>
              </a:spcAft>
              <a:buClr>
                <a:schemeClr val="dk1"/>
              </a:buClr>
              <a:buSzPts val="1400"/>
              <a:buNone/>
              <a:defRPr sz="1400"/>
            </a:lvl6pPr>
            <a:lvl7pPr indent="-228600" lvl="6" marL="3200400" algn="l">
              <a:lnSpc>
                <a:spcPct val="90000"/>
              </a:lnSpc>
              <a:spcBef>
                <a:spcPts val="500"/>
              </a:spcBef>
              <a:spcAft>
                <a:spcPts val="0"/>
              </a:spcAft>
              <a:buClr>
                <a:schemeClr val="dk1"/>
              </a:buClr>
              <a:buSzPts val="1400"/>
              <a:buNone/>
              <a:defRPr sz="1400"/>
            </a:lvl7pPr>
            <a:lvl8pPr indent="-228600" lvl="7" marL="3657600" algn="l">
              <a:lnSpc>
                <a:spcPct val="90000"/>
              </a:lnSpc>
              <a:spcBef>
                <a:spcPts val="500"/>
              </a:spcBef>
              <a:spcAft>
                <a:spcPts val="0"/>
              </a:spcAft>
              <a:buClr>
                <a:schemeClr val="dk1"/>
              </a:buClr>
              <a:buSzPts val="1400"/>
              <a:buNone/>
              <a:defRPr sz="1400"/>
            </a:lvl8pPr>
            <a:lvl9pPr indent="-228600" lvl="8" marL="4114800" algn="l">
              <a:lnSpc>
                <a:spcPct val="90000"/>
              </a:lnSpc>
              <a:spcBef>
                <a:spcPts val="500"/>
              </a:spcBef>
              <a:spcAft>
                <a:spcPts val="0"/>
              </a:spcAft>
              <a:buClr>
                <a:schemeClr val="dk1"/>
              </a:buClr>
              <a:buSzPts val="1400"/>
              <a:buNone/>
              <a:defRPr sz="14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版" type="vertTitleAndTx">
  <p:cSld name="VERTICAL_TITLE_AND_VERTICAL_TEXT">
    <p:spTree>
      <p:nvGrpSpPr>
        <p:cNvPr id="667" name="Shape 667"/>
        <p:cNvGrpSpPr/>
        <p:nvPr/>
      </p:nvGrpSpPr>
      <p:grpSpPr>
        <a:xfrm>
          <a:off x="0" y="0"/>
          <a:ext cx="0" cy="0"/>
          <a:chOff x="0" y="0"/>
          <a:chExt cx="0" cy="0"/>
        </a:xfrm>
      </p:grpSpPr>
      <p:sp>
        <p:nvSpPr>
          <p:cNvPr id="668" name="Google Shape;668;p67"/>
          <p:cNvSpPr txBox="1"/>
          <p:nvPr>
            <p:ph type="title"/>
          </p:nvPr>
        </p:nvSpPr>
        <p:spPr>
          <a:xfrm rot="5400000">
            <a:off x="7133415" y="2114566"/>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67"/>
          <p:cNvSpPr txBox="1"/>
          <p:nvPr>
            <p:ph idx="1" type="body"/>
          </p:nvPr>
        </p:nvSpPr>
        <p:spPr>
          <a:xfrm rot="5400000">
            <a:off x="1799415" y="-438134"/>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 type="objOnly">
  <p:cSld name="OBJECT_ONLY">
    <p:spTree>
      <p:nvGrpSpPr>
        <p:cNvPr id="670" name="Shape 670"/>
        <p:cNvGrpSpPr/>
        <p:nvPr/>
      </p:nvGrpSpPr>
      <p:grpSpPr>
        <a:xfrm>
          <a:off x="0" y="0"/>
          <a:ext cx="0" cy="0"/>
          <a:chOff x="0" y="0"/>
          <a:chExt cx="0" cy="0"/>
        </a:xfrm>
      </p:grpSpPr>
      <p:sp>
        <p:nvSpPr>
          <p:cNvPr id="671" name="Google Shape;671;p68"/>
          <p:cNvSpPr txBox="1"/>
          <p:nvPr>
            <p:ph idx="1" type="body"/>
          </p:nvPr>
        </p:nvSpPr>
        <p:spPr>
          <a:xfrm>
            <a:off x="838184" y="523097"/>
            <a:ext cx="10515600" cy="58118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61_18">
  <p:cSld name="正文页-61_18">
    <p:bg>
      <p:bgPr>
        <a:solidFill>
          <a:schemeClr val="lt1"/>
        </a:solidFill>
      </p:bgPr>
    </p:bg>
    <p:spTree>
      <p:nvGrpSpPr>
        <p:cNvPr id="84" name="Shape 84"/>
        <p:cNvGrpSpPr/>
        <p:nvPr/>
      </p:nvGrpSpPr>
      <p:grpSpPr>
        <a:xfrm>
          <a:off x="0" y="0"/>
          <a:ext cx="0" cy="0"/>
          <a:chOff x="0" y="0"/>
          <a:chExt cx="0" cy="0"/>
        </a:xfrm>
      </p:grpSpPr>
      <p:sp>
        <p:nvSpPr>
          <p:cNvPr id="85" name="Google Shape;85;p8"/>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8"/>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8"/>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8"/>
          <p:cNvSpPr txBox="1"/>
          <p:nvPr>
            <p:ph idx="1" type="body"/>
          </p:nvPr>
        </p:nvSpPr>
        <p:spPr>
          <a:xfrm>
            <a:off x="8001000" y="1524000"/>
            <a:ext cx="3581400" cy="47244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8"/>
          <p:cNvSpPr txBox="1"/>
          <p:nvPr>
            <p:ph idx="2" type="body"/>
          </p:nvPr>
        </p:nvSpPr>
        <p:spPr>
          <a:xfrm>
            <a:off x="609600" y="1524000"/>
            <a:ext cx="73914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8"/>
          <p:cNvSpPr txBox="1"/>
          <p:nvPr>
            <p:ph idx="3" type="body"/>
          </p:nvPr>
        </p:nvSpPr>
        <p:spPr>
          <a:xfrm>
            <a:off x="1066800" y="2108200"/>
            <a:ext cx="6477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8"/>
          <p:cNvSpPr txBox="1"/>
          <p:nvPr>
            <p:ph idx="4" type="body"/>
          </p:nvPr>
        </p:nvSpPr>
        <p:spPr>
          <a:xfrm>
            <a:off x="1066800" y="2667000"/>
            <a:ext cx="64770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8"/>
          <p:cNvSpPr txBox="1"/>
          <p:nvPr>
            <p:ph idx="5" type="body"/>
          </p:nvPr>
        </p:nvSpPr>
        <p:spPr>
          <a:xfrm>
            <a:off x="1066800" y="4191000"/>
            <a:ext cx="64770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rgbClr val="FFFFFF"/>
              </a:buClr>
              <a:buSzPts val="1200"/>
              <a:buNone/>
              <a:defRPr b="0" sz="12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8"/>
          <p:cNvSpPr txBox="1"/>
          <p:nvPr>
            <p:ph idx="6" type="body"/>
          </p:nvPr>
        </p:nvSpPr>
        <p:spPr>
          <a:xfrm>
            <a:off x="1066800" y="4749800"/>
            <a:ext cx="6477000" cy="9144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rgbClr val="FFFFFF"/>
              </a:buClr>
              <a:buSzPts val="800"/>
              <a:buNone/>
              <a:defRPr b="0" sz="800">
                <a:solidFill>
                  <a:srgbClr val="FFFFFF"/>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42_5">
  <p:cSld name="正文页-42_5">
    <p:bg>
      <p:bgPr>
        <a:solidFill>
          <a:schemeClr val="lt1"/>
        </a:solidFill>
      </p:bgPr>
    </p:bg>
    <p:spTree>
      <p:nvGrpSpPr>
        <p:cNvPr id="95" name="Shape 95"/>
        <p:cNvGrpSpPr/>
        <p:nvPr/>
      </p:nvGrpSpPr>
      <p:grpSpPr>
        <a:xfrm>
          <a:off x="0" y="0"/>
          <a:ext cx="0" cy="0"/>
          <a:chOff x="0" y="0"/>
          <a:chExt cx="0" cy="0"/>
        </a:xfrm>
      </p:grpSpPr>
      <p:sp>
        <p:nvSpPr>
          <p:cNvPr id="96" name="Google Shape;96;p9"/>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9"/>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9"/>
          <p:cNvSpPr txBox="1"/>
          <p:nvPr>
            <p:ph idx="1" type="body"/>
          </p:nvPr>
        </p:nvSpPr>
        <p:spPr>
          <a:xfrm>
            <a:off x="609600" y="1524000"/>
            <a:ext cx="10972800" cy="22352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9"/>
          <p:cNvSpPr txBox="1"/>
          <p:nvPr>
            <p:ph idx="2" type="body"/>
          </p:nvPr>
        </p:nvSpPr>
        <p:spPr>
          <a:xfrm>
            <a:off x="6096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9"/>
          <p:cNvSpPr txBox="1"/>
          <p:nvPr>
            <p:ph idx="3" type="body"/>
          </p:nvPr>
        </p:nvSpPr>
        <p:spPr>
          <a:xfrm>
            <a:off x="762000" y="4216400"/>
            <a:ext cx="10820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9"/>
          <p:cNvSpPr txBox="1"/>
          <p:nvPr>
            <p:ph idx="4" type="body"/>
          </p:nvPr>
        </p:nvSpPr>
        <p:spPr>
          <a:xfrm>
            <a:off x="762000" y="4724400"/>
            <a:ext cx="10820400" cy="15240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正文页-30_27">
  <p:cSld name="正文页-30_27">
    <p:bg>
      <p:bgPr>
        <a:solidFill>
          <a:schemeClr val="lt1"/>
        </a:solidFill>
      </p:bgPr>
    </p:bg>
    <p:spTree>
      <p:nvGrpSpPr>
        <p:cNvPr id="104" name="Shape 104"/>
        <p:cNvGrpSpPr/>
        <p:nvPr/>
      </p:nvGrpSpPr>
      <p:grpSpPr>
        <a:xfrm>
          <a:off x="0" y="0"/>
          <a:ext cx="0" cy="0"/>
          <a:chOff x="0" y="0"/>
          <a:chExt cx="0" cy="0"/>
        </a:xfrm>
      </p:grpSpPr>
      <p:sp>
        <p:nvSpPr>
          <p:cNvPr id="105" name="Google Shape;105;p10"/>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0"/>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0"/>
          <p:cNvSpPr txBox="1"/>
          <p:nvPr>
            <p:ph type="ctrTitle"/>
          </p:nvPr>
        </p:nvSpPr>
        <p:spPr>
          <a:xfrm>
            <a:off x="6705600" y="533400"/>
            <a:ext cx="4876800" cy="1219200"/>
          </a:xfrm>
          <a:prstGeom prst="rect">
            <a:avLst/>
          </a:prstGeom>
          <a:noFill/>
          <a:ln>
            <a:noFill/>
          </a:ln>
        </p:spPr>
        <p:txBody>
          <a:bodyPr anchorCtr="0" anchor="t" bIns="0" lIns="0" spcFirstLastPara="1" rIns="0" wrap="square" tIns="0">
            <a:normAutofit/>
          </a:bodyPr>
          <a:lstStyle>
            <a:lvl1pPr lvl="0" algn="l">
              <a:lnSpc>
                <a:spcPct val="111000"/>
              </a:lnSpc>
              <a:spcBef>
                <a:spcPts val="0"/>
              </a:spcBef>
              <a:spcAft>
                <a:spcPts val="0"/>
              </a:spcAft>
              <a:buClr>
                <a:schemeClr val="dk1"/>
              </a:buClr>
              <a:buSzPts val="1800"/>
              <a:buFont typeface="Arial"/>
              <a:buNone/>
              <a:defRPr b="0" sz="1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0"/>
          <p:cNvSpPr txBox="1"/>
          <p:nvPr>
            <p:ph idx="1" type="body"/>
          </p:nvPr>
        </p:nvSpPr>
        <p:spPr>
          <a:xfrm>
            <a:off x="609600" y="609600"/>
            <a:ext cx="5486400" cy="5638800"/>
          </a:xfrm>
          <a:prstGeom prst="rect">
            <a:avLst/>
          </a:prstGeom>
          <a:solidFill>
            <a:srgbClr val="DDDDDD"/>
          </a:solidFill>
          <a:ln>
            <a:noFill/>
          </a:ln>
        </p:spPr>
        <p:txBody>
          <a:bodyPr anchorCtr="0" anchor="t" bIns="0" lIns="0" spcFirstLastPara="1" rIns="0" wrap="square" tIns="0">
            <a:norm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0"/>
          <p:cNvSpPr txBox="1"/>
          <p:nvPr>
            <p:ph idx="2" type="body"/>
          </p:nvPr>
        </p:nvSpPr>
        <p:spPr>
          <a:xfrm>
            <a:off x="6705600" y="22860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0"/>
          <p:cNvSpPr txBox="1"/>
          <p:nvPr>
            <p:ph idx="3" type="body"/>
          </p:nvPr>
        </p:nvSpPr>
        <p:spPr>
          <a:xfrm>
            <a:off x="6858000" y="22860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0"/>
          <p:cNvSpPr txBox="1"/>
          <p:nvPr>
            <p:ph idx="4" type="body"/>
          </p:nvPr>
        </p:nvSpPr>
        <p:spPr>
          <a:xfrm>
            <a:off x="6858000" y="27940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0"/>
          <p:cNvSpPr txBox="1"/>
          <p:nvPr>
            <p:ph idx="5" type="body"/>
          </p:nvPr>
        </p:nvSpPr>
        <p:spPr>
          <a:xfrm>
            <a:off x="6705600" y="37084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0"/>
          <p:cNvSpPr txBox="1"/>
          <p:nvPr>
            <p:ph idx="6" type="body"/>
          </p:nvPr>
        </p:nvSpPr>
        <p:spPr>
          <a:xfrm>
            <a:off x="6858000" y="37084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0"/>
          <p:cNvSpPr txBox="1"/>
          <p:nvPr>
            <p:ph idx="7" type="body"/>
          </p:nvPr>
        </p:nvSpPr>
        <p:spPr>
          <a:xfrm>
            <a:off x="6858000" y="42164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0"/>
          <p:cNvSpPr txBox="1"/>
          <p:nvPr>
            <p:ph idx="8" type="body"/>
          </p:nvPr>
        </p:nvSpPr>
        <p:spPr>
          <a:xfrm>
            <a:off x="6705600" y="51308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lvl1pPr indent="-228600" lvl="0" marL="457200" algn="l">
              <a:lnSpc>
                <a:spcPct val="130000"/>
              </a:lnSpc>
              <a:spcBef>
                <a:spcPts val="1000"/>
              </a:spcBef>
              <a:spcAft>
                <a:spcPts val="0"/>
              </a:spcAft>
              <a:buClr>
                <a:schemeClr val="dk1"/>
              </a:buClr>
              <a:buSzPts val="2400"/>
              <a:buNone/>
              <a:defRPr/>
            </a:lvl1pPr>
            <a:lvl2pPr indent="-228600" lvl="1" marL="914400" algn="l">
              <a:lnSpc>
                <a:spcPct val="130000"/>
              </a:lnSpc>
              <a:spcBef>
                <a:spcPts val="0"/>
              </a:spcBef>
              <a:spcAft>
                <a:spcPts val="0"/>
              </a:spcAft>
              <a:buClr>
                <a:srgbClr val="595959"/>
              </a:buClr>
              <a:buSzPts val="2000"/>
              <a:buNone/>
              <a:defRPr/>
            </a:lvl2pPr>
            <a:lvl3pPr indent="-228600" lvl="2" marL="1371600" algn="l">
              <a:lnSpc>
                <a:spcPct val="130000"/>
              </a:lnSpc>
              <a:spcBef>
                <a:spcPts val="0"/>
              </a:spcBef>
              <a:spcAft>
                <a:spcPts val="0"/>
              </a:spcAft>
              <a:buClr>
                <a:srgbClr val="595959"/>
              </a:buClr>
              <a:buSzPts val="1800"/>
              <a:buNone/>
              <a:defRPr/>
            </a:lvl3pPr>
            <a:lvl4pPr indent="-228600" lvl="3" marL="1828800" algn="l">
              <a:lnSpc>
                <a:spcPct val="130000"/>
              </a:lnSpc>
              <a:spcBef>
                <a:spcPts val="0"/>
              </a:spcBef>
              <a:spcAft>
                <a:spcPts val="0"/>
              </a:spcAft>
              <a:buClr>
                <a:srgbClr val="595959"/>
              </a:buClr>
              <a:buSzPts val="1600"/>
              <a:buNone/>
              <a:defRPr/>
            </a:lvl4pPr>
            <a:lvl5pPr indent="-228600" lvl="4" marL="2286000" algn="l">
              <a:lnSpc>
                <a:spcPct val="130000"/>
              </a:lnSpc>
              <a:spcBef>
                <a:spcPts val="0"/>
              </a:spcBef>
              <a:spcAft>
                <a:spcPts val="0"/>
              </a:spcAft>
              <a:buClr>
                <a:srgbClr val="595959"/>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0"/>
          <p:cNvSpPr txBox="1"/>
          <p:nvPr>
            <p:ph idx="9" type="body"/>
          </p:nvPr>
        </p:nvSpPr>
        <p:spPr>
          <a:xfrm>
            <a:off x="6858000" y="5130800"/>
            <a:ext cx="4724400" cy="406400"/>
          </a:xfrm>
          <a:prstGeom prst="rect">
            <a:avLst/>
          </a:prstGeom>
          <a:noFill/>
          <a:ln>
            <a:noFill/>
          </a:ln>
        </p:spPr>
        <p:txBody>
          <a:bodyPr anchorCtr="0" anchor="t" bIns="0" lIns="0" spcFirstLastPara="1" rIns="0" wrap="square" tIns="0">
            <a:normAutofit/>
          </a:bodyPr>
          <a:lstStyle>
            <a:lvl1pPr indent="-228600" lvl="0" marL="457200" algn="l">
              <a:lnSpc>
                <a:spcPct val="111000"/>
              </a:lnSpc>
              <a:spcBef>
                <a:spcPts val="0"/>
              </a:spcBef>
              <a:spcAft>
                <a:spcPts val="0"/>
              </a:spcAft>
              <a:buClr>
                <a:schemeClr val="dk1"/>
              </a:buClr>
              <a:buSzPts val="1200"/>
              <a:buNone/>
              <a:defRPr b="0" sz="12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0"/>
          <p:cNvSpPr txBox="1"/>
          <p:nvPr>
            <p:ph idx="13" type="body"/>
          </p:nvPr>
        </p:nvSpPr>
        <p:spPr>
          <a:xfrm>
            <a:off x="6858000" y="5638800"/>
            <a:ext cx="4724400" cy="609600"/>
          </a:xfrm>
          <a:prstGeom prst="rect">
            <a:avLst/>
          </a:prstGeom>
          <a:noFill/>
          <a:ln>
            <a:noFill/>
          </a:ln>
        </p:spPr>
        <p:txBody>
          <a:bodyPr anchorCtr="0" anchor="t" bIns="0" lIns="0" spcFirstLastPara="1" rIns="0" wrap="square" tIns="0">
            <a:normAutofit/>
          </a:bodyPr>
          <a:lstStyle>
            <a:lvl1pPr indent="-228600" lvl="0" marL="457200" algn="l">
              <a:lnSpc>
                <a:spcPct val="125000"/>
              </a:lnSpc>
              <a:spcBef>
                <a:spcPts val="0"/>
              </a:spcBef>
              <a:spcAft>
                <a:spcPts val="0"/>
              </a:spcAft>
              <a:buClr>
                <a:schemeClr val="dk1"/>
              </a:buClr>
              <a:buSzPts val="800"/>
              <a:buNone/>
              <a:defRPr b="0" sz="800">
                <a:solidFill>
                  <a:schemeClr val="dk1"/>
                </a:solidFill>
              </a:defRPr>
            </a:lvl1pPr>
            <a:lvl2pPr indent="-342900" lvl="1" marL="914400" algn="l">
              <a:lnSpc>
                <a:spcPct val="130000"/>
              </a:lnSpc>
              <a:spcBef>
                <a:spcPts val="0"/>
              </a:spcBef>
              <a:spcAft>
                <a:spcPts val="0"/>
              </a:spcAft>
              <a:buClr>
                <a:srgbClr val="595959"/>
              </a:buClr>
              <a:buSzPts val="1800"/>
              <a:buChar char="•"/>
              <a:defRPr/>
            </a:lvl2pPr>
            <a:lvl3pPr indent="-342900" lvl="2" marL="1371600" algn="l">
              <a:lnSpc>
                <a:spcPct val="130000"/>
              </a:lnSpc>
              <a:spcBef>
                <a:spcPts val="0"/>
              </a:spcBef>
              <a:spcAft>
                <a:spcPts val="0"/>
              </a:spcAft>
              <a:buClr>
                <a:srgbClr val="595959"/>
              </a:buClr>
              <a:buSzPts val="1800"/>
              <a:buChar char="•"/>
              <a:defRPr/>
            </a:lvl3pPr>
            <a:lvl4pPr indent="-342900" lvl="3" marL="1828800" algn="l">
              <a:lnSpc>
                <a:spcPct val="130000"/>
              </a:lnSpc>
              <a:spcBef>
                <a:spcPts val="0"/>
              </a:spcBef>
              <a:spcAft>
                <a:spcPts val="0"/>
              </a:spcAft>
              <a:buClr>
                <a:srgbClr val="595959"/>
              </a:buClr>
              <a:buSzPts val="1800"/>
              <a:buChar char="•"/>
              <a:defRPr/>
            </a:lvl4pPr>
            <a:lvl5pPr indent="-342900" lvl="4" marL="2286000" algn="l">
              <a:lnSpc>
                <a:spcPct val="130000"/>
              </a:lnSpc>
              <a:spcBef>
                <a:spcPts val="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1.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11" Type="http://schemas.openxmlformats.org/officeDocument/2006/relationships/theme" Target="../theme/theme2.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descr="C:/Users/kingsoft/AppData/Local/Temp/fig2wpp/@svg_Union_#color-2113&amp;609.svg" id="6" name="Google Shape;6;p1"/>
          <p:cNvSpPr/>
          <p:nvPr/>
        </p:nvSpPr>
        <p:spPr>
          <a:xfrm>
            <a:off x="0" y="111614"/>
            <a:ext cx="12188825" cy="3388079"/>
          </a:xfrm>
          <a:custGeom>
            <a:rect b="b" l="l" r="r" t="t"/>
            <a:pathLst>
              <a:path extrusionOk="0" h="3388079" w="12188825">
                <a:moveTo>
                  <a:pt x="0" y="1005224"/>
                </a:moveTo>
                <a:lnTo>
                  <a:pt x="0" y="982319"/>
                </a:lnTo>
                <a:cubicBezTo>
                  <a:pt x="430281" y="1090043"/>
                  <a:pt x="894717" y="959752"/>
                  <a:pt x="1314870" y="770839"/>
                </a:cubicBezTo>
                <a:cubicBezTo>
                  <a:pt x="1495734" y="689526"/>
                  <a:pt x="1673881" y="595031"/>
                  <a:pt x="1852041" y="500528"/>
                </a:cubicBezTo>
                <a:lnTo>
                  <a:pt x="1852041" y="500527"/>
                </a:lnTo>
                <a:cubicBezTo>
                  <a:pt x="2204971" y="313328"/>
                  <a:pt x="2557952" y="126102"/>
                  <a:pt x="2932174" y="41239"/>
                </a:cubicBezTo>
                <a:cubicBezTo>
                  <a:pt x="3456840" y="-77765"/>
                  <a:pt x="3956074" y="70409"/>
                  <a:pt x="4420455" y="362048"/>
                </a:cubicBezTo>
                <a:cubicBezTo>
                  <a:pt x="4694514" y="534165"/>
                  <a:pt x="4955748" y="745426"/>
                  <a:pt x="5217363" y="956991"/>
                </a:cubicBezTo>
                <a:lnTo>
                  <a:pt x="5217376" y="957001"/>
                </a:lnTo>
                <a:cubicBezTo>
                  <a:pt x="5399053" y="1103916"/>
                  <a:pt x="5580895" y="1250974"/>
                  <a:pt x="5767346" y="1385173"/>
                </a:cubicBezTo>
                <a:cubicBezTo>
                  <a:pt x="6110106" y="1631921"/>
                  <a:pt x="6478081" y="1777597"/>
                  <a:pt x="6865381" y="1870804"/>
                </a:cubicBezTo>
                <a:cubicBezTo>
                  <a:pt x="7298402" y="1974935"/>
                  <a:pt x="7740856" y="2021715"/>
                  <a:pt x="8183247" y="2036508"/>
                </a:cubicBezTo>
                <a:cubicBezTo>
                  <a:pt x="8625651" y="2051301"/>
                  <a:pt x="9087632" y="2031703"/>
                  <a:pt x="9538860" y="1972065"/>
                </a:cubicBezTo>
                <a:cubicBezTo>
                  <a:pt x="9922148" y="1921087"/>
                  <a:pt x="10305385" y="1841965"/>
                  <a:pt x="10677499" y="1694960"/>
                </a:cubicBezTo>
                <a:cubicBezTo>
                  <a:pt x="11044218" y="1549992"/>
                  <a:pt x="11399408" y="1339202"/>
                  <a:pt x="11684183" y="986766"/>
                </a:cubicBezTo>
                <a:cubicBezTo>
                  <a:pt x="11889932" y="732115"/>
                  <a:pt x="12044006" y="448165"/>
                  <a:pt x="12188825" y="155924"/>
                </a:cubicBezTo>
                <a:lnTo>
                  <a:pt x="12188825" y="195017"/>
                </a:lnTo>
                <a:cubicBezTo>
                  <a:pt x="12089270" y="391132"/>
                  <a:pt x="11984574" y="582385"/>
                  <a:pt x="11868259" y="761239"/>
                </a:cubicBezTo>
                <a:cubicBezTo>
                  <a:pt x="11639540" y="1112846"/>
                  <a:pt x="11358309" y="1373086"/>
                  <a:pt x="11036093" y="1549752"/>
                </a:cubicBezTo>
                <a:cubicBezTo>
                  <a:pt x="10668967" y="1750996"/>
                  <a:pt x="10279090" y="1863711"/>
                  <a:pt x="9890533" y="1936549"/>
                </a:cubicBezTo>
                <a:cubicBezTo>
                  <a:pt x="9457182" y="2017973"/>
                  <a:pt x="9020276" y="2054322"/>
                  <a:pt x="8585263" y="2060909"/>
                </a:cubicBezTo>
                <a:cubicBezTo>
                  <a:pt x="8126582" y="2067535"/>
                  <a:pt x="7667495" y="2040073"/>
                  <a:pt x="7214883" y="1963025"/>
                </a:cubicBezTo>
                <a:cubicBezTo>
                  <a:pt x="6829538" y="1897418"/>
                  <a:pt x="6440448" y="1799913"/>
                  <a:pt x="6081995" y="1610086"/>
                </a:cubicBezTo>
                <a:cubicBezTo>
                  <a:pt x="5772133" y="1445912"/>
                  <a:pt x="5487232" y="1210150"/>
                  <a:pt x="5203791" y="975607"/>
                </a:cubicBezTo>
                <a:lnTo>
                  <a:pt x="5203791" y="975602"/>
                </a:lnTo>
                <a:lnTo>
                  <a:pt x="5203791" y="975597"/>
                </a:lnTo>
                <a:lnTo>
                  <a:pt x="5203778" y="975593"/>
                </a:lnTo>
                <a:cubicBezTo>
                  <a:pt x="5077585" y="871169"/>
                  <a:pt x="4951685" y="766987"/>
                  <a:pt x="4824007" y="669470"/>
                </a:cubicBezTo>
                <a:cubicBezTo>
                  <a:pt x="4367218" y="320335"/>
                  <a:pt x="3870282" y="17317"/>
                  <a:pt x="3322509" y="16490"/>
                </a:cubicBezTo>
                <a:cubicBezTo>
                  <a:pt x="2804801" y="15641"/>
                  <a:pt x="2315229" y="274915"/>
                  <a:pt x="1826800" y="533579"/>
                </a:cubicBezTo>
                <a:cubicBezTo>
                  <a:pt x="1237742" y="845536"/>
                  <a:pt x="650361" y="1156606"/>
                  <a:pt x="17343" y="1009413"/>
                </a:cubicBezTo>
                <a:cubicBezTo>
                  <a:pt x="11552" y="1008060"/>
                  <a:pt x="5771" y="1006664"/>
                  <a:pt x="0" y="1005224"/>
                </a:cubicBezTo>
                <a:close/>
                <a:moveTo>
                  <a:pt x="0" y="1163985"/>
                </a:moveTo>
                <a:lnTo>
                  <a:pt x="0" y="1142920"/>
                </a:lnTo>
                <a:cubicBezTo>
                  <a:pt x="427759" y="1221807"/>
                  <a:pt x="879410" y="1109953"/>
                  <a:pt x="1298859" y="962935"/>
                </a:cubicBezTo>
                <a:cubicBezTo>
                  <a:pt x="1453429" y="908707"/>
                  <a:pt x="1606906" y="847935"/>
                  <a:pt x="1760295" y="787195"/>
                </a:cubicBezTo>
                <a:cubicBezTo>
                  <a:pt x="2154324" y="631167"/>
                  <a:pt x="2547795" y="475359"/>
                  <a:pt x="2957809" y="431306"/>
                </a:cubicBezTo>
                <a:cubicBezTo>
                  <a:pt x="3504097" y="372942"/>
                  <a:pt x="4060149" y="495313"/>
                  <a:pt x="4572752" y="709094"/>
                </a:cubicBezTo>
                <a:cubicBezTo>
                  <a:pt x="4823842" y="813698"/>
                  <a:pt x="5066819" y="946565"/>
                  <a:pt x="5301149" y="1101053"/>
                </a:cubicBezTo>
                <a:cubicBezTo>
                  <a:pt x="5447034" y="1197174"/>
                  <a:pt x="5588335" y="1303649"/>
                  <a:pt x="5729637" y="1410131"/>
                </a:cubicBezTo>
                <a:lnTo>
                  <a:pt x="5729649" y="1410144"/>
                </a:lnTo>
                <a:lnTo>
                  <a:pt x="5729662" y="1410144"/>
                </a:lnTo>
                <a:cubicBezTo>
                  <a:pt x="5836695" y="1490808"/>
                  <a:pt x="5943728" y="1571460"/>
                  <a:pt x="6052755" y="1647611"/>
                </a:cubicBezTo>
                <a:cubicBezTo>
                  <a:pt x="6379517" y="1875824"/>
                  <a:pt x="6744267" y="2000765"/>
                  <a:pt x="7110669" y="2084818"/>
                </a:cubicBezTo>
                <a:cubicBezTo>
                  <a:pt x="7527222" y="2180478"/>
                  <a:pt x="7952447" y="2221834"/>
                  <a:pt x="8377519" y="2229129"/>
                </a:cubicBezTo>
                <a:cubicBezTo>
                  <a:pt x="8803899" y="2236513"/>
                  <a:pt x="9232286" y="2208950"/>
                  <a:pt x="9657790" y="2137718"/>
                </a:cubicBezTo>
                <a:cubicBezTo>
                  <a:pt x="10036990" y="2074286"/>
                  <a:pt x="10413434" y="1972773"/>
                  <a:pt x="10776267" y="1797991"/>
                </a:cubicBezTo>
                <a:cubicBezTo>
                  <a:pt x="11139101" y="1623209"/>
                  <a:pt x="11457775" y="1386855"/>
                  <a:pt x="11730030" y="1040117"/>
                </a:cubicBezTo>
                <a:cubicBezTo>
                  <a:pt x="11908203" y="813206"/>
                  <a:pt x="12055345" y="559354"/>
                  <a:pt x="12188825" y="293936"/>
                </a:cubicBezTo>
                <a:lnTo>
                  <a:pt x="12188825" y="331738"/>
                </a:lnTo>
                <a:cubicBezTo>
                  <a:pt x="12102716" y="500307"/>
                  <a:pt x="12010932" y="663649"/>
                  <a:pt x="11910196" y="817784"/>
                </a:cubicBezTo>
                <a:cubicBezTo>
                  <a:pt x="11682176" y="1167009"/>
                  <a:pt x="11405922" y="1445684"/>
                  <a:pt x="11092554" y="1645234"/>
                </a:cubicBezTo>
                <a:cubicBezTo>
                  <a:pt x="10370443" y="2105224"/>
                  <a:pt x="9543812" y="2219545"/>
                  <a:pt x="8764235" y="2246868"/>
                </a:cubicBezTo>
                <a:cubicBezTo>
                  <a:pt x="8328853" y="2262128"/>
                  <a:pt x="7892924" y="2241532"/>
                  <a:pt x="7462774" y="2173751"/>
                </a:cubicBezTo>
                <a:cubicBezTo>
                  <a:pt x="7080184" y="2113556"/>
                  <a:pt x="6695588" y="2019515"/>
                  <a:pt x="6337364" y="1840814"/>
                </a:cubicBezTo>
                <a:cubicBezTo>
                  <a:pt x="6137442" y="1741286"/>
                  <a:pt x="5952971" y="1602550"/>
                  <a:pt x="5768540" y="1463461"/>
                </a:cubicBezTo>
                <a:cubicBezTo>
                  <a:pt x="5517792" y="1274430"/>
                  <a:pt x="5266462" y="1089870"/>
                  <a:pt x="4999742" y="940002"/>
                </a:cubicBezTo>
                <a:cubicBezTo>
                  <a:pt x="4490782" y="654192"/>
                  <a:pt x="3931201" y="471788"/>
                  <a:pt x="3370363" y="440825"/>
                </a:cubicBezTo>
                <a:cubicBezTo>
                  <a:pt x="3073692" y="424697"/>
                  <a:pt x="2774964" y="462292"/>
                  <a:pt x="2481848" y="545819"/>
                </a:cubicBezTo>
                <a:cubicBezTo>
                  <a:pt x="2234796" y="616218"/>
                  <a:pt x="1990791" y="713995"/>
                  <a:pt x="1747459" y="811509"/>
                </a:cubicBezTo>
                <a:lnTo>
                  <a:pt x="1747459" y="811509"/>
                </a:lnTo>
                <a:cubicBezTo>
                  <a:pt x="1702081" y="829694"/>
                  <a:pt x="1656715" y="847869"/>
                  <a:pt x="1611375" y="865857"/>
                </a:cubicBezTo>
                <a:cubicBezTo>
                  <a:pt x="1102495" y="1068019"/>
                  <a:pt x="562706" y="1250580"/>
                  <a:pt x="35443" y="1169900"/>
                </a:cubicBezTo>
                <a:cubicBezTo>
                  <a:pt x="23603" y="1168076"/>
                  <a:pt x="11788" y="1166104"/>
                  <a:pt x="0" y="1163985"/>
                </a:cubicBezTo>
                <a:close/>
                <a:moveTo>
                  <a:pt x="0" y="1329328"/>
                </a:moveTo>
                <a:lnTo>
                  <a:pt x="0" y="1309376"/>
                </a:lnTo>
                <a:cubicBezTo>
                  <a:pt x="432501" y="1355335"/>
                  <a:pt x="879083" y="1251528"/>
                  <a:pt x="1304839" y="1134366"/>
                </a:cubicBezTo>
                <a:cubicBezTo>
                  <a:pt x="1405994" y="1106506"/>
                  <a:pt x="1507047" y="1076983"/>
                  <a:pt x="1608112" y="1047457"/>
                </a:cubicBezTo>
                <a:lnTo>
                  <a:pt x="1608125" y="1047450"/>
                </a:lnTo>
                <a:lnTo>
                  <a:pt x="1608138" y="1047449"/>
                </a:lnTo>
                <a:cubicBezTo>
                  <a:pt x="2040879" y="921017"/>
                  <a:pt x="2473811" y="794532"/>
                  <a:pt x="2915935" y="798445"/>
                </a:cubicBezTo>
                <a:cubicBezTo>
                  <a:pt x="3199643" y="801129"/>
                  <a:pt x="3479973" y="843191"/>
                  <a:pt x="3759694" y="890075"/>
                </a:cubicBezTo>
                <a:cubicBezTo>
                  <a:pt x="3880528" y="910294"/>
                  <a:pt x="4001706" y="927957"/>
                  <a:pt x="4122908" y="945622"/>
                </a:cubicBezTo>
                <a:lnTo>
                  <a:pt x="4122921" y="945625"/>
                </a:lnTo>
                <a:lnTo>
                  <a:pt x="4122934" y="945626"/>
                </a:lnTo>
                <a:lnTo>
                  <a:pt x="4122947" y="945627"/>
                </a:lnTo>
                <a:lnTo>
                  <a:pt x="4122947" y="945628"/>
                </a:lnTo>
                <a:lnTo>
                  <a:pt x="4122959" y="945630"/>
                </a:lnTo>
                <a:lnTo>
                  <a:pt x="4122972" y="945631"/>
                </a:lnTo>
                <a:lnTo>
                  <a:pt x="4122985" y="945634"/>
                </a:lnTo>
                <a:cubicBezTo>
                  <a:pt x="4264883" y="966314"/>
                  <a:pt x="4406794" y="986999"/>
                  <a:pt x="4548172" y="1011789"/>
                </a:cubicBezTo>
                <a:cubicBezTo>
                  <a:pt x="4793738" y="1054825"/>
                  <a:pt x="5037540" y="1114766"/>
                  <a:pt x="5272137" y="1214708"/>
                </a:cubicBezTo>
                <a:cubicBezTo>
                  <a:pt x="5522782" y="1321716"/>
                  <a:pt x="5753164" y="1479745"/>
                  <a:pt x="5980600" y="1649368"/>
                </a:cubicBezTo>
                <a:lnTo>
                  <a:pt x="5994071" y="1659433"/>
                </a:lnTo>
                <a:lnTo>
                  <a:pt x="6002527" y="1665742"/>
                </a:lnTo>
                <a:lnTo>
                  <a:pt x="6002540" y="1665754"/>
                </a:lnTo>
                <a:cubicBezTo>
                  <a:pt x="6181119" y="1799116"/>
                  <a:pt x="6358441" y="1931543"/>
                  <a:pt x="6551735" y="2027594"/>
                </a:cubicBezTo>
                <a:cubicBezTo>
                  <a:pt x="6724042" y="2112975"/>
                  <a:pt x="6902786" y="2178303"/>
                  <a:pt x="7083295" y="2230217"/>
                </a:cubicBezTo>
                <a:cubicBezTo>
                  <a:pt x="7493995" y="2348735"/>
                  <a:pt x="7917289" y="2402128"/>
                  <a:pt x="8340293" y="2416225"/>
                </a:cubicBezTo>
                <a:cubicBezTo>
                  <a:pt x="9143562" y="2442726"/>
                  <a:pt x="9988463" y="2351972"/>
                  <a:pt x="10752816" y="1950976"/>
                </a:cubicBezTo>
                <a:cubicBezTo>
                  <a:pt x="11111929" y="1762362"/>
                  <a:pt x="11449497" y="1500961"/>
                  <a:pt x="11733534" y="1147769"/>
                </a:cubicBezTo>
                <a:cubicBezTo>
                  <a:pt x="11906362" y="933132"/>
                  <a:pt x="12055916" y="690429"/>
                  <a:pt x="12188825" y="432683"/>
                </a:cubicBezTo>
                <a:lnTo>
                  <a:pt x="12188825" y="469805"/>
                </a:lnTo>
                <a:cubicBezTo>
                  <a:pt x="12113788" y="613684"/>
                  <a:pt x="12033342" y="752734"/>
                  <a:pt x="11946064" y="885015"/>
                </a:cubicBezTo>
                <a:cubicBezTo>
                  <a:pt x="11703570" y="1252661"/>
                  <a:pt x="11410784" y="1552735"/>
                  <a:pt x="11083628" y="1775625"/>
                </a:cubicBezTo>
                <a:cubicBezTo>
                  <a:pt x="10365135" y="2265428"/>
                  <a:pt x="9547253" y="2411294"/>
                  <a:pt x="8760959" y="2437100"/>
                </a:cubicBezTo>
                <a:cubicBezTo>
                  <a:pt x="8324321" y="2451564"/>
                  <a:pt x="7886792" y="2423913"/>
                  <a:pt x="7457492" y="2340896"/>
                </a:cubicBezTo>
                <a:cubicBezTo>
                  <a:pt x="7084983" y="2268576"/>
                  <a:pt x="6710558" y="2157530"/>
                  <a:pt x="6370655" y="1950963"/>
                </a:cubicBezTo>
                <a:cubicBezTo>
                  <a:pt x="6239256" y="1871120"/>
                  <a:pt x="6113927" y="1776358"/>
                  <a:pt x="5988573" y="1681584"/>
                </a:cubicBezTo>
                <a:lnTo>
                  <a:pt x="5988573" y="1681584"/>
                </a:lnTo>
                <a:lnTo>
                  <a:pt x="5988573" y="1681584"/>
                </a:lnTo>
                <a:cubicBezTo>
                  <a:pt x="5904724" y="1618190"/>
                  <a:pt x="5820875" y="1554784"/>
                  <a:pt x="5735172" y="1495828"/>
                </a:cubicBezTo>
                <a:cubicBezTo>
                  <a:pt x="5492551" y="1328923"/>
                  <a:pt x="5235431" y="1206159"/>
                  <a:pt x="4966172" y="1127358"/>
                </a:cubicBezTo>
                <a:cubicBezTo>
                  <a:pt x="4711476" y="1052814"/>
                  <a:pt x="4470595" y="1017831"/>
                  <a:pt x="4222031" y="981730"/>
                </a:cubicBezTo>
                <a:cubicBezTo>
                  <a:pt x="4214223" y="980597"/>
                  <a:pt x="4206414" y="979463"/>
                  <a:pt x="4198606" y="978327"/>
                </a:cubicBezTo>
                <a:cubicBezTo>
                  <a:pt x="4192194" y="977395"/>
                  <a:pt x="4185782" y="976462"/>
                  <a:pt x="4179358" y="975526"/>
                </a:cubicBezTo>
                <a:cubicBezTo>
                  <a:pt x="4069112" y="959582"/>
                  <a:pt x="3959057" y="941508"/>
                  <a:pt x="3848990" y="923432"/>
                </a:cubicBezTo>
                <a:cubicBezTo>
                  <a:pt x="3682181" y="896038"/>
                  <a:pt x="3515308" y="868634"/>
                  <a:pt x="3347623" y="848614"/>
                </a:cubicBezTo>
                <a:cubicBezTo>
                  <a:pt x="3069273" y="815384"/>
                  <a:pt x="2777935" y="805547"/>
                  <a:pt x="2491929" y="848922"/>
                </a:cubicBezTo>
                <a:cubicBezTo>
                  <a:pt x="2205924" y="892298"/>
                  <a:pt x="1917747" y="976529"/>
                  <a:pt x="1633518" y="1060696"/>
                </a:cubicBezTo>
                <a:cubicBezTo>
                  <a:pt x="1117720" y="1213355"/>
                  <a:pt x="587211" y="1369470"/>
                  <a:pt x="60847" y="1334385"/>
                </a:cubicBezTo>
                <a:cubicBezTo>
                  <a:pt x="40524" y="1333045"/>
                  <a:pt x="20241" y="1331363"/>
                  <a:pt x="0" y="1329328"/>
                </a:cubicBezTo>
                <a:close/>
                <a:moveTo>
                  <a:pt x="0" y="1503123"/>
                </a:moveTo>
                <a:lnTo>
                  <a:pt x="0" y="1482388"/>
                </a:lnTo>
                <a:cubicBezTo>
                  <a:pt x="424666" y="1489708"/>
                  <a:pt x="853550" y="1397184"/>
                  <a:pt x="1274024" y="1306481"/>
                </a:cubicBezTo>
                <a:lnTo>
                  <a:pt x="1274024" y="1306481"/>
                </a:lnTo>
                <a:lnTo>
                  <a:pt x="1290479" y="1302928"/>
                </a:lnTo>
                <a:cubicBezTo>
                  <a:pt x="1339234" y="1292422"/>
                  <a:pt x="1388244" y="1281649"/>
                  <a:pt x="1437456" y="1270839"/>
                </a:cubicBezTo>
                <a:cubicBezTo>
                  <a:pt x="1904199" y="1168325"/>
                  <a:pt x="2389873" y="1061646"/>
                  <a:pt x="2862939" y="1122716"/>
                </a:cubicBezTo>
                <a:cubicBezTo>
                  <a:pt x="3053936" y="1147526"/>
                  <a:pt x="3242558" y="1191658"/>
                  <a:pt x="3431015" y="1235750"/>
                </a:cubicBezTo>
                <a:cubicBezTo>
                  <a:pt x="3502865" y="1252562"/>
                  <a:pt x="3574703" y="1269373"/>
                  <a:pt x="3646630" y="1285101"/>
                </a:cubicBezTo>
                <a:cubicBezTo>
                  <a:pt x="3907217" y="1342072"/>
                  <a:pt x="4179332" y="1374161"/>
                  <a:pt x="4451639" y="1374641"/>
                </a:cubicBezTo>
                <a:cubicBezTo>
                  <a:pt x="4506983" y="1374768"/>
                  <a:pt x="4562392" y="1374249"/>
                  <a:pt x="4617813" y="1373731"/>
                </a:cubicBezTo>
                <a:lnTo>
                  <a:pt x="4617838" y="1373731"/>
                </a:lnTo>
                <a:lnTo>
                  <a:pt x="4617851" y="1373731"/>
                </a:lnTo>
                <a:cubicBezTo>
                  <a:pt x="4812961" y="1371898"/>
                  <a:pt x="5008236" y="1370052"/>
                  <a:pt x="5201581" y="1396957"/>
                </a:cubicBezTo>
                <a:cubicBezTo>
                  <a:pt x="5449865" y="1431498"/>
                  <a:pt x="5686671" y="1519092"/>
                  <a:pt x="5909054" y="1660558"/>
                </a:cubicBezTo>
                <a:cubicBezTo>
                  <a:pt x="6016658" y="1729097"/>
                  <a:pt x="6120136" y="1807259"/>
                  <a:pt x="6223614" y="1885420"/>
                </a:cubicBezTo>
                <a:lnTo>
                  <a:pt x="6223627" y="1885420"/>
                </a:lnTo>
                <a:lnTo>
                  <a:pt x="6223627" y="1885420"/>
                </a:lnTo>
                <a:cubicBezTo>
                  <a:pt x="6328933" y="1964959"/>
                  <a:pt x="6434227" y="2044486"/>
                  <a:pt x="6543876" y="2113898"/>
                </a:cubicBezTo>
                <a:cubicBezTo>
                  <a:pt x="6704984" y="2215854"/>
                  <a:pt x="6874625" y="2294445"/>
                  <a:pt x="7047426" y="2358319"/>
                </a:cubicBezTo>
                <a:cubicBezTo>
                  <a:pt x="7449671" y="2506461"/>
                  <a:pt x="7870172" y="2576682"/>
                  <a:pt x="8290344" y="2600654"/>
                </a:cubicBezTo>
                <a:cubicBezTo>
                  <a:pt x="9100583" y="2647118"/>
                  <a:pt x="9949535" y="2540320"/>
                  <a:pt x="10714384" y="2110851"/>
                </a:cubicBezTo>
                <a:cubicBezTo>
                  <a:pt x="11089266" y="1900440"/>
                  <a:pt x="11442412" y="1616521"/>
                  <a:pt x="11743336" y="1247868"/>
                </a:cubicBezTo>
                <a:cubicBezTo>
                  <a:pt x="11909993" y="1043632"/>
                  <a:pt x="12058417" y="815668"/>
                  <a:pt x="12188825" y="571097"/>
                </a:cubicBezTo>
                <a:lnTo>
                  <a:pt x="12188825" y="606438"/>
                </a:lnTo>
                <a:cubicBezTo>
                  <a:pt x="12120555" y="733342"/>
                  <a:pt x="12047270" y="855805"/>
                  <a:pt x="11968588" y="972822"/>
                </a:cubicBezTo>
                <a:cubicBezTo>
                  <a:pt x="11700446" y="1371645"/>
                  <a:pt x="11402569" y="1669269"/>
                  <a:pt x="11063733" y="1911806"/>
                </a:cubicBezTo>
                <a:cubicBezTo>
                  <a:pt x="10338117" y="2430993"/>
                  <a:pt x="9522227" y="2611072"/>
                  <a:pt x="8718616" y="2629026"/>
                </a:cubicBezTo>
                <a:cubicBezTo>
                  <a:pt x="7919779" y="2646625"/>
                  <a:pt x="7065811" y="2528890"/>
                  <a:pt x="6370261" y="2017657"/>
                </a:cubicBezTo>
                <a:cubicBezTo>
                  <a:pt x="6329022" y="1987313"/>
                  <a:pt x="6287936" y="1956437"/>
                  <a:pt x="6246811" y="1925525"/>
                </a:cubicBezTo>
                <a:lnTo>
                  <a:pt x="6246786" y="1925512"/>
                </a:lnTo>
                <a:lnTo>
                  <a:pt x="6246786" y="1925499"/>
                </a:lnTo>
                <a:cubicBezTo>
                  <a:pt x="6058735" y="1784185"/>
                  <a:pt x="5870075" y="1642402"/>
                  <a:pt x="5663703" y="1549410"/>
                </a:cubicBezTo>
                <a:cubicBezTo>
                  <a:pt x="5412207" y="1436088"/>
                  <a:pt x="5156292" y="1401698"/>
                  <a:pt x="4893877" y="1395326"/>
                </a:cubicBezTo>
                <a:cubicBezTo>
                  <a:pt x="4797750" y="1393037"/>
                  <a:pt x="4701560" y="1393796"/>
                  <a:pt x="4605370" y="1394555"/>
                </a:cubicBezTo>
                <a:lnTo>
                  <a:pt x="4605357" y="1394555"/>
                </a:lnTo>
                <a:lnTo>
                  <a:pt x="4605345" y="1394555"/>
                </a:lnTo>
                <a:lnTo>
                  <a:pt x="4605332" y="1394555"/>
                </a:lnTo>
                <a:lnTo>
                  <a:pt x="4605332" y="1394555"/>
                </a:lnTo>
                <a:lnTo>
                  <a:pt x="4605319" y="1394555"/>
                </a:lnTo>
                <a:lnTo>
                  <a:pt x="4605307" y="1394555"/>
                </a:lnTo>
                <a:cubicBezTo>
                  <a:pt x="4441545" y="1395832"/>
                  <a:pt x="4277795" y="1397121"/>
                  <a:pt x="4114516" y="1383403"/>
                </a:cubicBezTo>
                <a:cubicBezTo>
                  <a:pt x="3886852" y="1364185"/>
                  <a:pt x="3662983" y="1312006"/>
                  <a:pt x="3439496" y="1259903"/>
                </a:cubicBezTo>
                <a:lnTo>
                  <a:pt x="3439496" y="1259903"/>
                </a:lnTo>
                <a:cubicBezTo>
                  <a:pt x="3388811" y="1248084"/>
                  <a:pt x="3338138" y="1236272"/>
                  <a:pt x="3287440" y="1224851"/>
                </a:cubicBezTo>
                <a:cubicBezTo>
                  <a:pt x="3027006" y="1165798"/>
                  <a:pt x="2766927" y="1119980"/>
                  <a:pt x="2500055" y="1127891"/>
                </a:cubicBezTo>
                <a:cubicBezTo>
                  <a:pt x="2213948" y="1136504"/>
                  <a:pt x="1928361" y="1188598"/>
                  <a:pt x="1644615" y="1248123"/>
                </a:cubicBezTo>
                <a:cubicBezTo>
                  <a:pt x="1554393" y="1267059"/>
                  <a:pt x="1464094" y="1286821"/>
                  <a:pt x="1373731" y="1306607"/>
                </a:cubicBezTo>
                <a:lnTo>
                  <a:pt x="1373719" y="1306607"/>
                </a:lnTo>
                <a:lnTo>
                  <a:pt x="1373706" y="1306607"/>
                </a:lnTo>
                <a:lnTo>
                  <a:pt x="1373706" y="1306607"/>
                </a:lnTo>
                <a:lnTo>
                  <a:pt x="1373693" y="1306620"/>
                </a:lnTo>
                <a:cubicBezTo>
                  <a:pt x="951478" y="1399030"/>
                  <a:pt x="527591" y="1491820"/>
                  <a:pt x="101997" y="1502428"/>
                </a:cubicBezTo>
                <a:cubicBezTo>
                  <a:pt x="67969" y="1503300"/>
                  <a:pt x="33965" y="1503540"/>
                  <a:pt x="0" y="1503123"/>
                </a:cubicBezTo>
                <a:close/>
                <a:moveTo>
                  <a:pt x="0" y="1682659"/>
                </a:moveTo>
                <a:lnTo>
                  <a:pt x="0" y="1662189"/>
                </a:lnTo>
                <a:cubicBezTo>
                  <a:pt x="324654" y="1635992"/>
                  <a:pt x="648758" y="1576770"/>
                  <a:pt x="972352" y="1517638"/>
                </a:cubicBezTo>
                <a:lnTo>
                  <a:pt x="972360" y="1517638"/>
                </a:lnTo>
                <a:lnTo>
                  <a:pt x="972380" y="1517638"/>
                </a:lnTo>
                <a:cubicBezTo>
                  <a:pt x="1081271" y="1497737"/>
                  <a:pt x="1190104" y="1477849"/>
                  <a:pt x="1298884" y="1459238"/>
                </a:cubicBezTo>
                <a:cubicBezTo>
                  <a:pt x="1806485" y="1372365"/>
                  <a:pt x="2336369" y="1293711"/>
                  <a:pt x="2842815" y="1411471"/>
                </a:cubicBezTo>
                <a:cubicBezTo>
                  <a:pt x="3006082" y="1449465"/>
                  <a:pt x="3165298" y="1509521"/>
                  <a:pt x="3324312" y="1569513"/>
                </a:cubicBezTo>
                <a:lnTo>
                  <a:pt x="3324324" y="1569513"/>
                </a:lnTo>
                <a:lnTo>
                  <a:pt x="3324350" y="1569526"/>
                </a:lnTo>
                <a:cubicBezTo>
                  <a:pt x="3403247" y="1599288"/>
                  <a:pt x="3482106" y="1629025"/>
                  <a:pt x="3561384" y="1656057"/>
                </a:cubicBezTo>
                <a:cubicBezTo>
                  <a:pt x="3819711" y="1744156"/>
                  <a:pt x="4081301" y="1805375"/>
                  <a:pt x="4352185" y="1792883"/>
                </a:cubicBezTo>
                <a:cubicBezTo>
                  <a:pt x="4516150" y="1785196"/>
                  <a:pt x="4680154" y="1755914"/>
                  <a:pt x="4843992" y="1726670"/>
                </a:cubicBezTo>
                <a:cubicBezTo>
                  <a:pt x="5147735" y="1672443"/>
                  <a:pt x="5450894" y="1618329"/>
                  <a:pt x="5752021" y="1702079"/>
                </a:cubicBezTo>
                <a:cubicBezTo>
                  <a:pt x="6023222" y="1777509"/>
                  <a:pt x="6252525" y="1949117"/>
                  <a:pt x="6481179" y="2120245"/>
                </a:cubicBezTo>
                <a:cubicBezTo>
                  <a:pt x="6643367" y="2241634"/>
                  <a:pt x="6805225" y="2362757"/>
                  <a:pt x="6981455" y="2449136"/>
                </a:cubicBezTo>
                <a:cubicBezTo>
                  <a:pt x="7368310" y="2638925"/>
                  <a:pt x="7782984" y="2735141"/>
                  <a:pt x="8197963" y="2776460"/>
                </a:cubicBezTo>
                <a:cubicBezTo>
                  <a:pt x="9028733" y="2858818"/>
                  <a:pt x="9895472" y="2735230"/>
                  <a:pt x="10674148" y="2270953"/>
                </a:cubicBezTo>
                <a:cubicBezTo>
                  <a:pt x="11273685" y="1913488"/>
                  <a:pt x="11808572" y="1392506"/>
                  <a:pt x="12188825" y="707899"/>
                </a:cubicBezTo>
                <a:lnTo>
                  <a:pt x="12188825" y="734219"/>
                </a:lnTo>
                <a:cubicBezTo>
                  <a:pt x="11882937" y="1277502"/>
                  <a:pt x="11479664" y="1725203"/>
                  <a:pt x="11025656" y="2060252"/>
                </a:cubicBezTo>
                <a:cubicBezTo>
                  <a:pt x="10668193" y="2324055"/>
                  <a:pt x="10285019" y="2525527"/>
                  <a:pt x="9889149" y="2644754"/>
                </a:cubicBezTo>
                <a:cubicBezTo>
                  <a:pt x="9493279" y="2763993"/>
                  <a:pt x="9051993" y="2820876"/>
                  <a:pt x="8632532" y="2819548"/>
                </a:cubicBezTo>
                <a:cubicBezTo>
                  <a:pt x="8213072" y="2818221"/>
                  <a:pt x="7785219" y="2762413"/>
                  <a:pt x="7377592" y="2630556"/>
                </a:cubicBezTo>
                <a:cubicBezTo>
                  <a:pt x="7187014" y="2568894"/>
                  <a:pt x="6999776" y="2490075"/>
                  <a:pt x="6820892" y="2386842"/>
                </a:cubicBezTo>
                <a:cubicBezTo>
                  <a:pt x="6689240" y="2310717"/>
                  <a:pt x="6565231" y="2216865"/>
                  <a:pt x="6441210" y="2123001"/>
                </a:cubicBezTo>
                <a:lnTo>
                  <a:pt x="6441197" y="2122988"/>
                </a:lnTo>
                <a:lnTo>
                  <a:pt x="6441197" y="2122988"/>
                </a:lnTo>
                <a:cubicBezTo>
                  <a:pt x="6373181" y="2071517"/>
                  <a:pt x="6305165" y="2020046"/>
                  <a:pt x="6235892" y="1971483"/>
                </a:cubicBezTo>
                <a:cubicBezTo>
                  <a:pt x="6000229" y="1806475"/>
                  <a:pt x="5753354" y="1694531"/>
                  <a:pt x="5481036" y="1679801"/>
                </a:cubicBezTo>
                <a:cubicBezTo>
                  <a:pt x="5271146" y="1668599"/>
                  <a:pt x="5061537" y="1707123"/>
                  <a:pt x="4852651" y="1745534"/>
                </a:cubicBezTo>
                <a:lnTo>
                  <a:pt x="4852651" y="1745534"/>
                </a:lnTo>
                <a:cubicBezTo>
                  <a:pt x="4818916" y="1751729"/>
                  <a:pt x="4785193" y="1757924"/>
                  <a:pt x="4751496" y="1763917"/>
                </a:cubicBezTo>
                <a:cubicBezTo>
                  <a:pt x="4509155" y="1806955"/>
                  <a:pt x="4263181" y="1834796"/>
                  <a:pt x="4020332" y="1797852"/>
                </a:cubicBezTo>
                <a:cubicBezTo>
                  <a:pt x="3777203" y="1760883"/>
                  <a:pt x="3541984" y="1673631"/>
                  <a:pt x="3308301" y="1586936"/>
                </a:cubicBezTo>
                <a:lnTo>
                  <a:pt x="3308276" y="1586936"/>
                </a:lnTo>
                <a:lnTo>
                  <a:pt x="3290424" y="1580311"/>
                </a:lnTo>
                <a:cubicBezTo>
                  <a:pt x="3284165" y="1577984"/>
                  <a:pt x="3277905" y="1575670"/>
                  <a:pt x="3271646" y="1573344"/>
                </a:cubicBezTo>
                <a:cubicBezTo>
                  <a:pt x="3013611" y="1477634"/>
                  <a:pt x="2757430" y="1399764"/>
                  <a:pt x="2486482" y="1380622"/>
                </a:cubicBezTo>
                <a:cubicBezTo>
                  <a:pt x="2210278" y="1361454"/>
                  <a:pt x="1932234" y="1385590"/>
                  <a:pt x="1655788" y="1424089"/>
                </a:cubicBezTo>
                <a:cubicBezTo>
                  <a:pt x="1436288" y="1454699"/>
                  <a:pt x="1217289" y="1494311"/>
                  <a:pt x="998293" y="1533922"/>
                </a:cubicBezTo>
                <a:lnTo>
                  <a:pt x="998280" y="1533935"/>
                </a:lnTo>
                <a:lnTo>
                  <a:pt x="998277" y="1533935"/>
                </a:lnTo>
                <a:cubicBezTo>
                  <a:pt x="703788" y="1587201"/>
                  <a:pt x="409310" y="1640480"/>
                  <a:pt x="113653" y="1671823"/>
                </a:cubicBezTo>
                <a:cubicBezTo>
                  <a:pt x="75767" y="1675907"/>
                  <a:pt x="37885" y="1679523"/>
                  <a:pt x="0" y="1682659"/>
                </a:cubicBezTo>
                <a:close/>
                <a:moveTo>
                  <a:pt x="0" y="1870551"/>
                </a:moveTo>
                <a:lnTo>
                  <a:pt x="0" y="1849829"/>
                </a:lnTo>
                <a:cubicBezTo>
                  <a:pt x="135001" y="1824909"/>
                  <a:pt x="269877" y="1798434"/>
                  <a:pt x="404746" y="1771971"/>
                </a:cubicBezTo>
                <a:lnTo>
                  <a:pt x="404754" y="1771971"/>
                </a:lnTo>
                <a:cubicBezTo>
                  <a:pt x="710535" y="1711953"/>
                  <a:pt x="1016283" y="1651935"/>
                  <a:pt x="1323389" y="1610098"/>
                </a:cubicBezTo>
                <a:cubicBezTo>
                  <a:pt x="1820414" y="1542292"/>
                  <a:pt x="2330872" y="1514022"/>
                  <a:pt x="2813994" y="1666943"/>
                </a:cubicBezTo>
                <a:cubicBezTo>
                  <a:pt x="3004368" y="1727100"/>
                  <a:pt x="3185880" y="1822317"/>
                  <a:pt x="3367087" y="1917382"/>
                </a:cubicBezTo>
                <a:cubicBezTo>
                  <a:pt x="3661612" y="2071897"/>
                  <a:pt x="3955350" y="2225994"/>
                  <a:pt x="4285070" y="2228409"/>
                </a:cubicBezTo>
                <a:cubicBezTo>
                  <a:pt x="4534573" y="2230242"/>
                  <a:pt x="4774820" y="2145266"/>
                  <a:pt x="5015295" y="2060227"/>
                </a:cubicBezTo>
                <a:lnTo>
                  <a:pt x="5015295" y="2060227"/>
                </a:lnTo>
                <a:cubicBezTo>
                  <a:pt x="5210368" y="1991245"/>
                  <a:pt x="5405566" y="1922199"/>
                  <a:pt x="5605971" y="1899416"/>
                </a:cubicBezTo>
                <a:cubicBezTo>
                  <a:pt x="5825180" y="1874521"/>
                  <a:pt x="6037874" y="1917622"/>
                  <a:pt x="6237974" y="2025508"/>
                </a:cubicBezTo>
                <a:cubicBezTo>
                  <a:pt x="6381117" y="2102721"/>
                  <a:pt x="6513861" y="2204336"/>
                  <a:pt x="6646668" y="2306013"/>
                </a:cubicBezTo>
                <a:lnTo>
                  <a:pt x="6646681" y="2306026"/>
                </a:lnTo>
                <a:cubicBezTo>
                  <a:pt x="6717376" y="2360140"/>
                  <a:pt x="6788097" y="2414291"/>
                  <a:pt x="6860417" y="2464763"/>
                </a:cubicBezTo>
                <a:cubicBezTo>
                  <a:pt x="7228939" y="2722397"/>
                  <a:pt x="7644539" y="2863863"/>
                  <a:pt x="8061283" y="2935197"/>
                </a:cubicBezTo>
                <a:cubicBezTo>
                  <a:pt x="8911149" y="3080444"/>
                  <a:pt x="9802012" y="2946778"/>
                  <a:pt x="10597727" y="2454181"/>
                </a:cubicBezTo>
                <a:cubicBezTo>
                  <a:pt x="11191842" y="2086146"/>
                  <a:pt x="11783052" y="1552318"/>
                  <a:pt x="12188825" y="847281"/>
                </a:cubicBezTo>
                <a:lnTo>
                  <a:pt x="12188825" y="876995"/>
                </a:lnTo>
                <a:cubicBezTo>
                  <a:pt x="11866240" y="1427541"/>
                  <a:pt x="11430249" y="1875596"/>
                  <a:pt x="10979084" y="2216094"/>
                </a:cubicBezTo>
                <a:cubicBezTo>
                  <a:pt x="10608938" y="2495310"/>
                  <a:pt x="10214883" y="2719982"/>
                  <a:pt x="9802647" y="2847414"/>
                </a:cubicBezTo>
                <a:cubicBezTo>
                  <a:pt x="9378577" y="2978526"/>
                  <a:pt x="8941671" y="3025647"/>
                  <a:pt x="8511520" y="3005127"/>
                </a:cubicBezTo>
                <a:cubicBezTo>
                  <a:pt x="8081356" y="2984607"/>
                  <a:pt x="7662848" y="2897848"/>
                  <a:pt x="7265581" y="2717390"/>
                </a:cubicBezTo>
                <a:cubicBezTo>
                  <a:pt x="7073429" y="2630227"/>
                  <a:pt x="6892920" y="2516803"/>
                  <a:pt x="6717782" y="2383606"/>
                </a:cubicBezTo>
                <a:cubicBezTo>
                  <a:pt x="6697531" y="2368181"/>
                  <a:pt x="6677280" y="2352655"/>
                  <a:pt x="6657003" y="2337103"/>
                </a:cubicBezTo>
                <a:cubicBezTo>
                  <a:pt x="6459760" y="2185851"/>
                  <a:pt x="6260054" y="2032702"/>
                  <a:pt x="6035094" y="1959484"/>
                </a:cubicBezTo>
                <a:cubicBezTo>
                  <a:pt x="5694987" y="1849133"/>
                  <a:pt x="5361725" y="1965300"/>
                  <a:pt x="5028360" y="2081505"/>
                </a:cubicBezTo>
                <a:cubicBezTo>
                  <a:pt x="4915144" y="2120965"/>
                  <a:pt x="4801915" y="2160438"/>
                  <a:pt x="4688406" y="2191047"/>
                </a:cubicBezTo>
                <a:cubicBezTo>
                  <a:pt x="4452451" y="2254707"/>
                  <a:pt x="4217004" y="2267995"/>
                  <a:pt x="3983435" y="2208103"/>
                </a:cubicBezTo>
                <a:cubicBezTo>
                  <a:pt x="3745905" y="2147124"/>
                  <a:pt x="3522672" y="2028302"/>
                  <a:pt x="3300531" y="1910074"/>
                </a:cubicBezTo>
                <a:cubicBezTo>
                  <a:pt x="3293687" y="1906433"/>
                  <a:pt x="3286856" y="1902792"/>
                  <a:pt x="3280013" y="1899163"/>
                </a:cubicBezTo>
                <a:cubicBezTo>
                  <a:pt x="3276826" y="1897456"/>
                  <a:pt x="3273627" y="1895762"/>
                  <a:pt x="3270427" y="1894055"/>
                </a:cubicBezTo>
                <a:cubicBezTo>
                  <a:pt x="3038319" y="1770656"/>
                  <a:pt x="2792282" y="1665375"/>
                  <a:pt x="2533803" y="1619328"/>
                </a:cubicBezTo>
                <a:cubicBezTo>
                  <a:pt x="2272454" y="1572725"/>
                  <a:pt x="2006471" y="1568527"/>
                  <a:pt x="1741224" y="1586645"/>
                </a:cubicBezTo>
                <a:cubicBezTo>
                  <a:pt x="1290492" y="1617684"/>
                  <a:pt x="841958" y="1706099"/>
                  <a:pt x="394018" y="1794413"/>
                </a:cubicBezTo>
                <a:cubicBezTo>
                  <a:pt x="319472" y="1809105"/>
                  <a:pt x="244942" y="1823796"/>
                  <a:pt x="170421" y="1838222"/>
                </a:cubicBezTo>
                <a:cubicBezTo>
                  <a:pt x="113612" y="1849146"/>
                  <a:pt x="56809" y="1859981"/>
                  <a:pt x="0" y="1870551"/>
                </a:cubicBezTo>
                <a:close/>
                <a:moveTo>
                  <a:pt x="0" y="2065714"/>
                </a:moveTo>
                <a:lnTo>
                  <a:pt x="0" y="2044890"/>
                </a:lnTo>
                <a:cubicBezTo>
                  <a:pt x="455157" y="1911111"/>
                  <a:pt x="914734" y="1801797"/>
                  <a:pt x="1377337" y="1754056"/>
                </a:cubicBezTo>
                <a:cubicBezTo>
                  <a:pt x="1874489" y="1702584"/>
                  <a:pt x="2385302" y="1720209"/>
                  <a:pt x="2855969" y="1921592"/>
                </a:cubicBezTo>
                <a:cubicBezTo>
                  <a:pt x="3045200" y="2002522"/>
                  <a:pt x="3221964" y="2124847"/>
                  <a:pt x="3398498" y="2247020"/>
                </a:cubicBezTo>
                <a:cubicBezTo>
                  <a:pt x="3677673" y="2440210"/>
                  <a:pt x="3956239" y="2632996"/>
                  <a:pt x="4282595" y="2660937"/>
                </a:cubicBezTo>
                <a:cubicBezTo>
                  <a:pt x="4600431" y="2688146"/>
                  <a:pt x="4895299" y="2535123"/>
                  <a:pt x="5189443" y="2382493"/>
                </a:cubicBezTo>
                <a:lnTo>
                  <a:pt x="5189443" y="2382480"/>
                </a:lnTo>
                <a:cubicBezTo>
                  <a:pt x="5295689" y="2327355"/>
                  <a:pt x="5401846" y="2272268"/>
                  <a:pt x="5508943" y="2225741"/>
                </a:cubicBezTo>
                <a:cubicBezTo>
                  <a:pt x="5702732" y="2141675"/>
                  <a:pt x="5904572" y="2088080"/>
                  <a:pt x="6105840" y="2114720"/>
                </a:cubicBezTo>
                <a:cubicBezTo>
                  <a:pt x="6337605" y="2144950"/>
                  <a:pt x="6546275" y="2279867"/>
                  <a:pt x="6743213" y="2427845"/>
                </a:cubicBezTo>
                <a:cubicBezTo>
                  <a:pt x="6771514" y="2449098"/>
                  <a:pt x="6799752" y="2470529"/>
                  <a:pt x="6828015" y="2491959"/>
                </a:cubicBezTo>
                <a:lnTo>
                  <a:pt x="6828015" y="2491972"/>
                </a:lnTo>
                <a:cubicBezTo>
                  <a:pt x="6996386" y="2619682"/>
                  <a:pt x="7165137" y="2747683"/>
                  <a:pt x="7348160" y="2843583"/>
                </a:cubicBezTo>
                <a:cubicBezTo>
                  <a:pt x="7561909" y="2955591"/>
                  <a:pt x="7769869" y="3031362"/>
                  <a:pt x="7989102" y="3085716"/>
                </a:cubicBezTo>
                <a:cubicBezTo>
                  <a:pt x="8439441" y="3197698"/>
                  <a:pt x="8908685" y="3208521"/>
                  <a:pt x="9368065" y="3119575"/>
                </a:cubicBezTo>
                <a:cubicBezTo>
                  <a:pt x="9827456" y="3030629"/>
                  <a:pt x="10216038" y="2845189"/>
                  <a:pt x="10612848" y="2579008"/>
                </a:cubicBezTo>
                <a:cubicBezTo>
                  <a:pt x="11009645" y="2312828"/>
                  <a:pt x="11416397" y="1967425"/>
                  <a:pt x="11762915" y="1561042"/>
                </a:cubicBezTo>
                <a:cubicBezTo>
                  <a:pt x="11914983" y="1382328"/>
                  <a:pt x="12060474" y="1186998"/>
                  <a:pt x="12188825" y="974856"/>
                </a:cubicBezTo>
                <a:lnTo>
                  <a:pt x="12188825" y="1016353"/>
                </a:lnTo>
                <a:cubicBezTo>
                  <a:pt x="11868335" y="1540244"/>
                  <a:pt x="11435733" y="1969233"/>
                  <a:pt x="11019574" y="2302764"/>
                </a:cubicBezTo>
                <a:cubicBezTo>
                  <a:pt x="10645859" y="2602234"/>
                  <a:pt x="10246193" y="2864394"/>
                  <a:pt x="9826262" y="3014559"/>
                </a:cubicBezTo>
                <a:cubicBezTo>
                  <a:pt x="9406332" y="3164737"/>
                  <a:pt x="8930638" y="3224704"/>
                  <a:pt x="8483829" y="3187343"/>
                </a:cubicBezTo>
                <a:cubicBezTo>
                  <a:pt x="8041984" y="3150349"/>
                  <a:pt x="7602361" y="3024876"/>
                  <a:pt x="7203913" y="2784551"/>
                </a:cubicBezTo>
                <a:cubicBezTo>
                  <a:pt x="7085276" y="2713028"/>
                  <a:pt x="6970866" y="2626687"/>
                  <a:pt x="6856620" y="2540472"/>
                </a:cubicBezTo>
                <a:lnTo>
                  <a:pt x="6856620" y="2540472"/>
                </a:lnTo>
                <a:cubicBezTo>
                  <a:pt x="6556141" y="2313713"/>
                  <a:pt x="6256829" y="2087852"/>
                  <a:pt x="5884892" y="2134620"/>
                </a:cubicBezTo>
                <a:cubicBezTo>
                  <a:pt x="5641598" y="2165306"/>
                  <a:pt x="5414213" y="2285025"/>
                  <a:pt x="5186599" y="2404846"/>
                </a:cubicBezTo>
                <a:lnTo>
                  <a:pt x="5186599" y="2404846"/>
                </a:lnTo>
                <a:cubicBezTo>
                  <a:pt x="5018571" y="2493312"/>
                  <a:pt x="4850416" y="2581841"/>
                  <a:pt x="4675659" y="2634652"/>
                </a:cubicBezTo>
                <a:cubicBezTo>
                  <a:pt x="4451245" y="2702269"/>
                  <a:pt x="4226564" y="2697578"/>
                  <a:pt x="4008486" y="2620024"/>
                </a:cubicBezTo>
                <a:cubicBezTo>
                  <a:pt x="3776098" y="2537197"/>
                  <a:pt x="3564038" y="2388145"/>
                  <a:pt x="3354098" y="2240597"/>
                </a:cubicBezTo>
                <a:lnTo>
                  <a:pt x="3354098" y="2240597"/>
                </a:lnTo>
                <a:cubicBezTo>
                  <a:pt x="3345515" y="2234553"/>
                  <a:pt x="3336932" y="2228522"/>
                  <a:pt x="3328349" y="2222491"/>
                </a:cubicBezTo>
                <a:cubicBezTo>
                  <a:pt x="3109979" y="2069153"/>
                  <a:pt x="2869694" y="1931619"/>
                  <a:pt x="2614909" y="1856290"/>
                </a:cubicBezTo>
                <a:cubicBezTo>
                  <a:pt x="2360125" y="1780960"/>
                  <a:pt x="2079566" y="1749314"/>
                  <a:pt x="1807679" y="1750263"/>
                </a:cubicBezTo>
                <a:cubicBezTo>
                  <a:pt x="1269949" y="1752235"/>
                  <a:pt x="730936" y="1862561"/>
                  <a:pt x="201180" y="2008313"/>
                </a:cubicBezTo>
                <a:cubicBezTo>
                  <a:pt x="134006" y="2026848"/>
                  <a:pt x="66943" y="2046028"/>
                  <a:pt x="0" y="2065714"/>
                </a:cubicBezTo>
                <a:close/>
                <a:moveTo>
                  <a:pt x="0" y="2268260"/>
                </a:moveTo>
                <a:lnTo>
                  <a:pt x="0" y="2247032"/>
                </a:lnTo>
                <a:cubicBezTo>
                  <a:pt x="857006" y="1896609"/>
                  <a:pt x="1813329" y="1728958"/>
                  <a:pt x="2663538" y="2055814"/>
                </a:cubicBezTo>
                <a:cubicBezTo>
                  <a:pt x="2875306" y="2137086"/>
                  <a:pt x="3078808" y="2252507"/>
                  <a:pt x="3264256" y="2406616"/>
                </a:cubicBezTo>
                <a:cubicBezTo>
                  <a:pt x="3326013" y="2457961"/>
                  <a:pt x="3386856" y="2511329"/>
                  <a:pt x="3447724" y="2564709"/>
                </a:cubicBezTo>
                <a:lnTo>
                  <a:pt x="3447762" y="2564734"/>
                </a:lnTo>
                <a:lnTo>
                  <a:pt x="3447774" y="2564747"/>
                </a:lnTo>
                <a:cubicBezTo>
                  <a:pt x="3600236" y="2698475"/>
                  <a:pt x="3752774" y="2832267"/>
                  <a:pt x="3919698" y="2934426"/>
                </a:cubicBezTo>
                <a:cubicBezTo>
                  <a:pt x="4153279" y="3077397"/>
                  <a:pt x="4388929" y="3137440"/>
                  <a:pt x="4640210" y="3076284"/>
                </a:cubicBezTo>
                <a:cubicBezTo>
                  <a:pt x="4850810" y="3025053"/>
                  <a:pt x="5048256" y="2901616"/>
                  <a:pt x="5239532" y="2772540"/>
                </a:cubicBezTo>
                <a:cubicBezTo>
                  <a:pt x="5266779" y="2754169"/>
                  <a:pt x="5294115" y="2735546"/>
                  <a:pt x="5321565" y="2716846"/>
                </a:cubicBezTo>
                <a:cubicBezTo>
                  <a:pt x="5663855" y="2483741"/>
                  <a:pt x="6022207" y="2239699"/>
                  <a:pt x="6409684" y="2336421"/>
                </a:cubicBezTo>
                <a:cubicBezTo>
                  <a:pt x="6646110" y="2395528"/>
                  <a:pt x="6852837" y="2557907"/>
                  <a:pt x="7054829" y="2716568"/>
                </a:cubicBezTo>
                <a:cubicBezTo>
                  <a:pt x="7061291" y="2721638"/>
                  <a:pt x="7067754" y="2726721"/>
                  <a:pt x="7074216" y="2731778"/>
                </a:cubicBezTo>
                <a:cubicBezTo>
                  <a:pt x="7282391" y="2895168"/>
                  <a:pt x="7514563" y="3046724"/>
                  <a:pt x="7755699" y="3150601"/>
                </a:cubicBezTo>
                <a:cubicBezTo>
                  <a:pt x="8232155" y="3355525"/>
                  <a:pt x="8748795" y="3415985"/>
                  <a:pt x="9254493" y="3330023"/>
                </a:cubicBezTo>
                <a:cubicBezTo>
                  <a:pt x="9735710" y="3248208"/>
                  <a:pt x="10179319" y="3018061"/>
                  <a:pt x="10608759" y="2711486"/>
                </a:cubicBezTo>
                <a:cubicBezTo>
                  <a:pt x="11038200" y="2404897"/>
                  <a:pt x="11424738" y="2066384"/>
                  <a:pt x="11780562" y="1651278"/>
                </a:cubicBezTo>
                <a:cubicBezTo>
                  <a:pt x="11923959" y="1483981"/>
                  <a:pt x="12063928" y="1302005"/>
                  <a:pt x="12188825" y="1104588"/>
                </a:cubicBezTo>
                <a:lnTo>
                  <a:pt x="12188825" y="1133215"/>
                </a:lnTo>
                <a:cubicBezTo>
                  <a:pt x="12161807" y="1175614"/>
                  <a:pt x="12134191" y="1217211"/>
                  <a:pt x="12106144" y="1257994"/>
                </a:cubicBezTo>
                <a:cubicBezTo>
                  <a:pt x="11789946" y="1717643"/>
                  <a:pt x="11408804" y="2097563"/>
                  <a:pt x="11012006" y="2425266"/>
                </a:cubicBezTo>
                <a:cubicBezTo>
                  <a:pt x="10615209" y="2752956"/>
                  <a:pt x="10205157" y="3045991"/>
                  <a:pt x="9764341" y="3212390"/>
                </a:cubicBezTo>
                <a:cubicBezTo>
                  <a:pt x="9282983" y="3393936"/>
                  <a:pt x="8775116" y="3433522"/>
                  <a:pt x="8288706" y="3337002"/>
                </a:cubicBezTo>
                <a:cubicBezTo>
                  <a:pt x="8048484" y="3289147"/>
                  <a:pt x="7813037" y="3208255"/>
                  <a:pt x="7588191" y="3093378"/>
                </a:cubicBezTo>
                <a:cubicBezTo>
                  <a:pt x="7379014" y="2986491"/>
                  <a:pt x="7178418" y="2833304"/>
                  <a:pt x="6979588" y="2681445"/>
                </a:cubicBezTo>
                <a:lnTo>
                  <a:pt x="6978864" y="2680889"/>
                </a:lnTo>
                <a:cubicBezTo>
                  <a:pt x="6964225" y="2669712"/>
                  <a:pt x="6949586" y="2658535"/>
                  <a:pt x="6934972" y="2647384"/>
                </a:cubicBezTo>
                <a:cubicBezTo>
                  <a:pt x="6707307" y="2473576"/>
                  <a:pt x="6462541" y="2321805"/>
                  <a:pt x="6187949" y="2334726"/>
                </a:cubicBezTo>
                <a:cubicBezTo>
                  <a:pt x="5969528" y="2345081"/>
                  <a:pt x="5760096" y="2452702"/>
                  <a:pt x="5562764" y="2578225"/>
                </a:cubicBezTo>
                <a:cubicBezTo>
                  <a:pt x="5491383" y="2623614"/>
                  <a:pt x="5419952" y="2672455"/>
                  <a:pt x="5348114" y="2721575"/>
                </a:cubicBezTo>
                <a:lnTo>
                  <a:pt x="5348063" y="2721613"/>
                </a:lnTo>
                <a:cubicBezTo>
                  <a:pt x="5044942" y="2928850"/>
                  <a:pt x="4734724" y="3140942"/>
                  <a:pt x="4391786" y="3119929"/>
                </a:cubicBezTo>
                <a:cubicBezTo>
                  <a:pt x="4037079" y="3098258"/>
                  <a:pt x="3754831" y="2852648"/>
                  <a:pt x="3473168" y="2607519"/>
                </a:cubicBezTo>
                <a:cubicBezTo>
                  <a:pt x="3348524" y="2499065"/>
                  <a:pt x="3224008" y="2390698"/>
                  <a:pt x="3093372" y="2301866"/>
                </a:cubicBezTo>
                <a:cubicBezTo>
                  <a:pt x="2665696" y="2011487"/>
                  <a:pt x="2172988" y="1907571"/>
                  <a:pt x="1687695" y="1907761"/>
                </a:cubicBezTo>
                <a:cubicBezTo>
                  <a:pt x="1189024" y="1907685"/>
                  <a:pt x="687306" y="2014787"/>
                  <a:pt x="201907" y="2190478"/>
                </a:cubicBezTo>
                <a:cubicBezTo>
                  <a:pt x="134331" y="2215032"/>
                  <a:pt x="67029" y="2240963"/>
                  <a:pt x="0" y="2268260"/>
                </a:cubicBezTo>
                <a:close/>
              </a:path>
            </a:pathLst>
          </a:custGeom>
          <a:solidFill>
            <a:schemeClr val="accent1">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 name="Google Shape;7;p1"/>
          <p:cNvSpPr/>
          <p:nvPr/>
        </p:nvSpPr>
        <p:spPr>
          <a:xfrm>
            <a:off x="0" y="0"/>
            <a:ext cx="12192000" cy="6858000"/>
          </a:xfrm>
          <a:prstGeom prst="rect">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 name="Google Shape;8;p1"/>
          <p:cNvSpPr txBox="1"/>
          <p:nvPr>
            <p:ph type="title"/>
          </p:nvPr>
        </p:nvSpPr>
        <p:spPr>
          <a:xfrm>
            <a:off x="695960" y="360000"/>
            <a:ext cx="10800000" cy="72000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accent1"/>
              </a:buClr>
              <a:buSzPts val="3200"/>
              <a:buFont typeface="Arial"/>
              <a:buNone/>
              <a:defRPr b="1"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695960" y="1301749"/>
            <a:ext cx="10800000" cy="4873625"/>
          </a:xfrm>
          <a:prstGeom prst="rect">
            <a:avLst/>
          </a:prstGeom>
          <a:noFill/>
          <a:ln>
            <a:noFill/>
          </a:ln>
        </p:spPr>
        <p:txBody>
          <a:bodyPr anchorCtr="0" anchor="t" bIns="0" lIns="0" spcFirstLastPara="1" rIns="0" wrap="square" tIns="0">
            <a:normAutofit/>
          </a:bodyPr>
          <a:lstStyle>
            <a:lvl1pPr indent="-381000" lvl="0" marL="457200" marR="0" rtl="0" algn="l">
              <a:lnSpc>
                <a:spcPct val="13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30000"/>
              </a:lnSpc>
              <a:spcBef>
                <a:spcPts val="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2pPr>
            <a:lvl3pPr indent="-342900" lvl="2" marL="1371600" marR="0" rtl="0" algn="l">
              <a:lnSpc>
                <a:spcPct val="130000"/>
              </a:lnSpc>
              <a:spcBef>
                <a:spcPts val="0"/>
              </a:spcBef>
              <a:spcAft>
                <a:spcPts val="0"/>
              </a:spcAft>
              <a:buClr>
                <a:srgbClr val="595959"/>
              </a:buClr>
              <a:buSzPts val="1800"/>
              <a:buFont typeface="Arial"/>
              <a:buChar char="•"/>
              <a:defRPr b="0" i="0" sz="1800" u="none" cap="none" strike="noStrike">
                <a:solidFill>
                  <a:srgbClr val="595959"/>
                </a:solidFill>
                <a:latin typeface="Arial"/>
                <a:ea typeface="Arial"/>
                <a:cs typeface="Arial"/>
                <a:sym typeface="Arial"/>
              </a:defRPr>
            </a:lvl3pPr>
            <a:lvl4pPr indent="-330200" lvl="3" marL="1828800" marR="0" rtl="0" algn="l">
              <a:lnSpc>
                <a:spcPct val="130000"/>
              </a:lnSpc>
              <a:spcBef>
                <a:spcPts val="0"/>
              </a:spcBef>
              <a:spcAft>
                <a:spcPts val="0"/>
              </a:spcAft>
              <a:buClr>
                <a:srgbClr val="595959"/>
              </a:buClr>
              <a:buSzPts val="1600"/>
              <a:buFont typeface="Arial"/>
              <a:buChar char="•"/>
              <a:defRPr b="0" i="0" sz="1600" u="none" cap="none" strike="noStrike">
                <a:solidFill>
                  <a:srgbClr val="595959"/>
                </a:solidFill>
                <a:latin typeface="Arial"/>
                <a:ea typeface="Arial"/>
                <a:cs typeface="Arial"/>
                <a:sym typeface="Arial"/>
              </a:defRPr>
            </a:lvl4pPr>
            <a:lvl5pPr indent="-317500" lvl="4" marL="2286000" marR="0" rtl="0" algn="l">
              <a:lnSpc>
                <a:spcPct val="130000"/>
              </a:lnSpc>
              <a:spcBef>
                <a:spcPts val="0"/>
              </a:spcBef>
              <a:spcAft>
                <a:spcPts val="0"/>
              </a:spcAft>
              <a:buClr>
                <a:srgbClr val="595959"/>
              </a:buClr>
              <a:buSzPts val="1400"/>
              <a:buFont typeface="Arial"/>
              <a:buChar char="•"/>
              <a:defRPr b="0" i="0" sz="1400" u="none" cap="none" strike="noStrike">
                <a:solidFill>
                  <a:srgbClr val="59595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0" type="dt"/>
          </p:nvPr>
        </p:nvSpPr>
        <p:spPr>
          <a:xfrm>
            <a:off x="695960" y="6356350"/>
            <a:ext cx="2743200" cy="36512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753983" y="6356350"/>
            <a:ext cx="2743200" cy="365125"/>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0" sz="1200" u="none">
                <a:solidFill>
                  <a:srgbClr val="888888"/>
                </a:solidFill>
                <a:latin typeface="Arial"/>
                <a:ea typeface="Arial"/>
                <a:cs typeface="Arial"/>
                <a:sym typeface="Arial"/>
              </a:defRPr>
            </a:lvl1pPr>
            <a:lvl2pPr indent="0" lvl="1" marL="0" marR="0" rtl="0" algn="r">
              <a:spcBef>
                <a:spcPts val="0"/>
              </a:spcBef>
              <a:buNone/>
              <a:defRPr b="0" sz="1200" u="none">
                <a:solidFill>
                  <a:srgbClr val="888888"/>
                </a:solidFill>
                <a:latin typeface="Arial"/>
                <a:ea typeface="Arial"/>
                <a:cs typeface="Arial"/>
                <a:sym typeface="Arial"/>
              </a:defRPr>
            </a:lvl2pPr>
            <a:lvl3pPr indent="0" lvl="2" marL="0" marR="0" rtl="0" algn="r">
              <a:spcBef>
                <a:spcPts val="0"/>
              </a:spcBef>
              <a:buNone/>
              <a:defRPr b="0" sz="1200" u="none">
                <a:solidFill>
                  <a:srgbClr val="888888"/>
                </a:solidFill>
                <a:latin typeface="Arial"/>
                <a:ea typeface="Arial"/>
                <a:cs typeface="Arial"/>
                <a:sym typeface="Arial"/>
              </a:defRPr>
            </a:lvl3pPr>
            <a:lvl4pPr indent="0" lvl="3" marL="0" marR="0" rtl="0" algn="r">
              <a:spcBef>
                <a:spcPts val="0"/>
              </a:spcBef>
              <a:buNone/>
              <a:defRPr b="0" sz="1200" u="none">
                <a:solidFill>
                  <a:srgbClr val="888888"/>
                </a:solidFill>
                <a:latin typeface="Arial"/>
                <a:ea typeface="Arial"/>
                <a:cs typeface="Arial"/>
                <a:sym typeface="Arial"/>
              </a:defRPr>
            </a:lvl4pPr>
            <a:lvl5pPr indent="0" lvl="4" marL="0" marR="0" rtl="0" algn="r">
              <a:spcBef>
                <a:spcPts val="0"/>
              </a:spcBef>
              <a:buNone/>
              <a:defRPr b="0" sz="1200" u="none">
                <a:solidFill>
                  <a:srgbClr val="888888"/>
                </a:solidFill>
                <a:latin typeface="Arial"/>
                <a:ea typeface="Arial"/>
                <a:cs typeface="Arial"/>
                <a:sym typeface="Arial"/>
              </a:defRPr>
            </a:lvl5pPr>
            <a:lvl6pPr indent="0" lvl="5" marL="0" marR="0" rtl="0" algn="r">
              <a:spcBef>
                <a:spcPts val="0"/>
              </a:spcBef>
              <a:buNone/>
              <a:defRPr b="0" sz="1200" u="none">
                <a:solidFill>
                  <a:srgbClr val="888888"/>
                </a:solidFill>
                <a:latin typeface="Arial"/>
                <a:ea typeface="Arial"/>
                <a:cs typeface="Arial"/>
                <a:sym typeface="Arial"/>
              </a:defRPr>
            </a:lvl6pPr>
            <a:lvl7pPr indent="0" lvl="6" marL="0" marR="0" rtl="0" algn="r">
              <a:spcBef>
                <a:spcPts val="0"/>
              </a:spcBef>
              <a:buNone/>
              <a:defRPr b="0" sz="1200" u="none">
                <a:solidFill>
                  <a:srgbClr val="888888"/>
                </a:solidFill>
                <a:latin typeface="Arial"/>
                <a:ea typeface="Arial"/>
                <a:cs typeface="Arial"/>
                <a:sym typeface="Arial"/>
              </a:defRPr>
            </a:lvl7pPr>
            <a:lvl8pPr indent="0" lvl="7" marL="0" marR="0" rtl="0" algn="r">
              <a:spcBef>
                <a:spcPts val="0"/>
              </a:spcBef>
              <a:buNone/>
              <a:defRPr b="0" sz="1200" u="none">
                <a:solidFill>
                  <a:srgbClr val="888888"/>
                </a:solidFill>
                <a:latin typeface="Arial"/>
                <a:ea typeface="Arial"/>
                <a:cs typeface="Arial"/>
                <a:sym typeface="Arial"/>
              </a:defRPr>
            </a:lvl8pPr>
            <a:lvl9pPr indent="0" lvl="8" marL="0" marR="0" rtl="0" algn="r">
              <a:spcBef>
                <a:spcPts val="0"/>
              </a:spcBef>
              <a:buNone/>
              <a:defRPr b="0" sz="12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8" name="Shape 638"/>
        <p:cNvGrpSpPr/>
        <p:nvPr/>
      </p:nvGrpSpPr>
      <p:grpSpPr>
        <a:xfrm>
          <a:off x="0" y="0"/>
          <a:ext cx="0" cy="0"/>
          <a:chOff x="0" y="0"/>
          <a:chExt cx="0" cy="0"/>
        </a:xfrm>
      </p:grpSpPr>
      <p:sp>
        <p:nvSpPr>
          <p:cNvPr id="639" name="Google Shape;639;p58"/>
          <p:cNvSpPr txBox="1"/>
          <p:nvPr>
            <p:ph type="title"/>
          </p:nvPr>
        </p:nvSpPr>
        <p:spPr>
          <a:xfrm>
            <a:off x="838168" y="523113"/>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0" name="Google Shape;640;p58"/>
          <p:cNvSpPr txBox="1"/>
          <p:nvPr>
            <p:ph idx="1" type="body"/>
          </p:nvPr>
        </p:nvSpPr>
        <p:spPr>
          <a:xfrm>
            <a:off x="838168" y="1983613"/>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Microsoft Yahei"/>
                <a:ea typeface="Microsoft Yahei"/>
                <a:cs typeface="Microsoft Yahei"/>
                <a:sym typeface="Microsoft Yahei"/>
              </a:defRPr>
            </a:lvl9pPr>
          </a:lstStyle>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9"/>
          <p:cNvSpPr txBox="1"/>
          <p:nvPr>
            <p:ph idx="1" type="body"/>
          </p:nvPr>
        </p:nvSpPr>
        <p:spPr>
          <a:xfrm>
            <a:off x="0" y="-60960"/>
            <a:ext cx="10899140" cy="6858000"/>
          </a:xfrm>
          <a:prstGeom prst="rect">
            <a:avLst/>
          </a:prstGeom>
          <a:gradFill>
            <a:gsLst>
              <a:gs pos="0">
                <a:srgbClr val="FFFFFF">
                  <a:alpha val="89803"/>
                </a:srgbClr>
              </a:gs>
              <a:gs pos="22000">
                <a:srgbClr val="FFFFFF">
                  <a:alpha val="89803"/>
                </a:srgbClr>
              </a:gs>
              <a:gs pos="100000">
                <a:srgbClr val="FFFFFF">
                  <a:alpha val="0"/>
                </a:srgbClr>
              </a:gs>
            </a:gsLst>
            <a:lin ang="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677" name="Google Shape;677;p69"/>
          <p:cNvSpPr txBox="1"/>
          <p:nvPr>
            <p:ph idx="2" type="body"/>
          </p:nvPr>
        </p:nvSpPr>
        <p:spPr>
          <a:xfrm>
            <a:off x="1016000" y="1651000"/>
            <a:ext cx="6097058" cy="4572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chemeClr val="dk1"/>
              </a:buClr>
              <a:buSzPts val="1200"/>
              <a:buNone/>
            </a:pPr>
            <a:r>
              <a:rPr lang="en-US"/>
              <a:t>2025/11/ 20</a:t>
            </a:r>
            <a:endParaRPr/>
          </a:p>
        </p:txBody>
      </p:sp>
      <p:sp>
        <p:nvSpPr>
          <p:cNvPr id="678" name="Google Shape;678;p69"/>
          <p:cNvSpPr txBox="1"/>
          <p:nvPr>
            <p:ph type="ctrTitle"/>
          </p:nvPr>
        </p:nvSpPr>
        <p:spPr>
          <a:xfrm>
            <a:off x="1016000" y="2159000"/>
            <a:ext cx="9187180" cy="727075"/>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accent1"/>
              </a:buClr>
              <a:buSzPct val="100000"/>
              <a:buFont typeface="Arial"/>
              <a:buNone/>
            </a:pPr>
            <a:r>
              <a:rPr lang="en-US" sz="2700"/>
              <a:t>Concept Note for session 1, 2026</a:t>
            </a:r>
            <a:br>
              <a:rPr lang="en-US" sz="2700"/>
            </a:br>
            <a:r>
              <a:rPr lang="en-US" sz="2700"/>
              <a:t> </a:t>
            </a:r>
            <a:endParaRPr sz="3200"/>
          </a:p>
        </p:txBody>
      </p:sp>
      <p:sp>
        <p:nvSpPr>
          <p:cNvPr id="679" name="Google Shape;679;p69"/>
          <p:cNvSpPr/>
          <p:nvPr/>
        </p:nvSpPr>
        <p:spPr>
          <a:xfrm>
            <a:off x="1438275" y="2886075"/>
            <a:ext cx="9756140" cy="2510155"/>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chemeClr val="accent1"/>
              </a:buClr>
              <a:buSzPts val="3200"/>
              <a:buFont typeface="Arial"/>
              <a:buNone/>
            </a:pPr>
            <a:r>
              <a:rPr b="1" lang="en-US" sz="3200">
                <a:solidFill>
                  <a:schemeClr val="accent1"/>
                </a:solidFill>
                <a:latin typeface="Arial"/>
                <a:ea typeface="Arial"/>
                <a:cs typeface="Arial"/>
                <a:sym typeface="Arial"/>
              </a:rPr>
              <a:t>Promoting the Deployment of High-Efficiency Low-Carbon Room Air Conditioners (RACs) in APEC Region</a:t>
            </a:r>
            <a:endParaRPr b="1" sz="320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78"/>
          <p:cNvSpPr txBox="1"/>
          <p:nvPr>
            <p:ph type="ctrTitle"/>
          </p:nvPr>
        </p:nvSpPr>
        <p:spPr>
          <a:xfrm>
            <a:off x="6705600" y="533400"/>
            <a:ext cx="5486400" cy="1219200"/>
          </a:xfrm>
          <a:prstGeom prst="rect">
            <a:avLst/>
          </a:prstGeom>
          <a:noFill/>
          <a:ln>
            <a:noFill/>
          </a:ln>
        </p:spPr>
        <p:txBody>
          <a:bodyPr anchorCtr="0" anchor="t" bIns="0" lIns="0" spcFirstLastPara="1" rIns="0" wrap="square" tIns="0">
            <a:noAutofit/>
          </a:bodyPr>
          <a:lstStyle/>
          <a:p>
            <a:pPr indent="0" lvl="0" marL="0" rtl="0" algn="l">
              <a:lnSpc>
                <a:spcPct val="111000"/>
              </a:lnSpc>
              <a:spcBef>
                <a:spcPts val="0"/>
              </a:spcBef>
              <a:spcAft>
                <a:spcPts val="0"/>
              </a:spcAft>
              <a:buClr>
                <a:schemeClr val="dk1"/>
              </a:buClr>
              <a:buSzPts val="2000"/>
              <a:buFont typeface="Arial"/>
              <a:buNone/>
            </a:pPr>
            <a:r>
              <a:rPr b="1" lang="en-US" sz="2000"/>
              <a:t>Core approach:Build the capacity of policymakers in APEC economies through policy research, standards comparison, and experience sharing.</a:t>
            </a:r>
            <a:endParaRPr b="1" sz="2000"/>
          </a:p>
        </p:txBody>
      </p:sp>
      <p:pic>
        <p:nvPicPr>
          <p:cNvPr descr="4a46722b-c12b-11f0-a48f-ea594b7588a4" id="776" name="Google Shape;776;p78"/>
          <p:cNvPicPr preferRelativeResize="0"/>
          <p:nvPr>
            <p:ph idx="1" type="body"/>
          </p:nvPr>
        </p:nvPicPr>
        <p:blipFill rotWithShape="1">
          <a:blip r:embed="rId3">
            <a:alphaModFix/>
          </a:blip>
          <a:srcRect b="0" l="0" r="2921" t="0"/>
          <a:stretch/>
        </p:blipFill>
        <p:spPr>
          <a:xfrm>
            <a:off x="609600" y="609600"/>
            <a:ext cx="5486400" cy="5638800"/>
          </a:xfrm>
          <a:prstGeom prst="rect">
            <a:avLst/>
          </a:prstGeom>
          <a:solidFill>
            <a:srgbClr val="DDDDDD"/>
          </a:solidFill>
          <a:ln>
            <a:noFill/>
          </a:ln>
        </p:spPr>
      </p:pic>
      <p:sp>
        <p:nvSpPr>
          <p:cNvPr id="777" name="Google Shape;777;p78"/>
          <p:cNvSpPr txBox="1"/>
          <p:nvPr>
            <p:ph idx="2" type="body"/>
          </p:nvPr>
        </p:nvSpPr>
        <p:spPr>
          <a:xfrm>
            <a:off x="6705600" y="219075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78" name="Google Shape;778;p78"/>
          <p:cNvSpPr txBox="1"/>
          <p:nvPr>
            <p:ph idx="3" type="body"/>
          </p:nvPr>
        </p:nvSpPr>
        <p:spPr>
          <a:xfrm>
            <a:off x="6858000" y="219075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Build Capacity through Policy Research</a:t>
            </a:r>
            <a:endParaRPr b="1" sz="1600"/>
          </a:p>
        </p:txBody>
      </p:sp>
      <p:sp>
        <p:nvSpPr>
          <p:cNvPr id="779" name="Google Shape;779;p78"/>
          <p:cNvSpPr txBox="1"/>
          <p:nvPr>
            <p:ph idx="4" type="body"/>
          </p:nvPr>
        </p:nvSpPr>
        <p:spPr>
          <a:xfrm>
            <a:off x="7086600" y="2597150"/>
            <a:ext cx="5105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By researching relevant policies and analyzing their pros, cons, and applicability, APEC policymakers will gain a deep understanding of the logic and methods of policymaking</a:t>
            </a:r>
            <a:endParaRPr sz="1400"/>
          </a:p>
        </p:txBody>
      </p:sp>
      <p:sp>
        <p:nvSpPr>
          <p:cNvPr id="780" name="Google Shape;780;p78"/>
          <p:cNvSpPr txBox="1"/>
          <p:nvPr>
            <p:ph idx="5" type="body"/>
          </p:nvPr>
        </p:nvSpPr>
        <p:spPr>
          <a:xfrm>
            <a:off x="6705600" y="361315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81" name="Google Shape;781;p78"/>
          <p:cNvSpPr txBox="1"/>
          <p:nvPr>
            <p:ph idx="6" type="body"/>
          </p:nvPr>
        </p:nvSpPr>
        <p:spPr>
          <a:xfrm>
            <a:off x="6858000" y="361315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Build Capacity through Standards Comparison</a:t>
            </a:r>
            <a:endParaRPr b="1" sz="1600"/>
          </a:p>
        </p:txBody>
      </p:sp>
      <p:sp>
        <p:nvSpPr>
          <p:cNvPr id="782" name="Google Shape;782;p78"/>
          <p:cNvSpPr txBox="1"/>
          <p:nvPr>
            <p:ph idx="7" type="body"/>
          </p:nvPr>
        </p:nvSpPr>
        <p:spPr>
          <a:xfrm>
            <a:off x="7086600" y="3975100"/>
            <a:ext cx="5105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Conducting standards comparisons will allow policymakers to clearly see the differences and advantages of various standards, learning how to formulate more scientific and reasonable standards</a:t>
            </a:r>
            <a:endParaRPr sz="1400"/>
          </a:p>
        </p:txBody>
      </p:sp>
      <p:sp>
        <p:nvSpPr>
          <p:cNvPr id="783" name="Google Shape;783;p78"/>
          <p:cNvSpPr txBox="1"/>
          <p:nvPr>
            <p:ph idx="8" type="body"/>
          </p:nvPr>
        </p:nvSpPr>
        <p:spPr>
          <a:xfrm>
            <a:off x="6705600" y="503555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84" name="Google Shape;784;p78"/>
          <p:cNvSpPr txBox="1"/>
          <p:nvPr>
            <p:ph idx="9" type="body"/>
          </p:nvPr>
        </p:nvSpPr>
        <p:spPr>
          <a:xfrm>
            <a:off x="6858000" y="503555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Build Capacity through Experience Sharing</a:t>
            </a:r>
            <a:endParaRPr b="1" sz="1600"/>
          </a:p>
        </p:txBody>
      </p:sp>
      <p:sp>
        <p:nvSpPr>
          <p:cNvPr id="785" name="Google Shape;785;p78"/>
          <p:cNvSpPr txBox="1"/>
          <p:nvPr>
            <p:ph idx="13" type="body"/>
          </p:nvPr>
        </p:nvSpPr>
        <p:spPr>
          <a:xfrm>
            <a:off x="7085965" y="5400675"/>
            <a:ext cx="5105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Organizing experience-sharing activities enables policymakers to draw on the successful experiences of other economies, allowing them to better formulate and implement relevant policies tailored to their own situations and enhancing their ability to promote high-efficiency, low-carbon RACs</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9"/>
          <p:cNvSpPr txBox="1"/>
          <p:nvPr>
            <p:ph type="title"/>
          </p:nvPr>
        </p:nvSpPr>
        <p:spPr>
          <a:xfrm>
            <a:off x="1016000" y="3530600"/>
            <a:ext cx="6352117" cy="1524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3200"/>
              <a:buFont typeface="Arial"/>
              <a:buNone/>
            </a:pPr>
            <a:r>
              <a:rPr b="1" lang="en-US" sz="3200"/>
              <a:t> Main Outputs &amp; Deliverables</a:t>
            </a:r>
            <a:endParaRPr b="1" sz="3200"/>
          </a:p>
        </p:txBody>
      </p:sp>
      <p:sp>
        <p:nvSpPr>
          <p:cNvPr id="791" name="Google Shape;791;p79"/>
          <p:cNvSpPr txBox="1"/>
          <p:nvPr>
            <p:ph idx="1" type="body"/>
          </p:nvPr>
        </p:nvSpPr>
        <p:spPr>
          <a:xfrm>
            <a:off x="1016000" y="1905000"/>
            <a:ext cx="1527175" cy="1524000"/>
          </a:xfrm>
          <a:prstGeom prst="rect">
            <a:avLst/>
          </a:prstGeom>
          <a:noFill/>
          <a:ln>
            <a:noFill/>
          </a:ln>
        </p:spPr>
        <p:txBody>
          <a:bodyPr anchorCtr="0" anchor="ctr" bIns="0" lIns="0" spcFirstLastPara="1" rIns="0" wrap="square" tIns="0">
            <a:normAutofit/>
          </a:bodyPr>
          <a:lstStyle/>
          <a:p>
            <a:pPr indent="0" lvl="0" marL="0" rtl="0" algn="l">
              <a:lnSpc>
                <a:spcPct val="109000"/>
              </a:lnSpc>
              <a:spcBef>
                <a:spcPts val="0"/>
              </a:spcBef>
              <a:spcAft>
                <a:spcPts val="0"/>
              </a:spcAft>
              <a:buClr>
                <a:schemeClr val="accent1"/>
              </a:buClr>
              <a:buSzPts val="3200"/>
              <a:buNone/>
            </a:pPr>
            <a:r>
              <a:rPr b="1" lang="en-US" sz="3200"/>
              <a:t>0 3</a:t>
            </a:r>
            <a:endParaRPr b="1"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80"/>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fontScale="90000"/>
          </a:bodyPr>
          <a:lstStyle/>
          <a:p>
            <a:pPr indent="0" lvl="0" marL="0" rtl="0" algn="l">
              <a:lnSpc>
                <a:spcPct val="111000"/>
              </a:lnSpc>
              <a:spcBef>
                <a:spcPts val="0"/>
              </a:spcBef>
              <a:spcAft>
                <a:spcPts val="0"/>
              </a:spcAft>
              <a:buClr>
                <a:schemeClr val="dk1"/>
              </a:buClr>
              <a:buSzPct val="100000"/>
              <a:buFont typeface="Arial"/>
              <a:buNone/>
            </a:pPr>
            <a:r>
              <a:rPr b="1" lang="en-US" sz="2220"/>
              <a:t>Output 1: One "Research Report on RAC Policies, Standards, and Best Practices in the APEC Region</a:t>
            </a:r>
            <a:endParaRPr b="1" sz="2220"/>
          </a:p>
        </p:txBody>
      </p:sp>
      <p:sp>
        <p:nvSpPr>
          <p:cNvPr id="797" name="Google Shape;797;p80"/>
          <p:cNvSpPr txBox="1"/>
          <p:nvPr>
            <p:ph idx="1" type="body"/>
          </p:nvPr>
        </p:nvSpPr>
        <p:spPr>
          <a:xfrm>
            <a:off x="3149600" y="1524000"/>
            <a:ext cx="8432800" cy="2209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4ede422a-c12b-11f0-982b-1e494b851bb2" id="798" name="Google Shape;798;p80"/>
          <p:cNvPicPr preferRelativeResize="0"/>
          <p:nvPr>
            <p:ph idx="2" type="pic"/>
          </p:nvPr>
        </p:nvPicPr>
        <p:blipFill rotWithShape="1">
          <a:blip r:embed="rId3">
            <a:alphaModFix/>
          </a:blip>
          <a:srcRect b="1507" l="0" r="0" t="1507"/>
          <a:stretch/>
        </p:blipFill>
        <p:spPr>
          <a:xfrm>
            <a:off x="609600" y="1524000"/>
            <a:ext cx="2540000" cy="2209800"/>
          </a:xfrm>
          <a:prstGeom prst="rect">
            <a:avLst/>
          </a:prstGeom>
          <a:solidFill>
            <a:srgbClr val="DDDDDD"/>
          </a:solidFill>
          <a:ln>
            <a:noFill/>
          </a:ln>
        </p:spPr>
      </p:pic>
      <p:sp>
        <p:nvSpPr>
          <p:cNvPr id="799" name="Google Shape;799;p80"/>
          <p:cNvSpPr txBox="1"/>
          <p:nvPr>
            <p:ph idx="3" type="body"/>
          </p:nvPr>
        </p:nvSpPr>
        <p:spPr>
          <a:xfrm>
            <a:off x="3454400" y="1790700"/>
            <a:ext cx="78232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rgbClr val="FFFFFF"/>
              </a:buClr>
              <a:buSzPts val="1600"/>
              <a:buNone/>
            </a:pPr>
            <a:r>
              <a:rPr b="1" lang="en-US" sz="1600"/>
              <a:t>Provide Policy and Standards Research Findings</a:t>
            </a:r>
            <a:endParaRPr b="1" sz="1600"/>
          </a:p>
        </p:txBody>
      </p:sp>
      <p:sp>
        <p:nvSpPr>
          <p:cNvPr id="800" name="Google Shape;800;p80"/>
          <p:cNvSpPr txBox="1"/>
          <p:nvPr>
            <p:ph idx="4" type="body"/>
          </p:nvPr>
        </p:nvSpPr>
        <p:spPr>
          <a:xfrm>
            <a:off x="3454400" y="2247900"/>
            <a:ext cx="7823200" cy="12192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rgbClr val="FFFFFF"/>
              </a:buClr>
              <a:buSzPts val="1400"/>
              <a:buNone/>
            </a:pPr>
            <a:r>
              <a:rPr lang="en-US" sz="1400"/>
              <a:t> This report will focus on RACs in the APEC region, conducting in-depth research on relevant policies and standards. [cite_start]It will present the current situation and issues within the region, providing a solid theoretical basis and data support for subsequent promotion and deployment.</a:t>
            </a:r>
            <a:endParaRPr sz="1400"/>
          </a:p>
        </p:txBody>
      </p:sp>
      <p:sp>
        <p:nvSpPr>
          <p:cNvPr id="801" name="Google Shape;801;p80"/>
          <p:cNvSpPr txBox="1"/>
          <p:nvPr>
            <p:ph idx="5" type="body"/>
          </p:nvPr>
        </p:nvSpPr>
        <p:spPr>
          <a:xfrm>
            <a:off x="3149600" y="4038600"/>
            <a:ext cx="8432800" cy="2209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default_3_img" id="802" name="Google Shape;802;p80"/>
          <p:cNvPicPr preferRelativeResize="0"/>
          <p:nvPr>
            <p:ph idx="6" type="pic"/>
          </p:nvPr>
        </p:nvPicPr>
        <p:blipFill rotWithShape="1">
          <a:blip r:embed="rId4">
            <a:alphaModFix/>
          </a:blip>
          <a:srcRect b="0" l="17672" r="17672" t="0"/>
          <a:stretch/>
        </p:blipFill>
        <p:spPr>
          <a:xfrm>
            <a:off x="609600" y="4038600"/>
            <a:ext cx="2540000" cy="2209800"/>
          </a:xfrm>
          <a:prstGeom prst="rect">
            <a:avLst/>
          </a:prstGeom>
          <a:solidFill>
            <a:srgbClr val="DDDDDD"/>
          </a:solidFill>
          <a:ln>
            <a:noFill/>
          </a:ln>
        </p:spPr>
      </p:pic>
      <p:sp>
        <p:nvSpPr>
          <p:cNvPr id="803" name="Google Shape;803;p80"/>
          <p:cNvSpPr txBox="1"/>
          <p:nvPr>
            <p:ph idx="7" type="body"/>
          </p:nvPr>
        </p:nvSpPr>
        <p:spPr>
          <a:xfrm>
            <a:off x="3454400" y="4305300"/>
            <a:ext cx="78232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rgbClr val="FFFFFF"/>
              </a:buClr>
              <a:buSzPts val="1600"/>
              <a:buNone/>
            </a:pPr>
            <a:r>
              <a:rPr b="1" lang="en-US" sz="1600"/>
              <a:t>Share Best Practice Case Studies</a:t>
            </a:r>
            <a:endParaRPr b="1" sz="1600"/>
          </a:p>
        </p:txBody>
      </p:sp>
      <p:sp>
        <p:nvSpPr>
          <p:cNvPr id="804" name="Google Shape;804;p80"/>
          <p:cNvSpPr txBox="1"/>
          <p:nvPr>
            <p:ph idx="8" type="body"/>
          </p:nvPr>
        </p:nvSpPr>
        <p:spPr>
          <a:xfrm>
            <a:off x="3454400" y="4762500"/>
            <a:ext cx="7823200" cy="12192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rgbClr val="FFFFFF"/>
              </a:buClr>
              <a:buSzPts val="1400"/>
              <a:buNone/>
            </a:pPr>
            <a:r>
              <a:rPr lang="en-US" sz="1400"/>
              <a:t>The report will collect and share best practice case studies for RACs within the APEC region. [cite_start]These cases will offer valuable experiences for economies to draw upon, helping to promote the widespread application of high-efficiency, low-carbon RACs.</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81"/>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2000"/>
              <a:buFont typeface="Arial"/>
              <a:buNone/>
            </a:pPr>
            <a:r>
              <a:rPr b="1" lang="en-US" sz="2000"/>
              <a:t>Output 2:  "Capacity-Building Workshop" &amp; "Case Study Workshop"</a:t>
            </a:r>
            <a:endParaRPr b="1" sz="2000"/>
          </a:p>
        </p:txBody>
      </p:sp>
      <p:sp>
        <p:nvSpPr>
          <p:cNvPr id="810" name="Google Shape;810;p81"/>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1" id="811" name="Google Shape;811;p81"/>
          <p:cNvPicPr preferRelativeResize="0"/>
          <p:nvPr>
            <p:ph idx="2" type="pic"/>
          </p:nvPr>
        </p:nvPicPr>
        <p:blipFill rotWithShape="1">
          <a:blip r:embed="rId3">
            <a:alphaModFix/>
          </a:blip>
          <a:srcRect b="0" l="0" r="0" t="0"/>
          <a:stretch/>
        </p:blipFill>
        <p:spPr>
          <a:xfrm>
            <a:off x="2514600" y="2209800"/>
            <a:ext cx="1524000" cy="1524000"/>
          </a:xfrm>
          <a:prstGeom prst="rect">
            <a:avLst/>
          </a:prstGeom>
          <a:noFill/>
          <a:ln>
            <a:noFill/>
          </a:ln>
        </p:spPr>
      </p:pic>
      <p:sp>
        <p:nvSpPr>
          <p:cNvPr id="812" name="Google Shape;812;p81"/>
          <p:cNvSpPr txBox="1"/>
          <p:nvPr>
            <p:ph idx="3" type="body"/>
          </p:nvPr>
        </p:nvSpPr>
        <p:spPr>
          <a:xfrm>
            <a:off x="1016000" y="4089400"/>
            <a:ext cx="4521200" cy="406400"/>
          </a:xfrm>
          <a:prstGeom prst="rect">
            <a:avLst/>
          </a:prstGeom>
          <a:noFill/>
          <a:ln>
            <a:noFill/>
          </a:ln>
        </p:spPr>
        <p:txBody>
          <a:bodyPr anchorCtr="0" anchor="t" bIns="0" lIns="0" spcFirstLastPara="1" rIns="0" wrap="square" tIns="0">
            <a:normAutofit/>
          </a:bodyPr>
          <a:lstStyle/>
          <a:p>
            <a:pPr indent="0" lvl="0" marL="0" rtl="0" algn="ctr">
              <a:lnSpc>
                <a:spcPct val="111000"/>
              </a:lnSpc>
              <a:spcBef>
                <a:spcPts val="0"/>
              </a:spcBef>
              <a:spcAft>
                <a:spcPts val="0"/>
              </a:spcAft>
              <a:buClr>
                <a:schemeClr val="dk1"/>
              </a:buClr>
              <a:buSzPts val="1600"/>
              <a:buNone/>
            </a:pPr>
            <a:r>
              <a:rPr b="1" lang="en-US" sz="1600"/>
              <a:t>Enhance Policymaker Capacity</a:t>
            </a:r>
            <a:endParaRPr b="1" sz="1600"/>
          </a:p>
        </p:txBody>
      </p:sp>
      <p:sp>
        <p:nvSpPr>
          <p:cNvPr id="813" name="Google Shape;813;p81"/>
          <p:cNvSpPr txBox="1"/>
          <p:nvPr>
            <p:ph idx="4" type="body"/>
          </p:nvPr>
        </p:nvSpPr>
        <p:spPr>
          <a:xfrm>
            <a:off x="1016000" y="4648200"/>
            <a:ext cx="4521200" cy="914400"/>
          </a:xfrm>
          <a:prstGeom prst="rect">
            <a:avLst/>
          </a:prstGeom>
          <a:noFill/>
          <a:ln>
            <a:noFill/>
          </a:ln>
        </p:spPr>
        <p:txBody>
          <a:bodyPr anchorCtr="0" anchor="t" bIns="0" lIns="0" spcFirstLastPara="1" rIns="0" wrap="square" tIns="0">
            <a:noAutofit/>
          </a:bodyPr>
          <a:lstStyle/>
          <a:p>
            <a:pPr indent="0" lvl="0" marL="0" rtl="0" algn="ctr">
              <a:lnSpc>
                <a:spcPct val="125000"/>
              </a:lnSpc>
              <a:spcBef>
                <a:spcPts val="0"/>
              </a:spcBef>
              <a:spcAft>
                <a:spcPts val="0"/>
              </a:spcAft>
              <a:buClr>
                <a:schemeClr val="dk1"/>
              </a:buClr>
              <a:buSzPts val="1400"/>
              <a:buNone/>
            </a:pPr>
            <a:r>
              <a:rPr lang="en-US" sz="1400"/>
              <a:t>The "Capacity-Building Workshop" will help APEC policymakers enhance their ability to better promote high-efficiency, low-carbon RACs through policy research, standards comparison, and experience sharing.</a:t>
            </a:r>
            <a:endParaRPr sz="1400"/>
          </a:p>
        </p:txBody>
      </p:sp>
      <p:sp>
        <p:nvSpPr>
          <p:cNvPr id="814" name="Google Shape;814;p81"/>
          <p:cNvSpPr txBox="1"/>
          <p:nvPr>
            <p:ph idx="5" type="body"/>
          </p:nvPr>
        </p:nvSpPr>
        <p:spPr>
          <a:xfrm>
            <a:off x="62484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2" id="815" name="Google Shape;815;p81"/>
          <p:cNvPicPr preferRelativeResize="0"/>
          <p:nvPr>
            <p:ph idx="6" type="pic"/>
          </p:nvPr>
        </p:nvPicPr>
        <p:blipFill rotWithShape="1">
          <a:blip r:embed="rId4">
            <a:alphaModFix/>
          </a:blip>
          <a:srcRect b="0" l="0" r="0" t="0"/>
          <a:stretch/>
        </p:blipFill>
        <p:spPr>
          <a:xfrm>
            <a:off x="8153400" y="2209800"/>
            <a:ext cx="1524000" cy="1524000"/>
          </a:xfrm>
          <a:prstGeom prst="rect">
            <a:avLst/>
          </a:prstGeom>
          <a:noFill/>
          <a:ln>
            <a:noFill/>
          </a:ln>
        </p:spPr>
      </p:pic>
      <p:sp>
        <p:nvSpPr>
          <p:cNvPr id="816" name="Google Shape;816;p81"/>
          <p:cNvSpPr txBox="1"/>
          <p:nvPr>
            <p:ph idx="7" type="body"/>
          </p:nvPr>
        </p:nvSpPr>
        <p:spPr>
          <a:xfrm>
            <a:off x="6654800" y="4089400"/>
            <a:ext cx="4521200" cy="406400"/>
          </a:xfrm>
          <a:prstGeom prst="rect">
            <a:avLst/>
          </a:prstGeom>
          <a:noFill/>
          <a:ln>
            <a:noFill/>
          </a:ln>
        </p:spPr>
        <p:txBody>
          <a:bodyPr anchorCtr="0" anchor="t" bIns="0" lIns="0" spcFirstLastPara="1" rIns="0" wrap="square" tIns="0">
            <a:normAutofit/>
          </a:bodyPr>
          <a:lstStyle/>
          <a:p>
            <a:pPr indent="0" lvl="0" marL="0" rtl="0" algn="ctr">
              <a:lnSpc>
                <a:spcPct val="111000"/>
              </a:lnSpc>
              <a:spcBef>
                <a:spcPts val="0"/>
              </a:spcBef>
              <a:spcAft>
                <a:spcPts val="0"/>
              </a:spcAft>
              <a:buClr>
                <a:schemeClr val="dk1"/>
              </a:buClr>
              <a:buSzPts val="1600"/>
              <a:buNone/>
            </a:pPr>
            <a:r>
              <a:rPr b="1" lang="en-US" sz="1600"/>
              <a:t>In-depth Discussion of Case Study Experiences</a:t>
            </a:r>
            <a:endParaRPr b="1" sz="1600"/>
          </a:p>
        </p:txBody>
      </p:sp>
      <p:sp>
        <p:nvSpPr>
          <p:cNvPr id="817" name="Google Shape;817;p81"/>
          <p:cNvSpPr txBox="1"/>
          <p:nvPr>
            <p:ph idx="8" type="body"/>
          </p:nvPr>
        </p:nvSpPr>
        <p:spPr>
          <a:xfrm>
            <a:off x="6654800" y="4648200"/>
            <a:ext cx="4521200" cy="914400"/>
          </a:xfrm>
          <a:prstGeom prst="rect">
            <a:avLst/>
          </a:prstGeom>
          <a:noFill/>
          <a:ln>
            <a:noFill/>
          </a:ln>
        </p:spPr>
        <p:txBody>
          <a:bodyPr anchorCtr="0" anchor="t" bIns="0" lIns="0" spcFirstLastPara="1" rIns="0" wrap="square" tIns="0">
            <a:noAutofit/>
          </a:bodyPr>
          <a:lstStyle/>
          <a:p>
            <a:pPr indent="0" lvl="0" marL="0" rtl="0" algn="ctr">
              <a:lnSpc>
                <a:spcPct val="125000"/>
              </a:lnSpc>
              <a:spcBef>
                <a:spcPts val="0"/>
              </a:spcBef>
              <a:spcAft>
                <a:spcPts val="0"/>
              </a:spcAft>
              <a:buClr>
                <a:schemeClr val="dk1"/>
              </a:buClr>
              <a:buSzPts val="1400"/>
              <a:buNone/>
            </a:pPr>
            <a:r>
              <a:rPr lang="en-US" sz="1400"/>
              <a:t>The "Case Study Workshop" will select relevant cases for in-depth analysis, allowing participants to learn from the practical operational experiences and coping strategies of different economies in promoting RACs.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82"/>
          <p:cNvSpPr txBox="1"/>
          <p:nvPr>
            <p:ph type="ctrTitle"/>
          </p:nvPr>
        </p:nvSpPr>
        <p:spPr>
          <a:xfrm>
            <a:off x="609600" y="3225800"/>
            <a:ext cx="10972800" cy="6096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2000"/>
              <a:buFont typeface="Arial"/>
              <a:buNone/>
            </a:pPr>
            <a:r>
              <a:rPr b="1" lang="en-US" sz="2000"/>
              <a:t>Output 3:  "Guidebook on the Promotion of High-Efficiency, Low-Carbon RACs"</a:t>
            </a:r>
            <a:endParaRPr b="1" sz="2000"/>
          </a:p>
        </p:txBody>
      </p:sp>
      <p:pic>
        <p:nvPicPr>
          <p:cNvPr descr="4d64b306-c12b-11f0-b435-c6fa1d9412d1" id="823" name="Google Shape;823;p82"/>
          <p:cNvPicPr preferRelativeResize="0"/>
          <p:nvPr>
            <p:ph idx="1" type="body"/>
          </p:nvPr>
        </p:nvPicPr>
        <p:blipFill rotWithShape="1">
          <a:blip r:embed="rId3">
            <a:alphaModFix/>
          </a:blip>
          <a:srcRect b="3201" l="0" r="0" t="3201"/>
          <a:stretch/>
        </p:blipFill>
        <p:spPr>
          <a:xfrm>
            <a:off x="609600" y="609600"/>
            <a:ext cx="10972800" cy="2082800"/>
          </a:xfrm>
          <a:prstGeom prst="rect">
            <a:avLst/>
          </a:prstGeom>
          <a:solidFill>
            <a:srgbClr val="DDDDDD"/>
          </a:solidFill>
          <a:ln>
            <a:noFill/>
          </a:ln>
        </p:spPr>
      </p:pic>
      <p:sp>
        <p:nvSpPr>
          <p:cNvPr id="824" name="Google Shape;824;p82"/>
          <p:cNvSpPr txBox="1"/>
          <p:nvPr>
            <p:ph idx="2" type="body"/>
          </p:nvPr>
        </p:nvSpPr>
        <p:spPr>
          <a:xfrm>
            <a:off x="6096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825" name="Google Shape;825;p82"/>
          <p:cNvSpPr txBox="1"/>
          <p:nvPr>
            <p:ph idx="3" type="body"/>
          </p:nvPr>
        </p:nvSpPr>
        <p:spPr>
          <a:xfrm>
            <a:off x="762000" y="4216400"/>
            <a:ext cx="50292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Guide Policy Formulation</a:t>
            </a:r>
            <a:endParaRPr b="1" sz="1600"/>
          </a:p>
        </p:txBody>
      </p:sp>
      <p:sp>
        <p:nvSpPr>
          <p:cNvPr id="826" name="Google Shape;826;p82"/>
          <p:cNvSpPr txBox="1"/>
          <p:nvPr>
            <p:ph idx="4" type="body"/>
          </p:nvPr>
        </p:nvSpPr>
        <p:spPr>
          <a:xfrm>
            <a:off x="762000" y="4724400"/>
            <a:ext cx="5029200" cy="15240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chemeClr val="dk1"/>
              </a:buClr>
              <a:buSzPts val="1400"/>
              <a:buNone/>
            </a:pPr>
            <a:r>
              <a:rPr lang="en-US" sz="1400"/>
              <a:t>This guidebook will provide systematic guidance to APEC economies on promotion policies for high-efficiency, low-carbon RACs, covering advanced MEPS, labeling, and incentive policies to help formulate effective policies.</a:t>
            </a:r>
            <a:endParaRPr sz="1400"/>
          </a:p>
        </p:txBody>
      </p:sp>
      <p:sp>
        <p:nvSpPr>
          <p:cNvPr id="827" name="Google Shape;827;p82"/>
          <p:cNvSpPr txBox="1"/>
          <p:nvPr>
            <p:ph idx="5" type="body"/>
          </p:nvPr>
        </p:nvSpPr>
        <p:spPr>
          <a:xfrm>
            <a:off x="64008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828" name="Google Shape;828;p82"/>
          <p:cNvSpPr txBox="1"/>
          <p:nvPr>
            <p:ph idx="6" type="body"/>
          </p:nvPr>
        </p:nvSpPr>
        <p:spPr>
          <a:xfrm>
            <a:off x="6553200" y="4216400"/>
            <a:ext cx="50292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Promote Standards Harmonization</a:t>
            </a:r>
            <a:endParaRPr b="1" sz="1600"/>
          </a:p>
        </p:txBody>
      </p:sp>
      <p:sp>
        <p:nvSpPr>
          <p:cNvPr id="829" name="Google Shape;829;p82"/>
          <p:cNvSpPr txBox="1"/>
          <p:nvPr>
            <p:ph idx="7" type="body"/>
          </p:nvPr>
        </p:nvSpPr>
        <p:spPr>
          <a:xfrm>
            <a:off x="6553200" y="4724400"/>
            <a:ext cx="5029200" cy="15240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chemeClr val="dk1"/>
              </a:buClr>
              <a:buSzPts val="1400"/>
              <a:buNone/>
            </a:pPr>
            <a:r>
              <a:rPr lang="en-US" sz="1400"/>
              <a:t>The guidebook will help economies achieve a degree of uniformity in RAC promotion policies, reducing market barriers caused by policy differences and promoting the market penetration of high-efficiency, low-carbon technologies.</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83"/>
          <p:cNvSpPr txBox="1"/>
          <p:nvPr>
            <p:ph type="ctrTitle"/>
          </p:nvPr>
        </p:nvSpPr>
        <p:spPr>
          <a:xfrm>
            <a:off x="609600" y="533400"/>
            <a:ext cx="3429000" cy="12192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2000"/>
              <a:buFont typeface="Arial"/>
              <a:buNone/>
            </a:pPr>
            <a:r>
              <a:rPr b="1" lang="en-US" sz="2000"/>
              <a:t>Proposing economy: China</a:t>
            </a:r>
            <a:endParaRPr b="1" sz="2000"/>
          </a:p>
        </p:txBody>
      </p:sp>
      <p:pic>
        <p:nvPicPr>
          <p:cNvPr descr="4d6e0c19-c12b-11f0-9100-c2c3cddcf38d" id="835" name="Google Shape;835;p83"/>
          <p:cNvPicPr preferRelativeResize="0"/>
          <p:nvPr>
            <p:ph idx="1" type="body"/>
          </p:nvPr>
        </p:nvPicPr>
        <p:blipFill rotWithShape="1">
          <a:blip r:embed="rId3">
            <a:alphaModFix/>
          </a:blip>
          <a:srcRect b="154" l="0" r="0" t="154"/>
          <a:stretch/>
        </p:blipFill>
        <p:spPr>
          <a:xfrm>
            <a:off x="609600" y="2794000"/>
            <a:ext cx="10972800" cy="3454400"/>
          </a:xfrm>
          <a:prstGeom prst="rect">
            <a:avLst/>
          </a:prstGeom>
          <a:solidFill>
            <a:srgbClr val="DDDDDD"/>
          </a:solidFill>
          <a:ln>
            <a:noFill/>
          </a:ln>
        </p:spPr>
      </p:pic>
      <p:sp>
        <p:nvSpPr>
          <p:cNvPr id="836" name="Google Shape;836;p83"/>
          <p:cNvSpPr txBox="1"/>
          <p:nvPr>
            <p:ph idx="2" type="body"/>
          </p:nvPr>
        </p:nvSpPr>
        <p:spPr>
          <a:xfrm>
            <a:off x="4648200" y="609600"/>
            <a:ext cx="50800" cy="17272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837" name="Google Shape;837;p83"/>
          <p:cNvSpPr txBox="1"/>
          <p:nvPr>
            <p:ph idx="4" type="body"/>
          </p:nvPr>
        </p:nvSpPr>
        <p:spPr>
          <a:xfrm>
            <a:off x="709295" y="1035050"/>
            <a:ext cx="3702050" cy="8763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200"/>
              <a:buNone/>
            </a:pPr>
            <a:r>
              <a:rPr lang="en-US" sz="1200"/>
              <a:t>China is actively playing a role in promoting the deployment of high-efficiency, low-carbon RACs in the APEC region and proposes this project to address related energy and climate issues.</a:t>
            </a:r>
            <a:endParaRPr sz="1200"/>
          </a:p>
        </p:txBody>
      </p:sp>
      <p:sp>
        <p:nvSpPr>
          <p:cNvPr id="838" name="Google Shape;838;p83"/>
          <p:cNvSpPr/>
          <p:nvPr/>
        </p:nvSpPr>
        <p:spPr>
          <a:xfrm>
            <a:off x="5308600" y="533400"/>
            <a:ext cx="4724400" cy="406400"/>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Seek co-sponsorship support</a:t>
            </a:r>
            <a:endParaRPr b="1" sz="2000">
              <a:solidFill>
                <a:schemeClr val="dk1"/>
              </a:solidFill>
              <a:latin typeface="Arial"/>
              <a:ea typeface="Arial"/>
              <a:cs typeface="Arial"/>
              <a:sym typeface="Arial"/>
            </a:endParaRPr>
          </a:p>
        </p:txBody>
      </p:sp>
      <p:sp>
        <p:nvSpPr>
          <p:cNvPr id="839" name="Google Shape;839;p83"/>
          <p:cNvSpPr/>
          <p:nvPr/>
        </p:nvSpPr>
        <p:spPr>
          <a:xfrm>
            <a:off x="5521325" y="1041400"/>
            <a:ext cx="6060440" cy="914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We formally request the support of co-sponsoring economies, hoping all parties can work together to jointly advance the project for the promotion and deployment of high-efficiency, low-carbon room air conditioners in the APEC region.</a:t>
            </a:r>
            <a:endParaRPr b="1" sz="1400">
              <a:solidFill>
                <a:schemeClr val="dk1"/>
              </a:solidFill>
              <a:latin typeface="Arial"/>
              <a:ea typeface="Arial"/>
              <a:cs typeface="Arial"/>
              <a:sym typeface="Arial"/>
            </a:endParaRPr>
          </a:p>
        </p:txBody>
      </p:sp>
      <p:sp>
        <p:nvSpPr>
          <p:cNvPr id="840" name="Google Shape;840;p83"/>
          <p:cNvSpPr/>
          <p:nvPr/>
        </p:nvSpPr>
        <p:spPr>
          <a:xfrm>
            <a:off x="5631815" y="2171700"/>
            <a:ext cx="4724400" cy="406400"/>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2026 Session 1</a:t>
            </a:r>
            <a:endParaRPr b="1" sz="20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84"/>
          <p:cNvSpPr txBox="1"/>
          <p:nvPr>
            <p:ph idx="1" type="body"/>
          </p:nvPr>
        </p:nvSpPr>
        <p:spPr>
          <a:xfrm>
            <a:off x="0" y="0"/>
            <a:ext cx="10160000" cy="6858000"/>
          </a:xfrm>
          <a:prstGeom prst="rect">
            <a:avLst/>
          </a:prstGeom>
          <a:gradFill>
            <a:gsLst>
              <a:gs pos="0">
                <a:srgbClr val="FFFFFF">
                  <a:alpha val="89803"/>
                </a:srgbClr>
              </a:gs>
              <a:gs pos="100000">
                <a:srgbClr val="FFFFFF">
                  <a:alpha val="0"/>
                </a:srgbClr>
              </a:gs>
            </a:gsLst>
            <a:lin ang="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846" name="Google Shape;846;p84"/>
          <p:cNvSpPr txBox="1"/>
          <p:nvPr>
            <p:ph idx="2" type="subTitle"/>
          </p:nvPr>
        </p:nvSpPr>
        <p:spPr>
          <a:xfrm>
            <a:off x="1016000" y="2667000"/>
            <a:ext cx="5449358" cy="457200"/>
          </a:xfrm>
          <a:prstGeom prst="rect">
            <a:avLst/>
          </a:prstGeom>
          <a:noFill/>
          <a:ln>
            <a:noFill/>
          </a:ln>
        </p:spPr>
        <p:txBody>
          <a:bodyPr anchorCtr="0" anchor="t" bIns="0" lIns="0" spcFirstLastPara="1" rIns="0" wrap="square" tIns="0">
            <a:normAutofit/>
          </a:bodyPr>
          <a:lstStyle/>
          <a:p>
            <a:pPr indent="0" lvl="0" marL="0" rtl="0" algn="l">
              <a:lnSpc>
                <a:spcPct val="125000"/>
              </a:lnSpc>
              <a:spcBef>
                <a:spcPts val="0"/>
              </a:spcBef>
              <a:spcAft>
                <a:spcPts val="0"/>
              </a:spcAft>
              <a:buClr>
                <a:schemeClr val="accent1"/>
              </a:buClr>
              <a:buSzPts val="2400"/>
              <a:buNone/>
            </a:pPr>
            <a:r>
              <a:rPr lang="en-US"/>
              <a:t>THE END</a:t>
            </a:r>
            <a:endParaRPr/>
          </a:p>
        </p:txBody>
      </p:sp>
      <p:sp>
        <p:nvSpPr>
          <p:cNvPr id="847" name="Google Shape;847;p84"/>
          <p:cNvSpPr txBox="1"/>
          <p:nvPr>
            <p:ph type="ctrTitle"/>
          </p:nvPr>
        </p:nvSpPr>
        <p:spPr>
          <a:xfrm>
            <a:off x="1016000" y="3175000"/>
            <a:ext cx="5451122" cy="1016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accent1"/>
              </a:buClr>
              <a:buSzPct val="100000"/>
              <a:buFont typeface="Arial"/>
              <a:buNone/>
            </a:pPr>
            <a:r>
              <a:rPr lang="en-US"/>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0"/>
          <p:cNvSpPr txBox="1"/>
          <p:nvPr>
            <p:ph type="title"/>
          </p:nvPr>
        </p:nvSpPr>
        <p:spPr>
          <a:xfrm>
            <a:off x="1016000" y="3530600"/>
            <a:ext cx="6352117" cy="1524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3200"/>
              <a:buFont typeface="Arial"/>
              <a:buNone/>
            </a:pPr>
            <a:r>
              <a:rPr b="1" lang="en-US" sz="3200"/>
              <a:t>Our Common Challenge</a:t>
            </a:r>
            <a:br>
              <a:rPr b="1" lang="en-US" sz="3200"/>
            </a:br>
            <a:r>
              <a:rPr b="1" lang="en-US" sz="3200"/>
              <a:t> (The "Why")</a:t>
            </a:r>
            <a:endParaRPr b="1" sz="3200"/>
          </a:p>
        </p:txBody>
      </p:sp>
      <p:sp>
        <p:nvSpPr>
          <p:cNvPr id="685" name="Google Shape;685;p70"/>
          <p:cNvSpPr txBox="1"/>
          <p:nvPr>
            <p:ph idx="1" type="body"/>
          </p:nvPr>
        </p:nvSpPr>
        <p:spPr>
          <a:xfrm>
            <a:off x="1016000" y="1905000"/>
            <a:ext cx="1527175" cy="1524000"/>
          </a:xfrm>
          <a:prstGeom prst="rect">
            <a:avLst/>
          </a:prstGeom>
          <a:noFill/>
          <a:ln>
            <a:noFill/>
          </a:ln>
        </p:spPr>
        <p:txBody>
          <a:bodyPr anchorCtr="0" anchor="ctr" bIns="0" lIns="0" spcFirstLastPara="1" rIns="0" wrap="square" tIns="0">
            <a:normAutofit/>
          </a:bodyPr>
          <a:lstStyle/>
          <a:p>
            <a:pPr indent="0" lvl="0" marL="0" rtl="0" algn="l">
              <a:lnSpc>
                <a:spcPct val="109000"/>
              </a:lnSpc>
              <a:spcBef>
                <a:spcPts val="0"/>
              </a:spcBef>
              <a:spcAft>
                <a:spcPts val="0"/>
              </a:spcAft>
              <a:buClr>
                <a:schemeClr val="accent1"/>
              </a:buClr>
              <a:buSzPts val="3200"/>
              <a:buNone/>
            </a:pPr>
            <a:r>
              <a:rPr b="1" lang="en-US" sz="3200"/>
              <a:t>0 1</a:t>
            </a:r>
            <a:endParaRPr b="1"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1"/>
          <p:cNvSpPr txBox="1"/>
          <p:nvPr>
            <p:ph type="ctrTitle"/>
          </p:nvPr>
        </p:nvSpPr>
        <p:spPr>
          <a:xfrm>
            <a:off x="6705600" y="533400"/>
            <a:ext cx="5377180" cy="1219200"/>
          </a:xfrm>
          <a:prstGeom prst="rect">
            <a:avLst/>
          </a:prstGeom>
          <a:noFill/>
          <a:ln>
            <a:noFill/>
          </a:ln>
        </p:spPr>
        <p:txBody>
          <a:bodyPr anchorCtr="0" anchor="t" bIns="0" lIns="0" spcFirstLastPara="1" rIns="0" wrap="square" tIns="0">
            <a:normAutofit fontScale="90000"/>
          </a:bodyPr>
          <a:lstStyle/>
          <a:p>
            <a:pPr indent="0" lvl="0" marL="0" rtl="0" algn="l">
              <a:lnSpc>
                <a:spcPct val="111000"/>
              </a:lnSpc>
              <a:spcBef>
                <a:spcPts val="0"/>
              </a:spcBef>
              <a:spcAft>
                <a:spcPts val="0"/>
              </a:spcAft>
              <a:buClr>
                <a:schemeClr val="dk1"/>
              </a:buClr>
              <a:buSzPct val="100000"/>
              <a:buFont typeface="Arial"/>
              <a:buNone/>
            </a:pPr>
            <a:r>
              <a:rPr b="1" lang="en-US" sz="2220"/>
              <a:t>Background:  A surge in the ownership and use of Room Air Conditioners (RACs) in the APEC region, driven by rising living standards and rising temperatures.</a:t>
            </a:r>
            <a:endParaRPr b="1" sz="2220"/>
          </a:p>
        </p:txBody>
      </p:sp>
      <p:pic>
        <p:nvPicPr>
          <p:cNvPr descr="4a49df47-c12b-11f0-82f4-4a3166813554" id="691" name="Google Shape;691;p71"/>
          <p:cNvPicPr preferRelativeResize="0"/>
          <p:nvPr>
            <p:ph idx="1" type="body"/>
          </p:nvPr>
        </p:nvPicPr>
        <p:blipFill rotWithShape="1">
          <a:blip r:embed="rId3">
            <a:alphaModFix/>
          </a:blip>
          <a:srcRect b="0" l="9248" r="17779" t="0"/>
          <a:stretch/>
        </p:blipFill>
        <p:spPr>
          <a:xfrm>
            <a:off x="609600" y="609600"/>
            <a:ext cx="5486400" cy="5638800"/>
          </a:xfrm>
          <a:prstGeom prst="rect">
            <a:avLst/>
          </a:prstGeom>
          <a:solidFill>
            <a:srgbClr val="DDDDDD"/>
          </a:solidFill>
          <a:ln>
            <a:noFill/>
          </a:ln>
        </p:spPr>
      </p:pic>
      <p:sp>
        <p:nvSpPr>
          <p:cNvPr id="692" name="Google Shape;692;p71"/>
          <p:cNvSpPr txBox="1"/>
          <p:nvPr>
            <p:ph idx="2" type="body"/>
          </p:nvPr>
        </p:nvSpPr>
        <p:spPr>
          <a:xfrm>
            <a:off x="6705600" y="2794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693" name="Google Shape;693;p71"/>
          <p:cNvSpPr txBox="1"/>
          <p:nvPr>
            <p:ph idx="3" type="body"/>
          </p:nvPr>
        </p:nvSpPr>
        <p:spPr>
          <a:xfrm>
            <a:off x="6858000" y="27940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Rising Living Standards</a:t>
            </a:r>
            <a:endParaRPr b="1" sz="1600"/>
          </a:p>
        </p:txBody>
      </p:sp>
      <p:sp>
        <p:nvSpPr>
          <p:cNvPr id="694" name="Google Shape;694;p71"/>
          <p:cNvSpPr txBox="1"/>
          <p:nvPr>
            <p:ph idx="4" type="body"/>
          </p:nvPr>
        </p:nvSpPr>
        <p:spPr>
          <a:xfrm>
            <a:off x="6858000" y="3200400"/>
            <a:ext cx="47244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As living standards in the APEC region continuously improve, the pursuit of comfort has led to a gradual increase in the ownership of Room Air Conditioners (RACs) as a key appliance for improving living environments. .</a:t>
            </a:r>
            <a:endParaRPr sz="1400"/>
          </a:p>
        </p:txBody>
      </p:sp>
      <p:sp>
        <p:nvSpPr>
          <p:cNvPr id="695" name="Google Shape;695;p71"/>
          <p:cNvSpPr txBox="1"/>
          <p:nvPr>
            <p:ph idx="5" type="body"/>
          </p:nvPr>
        </p:nvSpPr>
        <p:spPr>
          <a:xfrm>
            <a:off x="6705600" y="4826000"/>
            <a:ext cx="50800" cy="1422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696" name="Google Shape;696;p71"/>
          <p:cNvSpPr txBox="1"/>
          <p:nvPr>
            <p:ph idx="6" type="body"/>
          </p:nvPr>
        </p:nvSpPr>
        <p:spPr>
          <a:xfrm>
            <a:off x="6858000" y="48260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Rising Temperature</a:t>
            </a:r>
            <a:endParaRPr b="1" sz="1600"/>
          </a:p>
        </p:txBody>
      </p:sp>
      <p:sp>
        <p:nvSpPr>
          <p:cNvPr id="697" name="Google Shape;697;p71"/>
          <p:cNvSpPr txBox="1"/>
          <p:nvPr>
            <p:ph idx="7" type="body"/>
          </p:nvPr>
        </p:nvSpPr>
        <p:spPr>
          <a:xfrm>
            <a:off x="6858000" y="5232400"/>
            <a:ext cx="47244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Rising temperatures have led to more hot weather, significantly increasing the demand for and surge in the use of RACs to cope with high temperatures.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2"/>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2000"/>
              <a:buFont typeface="Arial"/>
              <a:buNone/>
            </a:pPr>
            <a:r>
              <a:rPr b="1" lang="en-US" sz="2000"/>
              <a:t>Question 1 (Energy):  A significant increase in electricity consumption</a:t>
            </a:r>
            <a:endParaRPr b="1" sz="2000"/>
          </a:p>
        </p:txBody>
      </p:sp>
      <p:sp>
        <p:nvSpPr>
          <p:cNvPr id="703" name="Google Shape;703;p72"/>
          <p:cNvSpPr txBox="1"/>
          <p:nvPr>
            <p:ph idx="1" type="body"/>
          </p:nvPr>
        </p:nvSpPr>
        <p:spPr>
          <a:xfrm>
            <a:off x="609600" y="4165600"/>
            <a:ext cx="5334000" cy="20828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pic>
        <p:nvPicPr>
          <p:cNvPr descr="4d826230-c12b-11f0-b3f3-72c6d560ad2b" id="704" name="Google Shape;704;p72"/>
          <p:cNvPicPr preferRelativeResize="0"/>
          <p:nvPr>
            <p:ph idx="2" type="pic"/>
          </p:nvPr>
        </p:nvPicPr>
        <p:blipFill rotWithShape="1">
          <a:blip r:embed="rId3">
            <a:alphaModFix/>
          </a:blip>
          <a:srcRect b="0" l="617" r="616" t="0"/>
          <a:stretch/>
        </p:blipFill>
        <p:spPr>
          <a:xfrm>
            <a:off x="609600" y="1524000"/>
            <a:ext cx="5334000" cy="2641600"/>
          </a:xfrm>
          <a:prstGeom prst="rect">
            <a:avLst/>
          </a:prstGeom>
          <a:solidFill>
            <a:srgbClr val="DDDDDD"/>
          </a:solidFill>
          <a:ln>
            <a:noFill/>
          </a:ln>
        </p:spPr>
      </p:pic>
      <p:sp>
        <p:nvSpPr>
          <p:cNvPr id="705" name="Google Shape;705;p72"/>
          <p:cNvSpPr txBox="1"/>
          <p:nvPr>
            <p:ph idx="3" type="body"/>
          </p:nvPr>
        </p:nvSpPr>
        <p:spPr>
          <a:xfrm>
            <a:off x="914400" y="44704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High Volume of RAC Usage</a:t>
            </a:r>
            <a:endParaRPr b="1" sz="1600"/>
          </a:p>
        </p:txBody>
      </p:sp>
      <p:sp>
        <p:nvSpPr>
          <p:cNvPr id="706" name="Google Shape;706;p72"/>
          <p:cNvSpPr txBox="1"/>
          <p:nvPr>
            <p:ph idx="4" type="body"/>
          </p:nvPr>
        </p:nvSpPr>
        <p:spPr>
          <a:xfrm>
            <a:off x="914400" y="4897120"/>
            <a:ext cx="47244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The surge in RAC ownership and usage in the APEC region, with many units operating simultaneously, necessarily consumes a large amount of electricity, leading to a significant increase in the region's power consumption.</a:t>
            </a:r>
            <a:endParaRPr sz="1400"/>
          </a:p>
        </p:txBody>
      </p:sp>
      <p:sp>
        <p:nvSpPr>
          <p:cNvPr id="707" name="Google Shape;707;p72"/>
          <p:cNvSpPr txBox="1"/>
          <p:nvPr>
            <p:ph idx="5" type="body"/>
          </p:nvPr>
        </p:nvSpPr>
        <p:spPr>
          <a:xfrm>
            <a:off x="6248400" y="4165600"/>
            <a:ext cx="5334000" cy="20828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pic>
        <p:nvPicPr>
          <p:cNvPr descr="4d8262ac-c12b-11f0-b3f3-72c6d560ad2b" id="708" name="Google Shape;708;p72"/>
          <p:cNvPicPr preferRelativeResize="0"/>
          <p:nvPr>
            <p:ph idx="6" type="pic"/>
          </p:nvPr>
        </p:nvPicPr>
        <p:blipFill rotWithShape="1">
          <a:blip r:embed="rId4">
            <a:alphaModFix/>
          </a:blip>
          <a:srcRect b="0" l="617" r="616" t="0"/>
          <a:stretch/>
        </p:blipFill>
        <p:spPr>
          <a:xfrm>
            <a:off x="6248400" y="1524000"/>
            <a:ext cx="5334000" cy="2641600"/>
          </a:xfrm>
          <a:prstGeom prst="rect">
            <a:avLst/>
          </a:prstGeom>
          <a:solidFill>
            <a:srgbClr val="DDDDDD"/>
          </a:solidFill>
          <a:ln>
            <a:noFill/>
          </a:ln>
        </p:spPr>
      </p:pic>
      <p:sp>
        <p:nvSpPr>
          <p:cNvPr id="709" name="Google Shape;709;p72"/>
          <p:cNvSpPr txBox="1"/>
          <p:nvPr>
            <p:ph idx="7" type="body"/>
          </p:nvPr>
        </p:nvSpPr>
        <p:spPr>
          <a:xfrm>
            <a:off x="6553200" y="44704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rgbClr val="FFFFFF"/>
              </a:buClr>
              <a:buSzPts val="1600"/>
              <a:buNone/>
            </a:pPr>
            <a:r>
              <a:rPr b="1" lang="en-US" sz="1600"/>
              <a:t>Increased Pressure on Power Supply</a:t>
            </a:r>
            <a:endParaRPr b="1" sz="1600"/>
          </a:p>
        </p:txBody>
      </p:sp>
      <p:sp>
        <p:nvSpPr>
          <p:cNvPr id="710" name="Google Shape;710;p72"/>
          <p:cNvSpPr txBox="1"/>
          <p:nvPr>
            <p:ph idx="8" type="body"/>
          </p:nvPr>
        </p:nvSpPr>
        <p:spPr>
          <a:xfrm>
            <a:off x="6553200" y="4897120"/>
            <a:ext cx="47244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rgbClr val="FFFFFF"/>
              </a:buClr>
              <a:buSzPts val="1400"/>
              <a:buNone/>
            </a:pPr>
            <a:r>
              <a:rPr lang="en-US" sz="1400"/>
              <a:t>The sharp increase in electricity consumption places immense pressure on the APEC region's power supply, potentially causing supply shortages and impacting normal production and life.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3"/>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2000"/>
              <a:buFont typeface="Arial"/>
              <a:buNone/>
            </a:pPr>
            <a:r>
              <a:rPr b="1" lang="en-US" sz="2000"/>
              <a:t>Question 2 (Climate): Greenhouse gas (GHG) emissions caused by HFC refrigerants</a:t>
            </a:r>
            <a:endParaRPr b="1" sz="2000"/>
          </a:p>
        </p:txBody>
      </p:sp>
      <p:sp>
        <p:nvSpPr>
          <p:cNvPr id="716" name="Google Shape;716;p73"/>
          <p:cNvSpPr txBox="1"/>
          <p:nvPr>
            <p:ph idx="1" type="body"/>
          </p:nvPr>
        </p:nvSpPr>
        <p:spPr>
          <a:xfrm>
            <a:off x="609600" y="1524000"/>
            <a:ext cx="5334000" cy="4724400"/>
          </a:xfrm>
          <a:prstGeom prst="rect">
            <a:avLst/>
          </a:prstGeom>
          <a:gradFill>
            <a:gsLst>
              <a:gs pos="0">
                <a:srgbClr val="D7FFFF"/>
              </a:gs>
              <a:gs pos="100000">
                <a:srgbClr val="D7FFFF"/>
              </a:gs>
            </a:gsLst>
            <a:lin ang="5400000" scaled="0"/>
          </a:gra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717" name="Google Shape;717;p73"/>
          <p:cNvSpPr txBox="1"/>
          <p:nvPr>
            <p:ph idx="2" type="body"/>
          </p:nvPr>
        </p:nvSpPr>
        <p:spPr>
          <a:xfrm>
            <a:off x="2514600" y="2209800"/>
            <a:ext cx="1524000" cy="1524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7" id="718" name="Google Shape;718;p73"/>
          <p:cNvPicPr preferRelativeResize="0"/>
          <p:nvPr>
            <p:ph idx="3" type="pic"/>
          </p:nvPr>
        </p:nvPicPr>
        <p:blipFill rotWithShape="1">
          <a:blip r:embed="rId3">
            <a:alphaModFix/>
          </a:blip>
          <a:srcRect b="0" l="0" r="0" t="0"/>
          <a:stretch/>
        </p:blipFill>
        <p:spPr>
          <a:xfrm>
            <a:off x="2870200" y="2565400"/>
            <a:ext cx="812800" cy="812800"/>
          </a:xfrm>
          <a:prstGeom prst="rect">
            <a:avLst/>
          </a:prstGeom>
          <a:noFill/>
          <a:ln>
            <a:noFill/>
          </a:ln>
        </p:spPr>
      </p:pic>
      <p:sp>
        <p:nvSpPr>
          <p:cNvPr id="719" name="Google Shape;719;p73"/>
          <p:cNvSpPr txBox="1"/>
          <p:nvPr>
            <p:ph idx="4" type="body"/>
          </p:nvPr>
        </p:nvSpPr>
        <p:spPr>
          <a:xfrm>
            <a:off x="1016000" y="4089400"/>
            <a:ext cx="4521200" cy="406400"/>
          </a:xfrm>
          <a:prstGeom prst="rect">
            <a:avLst/>
          </a:prstGeom>
          <a:noFill/>
          <a:ln>
            <a:noFill/>
          </a:ln>
        </p:spPr>
        <p:txBody>
          <a:bodyPr anchorCtr="0" anchor="t" bIns="0" lIns="0" spcFirstLastPara="1" rIns="0" wrap="square" tIns="0">
            <a:normAutofit/>
          </a:bodyPr>
          <a:lstStyle/>
          <a:p>
            <a:pPr indent="0" lvl="0" marL="0" rtl="0" algn="ctr">
              <a:lnSpc>
                <a:spcPct val="111000"/>
              </a:lnSpc>
              <a:spcBef>
                <a:spcPts val="0"/>
              </a:spcBef>
              <a:spcAft>
                <a:spcPts val="0"/>
              </a:spcAft>
              <a:buClr>
                <a:schemeClr val="dk1"/>
              </a:buClr>
              <a:buSzPts val="1600"/>
              <a:buNone/>
            </a:pPr>
            <a:r>
              <a:rPr b="1" lang="en-US" sz="1600"/>
              <a:t>Characteristics of HFC Refrigerants</a:t>
            </a:r>
            <a:endParaRPr b="1" sz="1600"/>
          </a:p>
        </p:txBody>
      </p:sp>
      <p:sp>
        <p:nvSpPr>
          <p:cNvPr id="720" name="Google Shape;720;p73"/>
          <p:cNvSpPr txBox="1"/>
          <p:nvPr>
            <p:ph idx="5" type="body"/>
          </p:nvPr>
        </p:nvSpPr>
        <p:spPr>
          <a:xfrm>
            <a:off x="1016000" y="4648200"/>
            <a:ext cx="4521200" cy="914400"/>
          </a:xfrm>
          <a:prstGeom prst="rect">
            <a:avLst/>
          </a:prstGeom>
          <a:noFill/>
          <a:ln>
            <a:noFill/>
          </a:ln>
        </p:spPr>
        <p:txBody>
          <a:bodyPr anchorCtr="0" anchor="t" bIns="0" lIns="0" spcFirstLastPara="1" rIns="0" wrap="square" tIns="0">
            <a:noAutofit/>
          </a:bodyPr>
          <a:lstStyle/>
          <a:p>
            <a:pPr indent="0" lvl="0" marL="0" rtl="0" algn="ctr">
              <a:lnSpc>
                <a:spcPct val="125000"/>
              </a:lnSpc>
              <a:spcBef>
                <a:spcPts val="0"/>
              </a:spcBef>
              <a:spcAft>
                <a:spcPts val="0"/>
              </a:spcAft>
              <a:buClr>
                <a:schemeClr val="dk1"/>
              </a:buClr>
              <a:buSzPts val="1400"/>
              <a:buNone/>
            </a:pPr>
            <a:r>
              <a:rPr lang="en-US" sz="1400"/>
              <a:t> HFC refrigerants commonly used in RACs have properties that cause greenhouse gas emissions; GHGs are released during their use, adversely affecting the climate.</a:t>
            </a:r>
            <a:endParaRPr sz="1400"/>
          </a:p>
        </p:txBody>
      </p:sp>
      <p:sp>
        <p:nvSpPr>
          <p:cNvPr id="721" name="Google Shape;721;p73"/>
          <p:cNvSpPr txBox="1"/>
          <p:nvPr>
            <p:ph idx="6" type="body"/>
          </p:nvPr>
        </p:nvSpPr>
        <p:spPr>
          <a:xfrm>
            <a:off x="6248400" y="1524000"/>
            <a:ext cx="53340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722" name="Google Shape;722;p73"/>
          <p:cNvSpPr txBox="1"/>
          <p:nvPr>
            <p:ph idx="7" type="body"/>
          </p:nvPr>
        </p:nvSpPr>
        <p:spPr>
          <a:xfrm>
            <a:off x="8153400" y="2209800"/>
            <a:ext cx="1524000" cy="1524000"/>
          </a:xfrm>
          <a:prstGeom prst="rect">
            <a:avLst/>
          </a:prstGeom>
          <a:solidFill>
            <a:srgbClr val="FFFFFF"/>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pic>
        <p:nvPicPr>
          <p:cNvPr descr="2" id="723" name="Google Shape;723;p73"/>
          <p:cNvPicPr preferRelativeResize="0"/>
          <p:nvPr>
            <p:ph idx="8" type="pic"/>
          </p:nvPr>
        </p:nvPicPr>
        <p:blipFill rotWithShape="1">
          <a:blip r:embed="rId4">
            <a:alphaModFix/>
          </a:blip>
          <a:srcRect b="0" l="0" r="0" t="0"/>
          <a:stretch/>
        </p:blipFill>
        <p:spPr>
          <a:xfrm>
            <a:off x="8509000" y="2565400"/>
            <a:ext cx="812800" cy="812800"/>
          </a:xfrm>
          <a:prstGeom prst="rect">
            <a:avLst/>
          </a:prstGeom>
          <a:noFill/>
          <a:ln>
            <a:noFill/>
          </a:ln>
        </p:spPr>
      </p:pic>
      <p:sp>
        <p:nvSpPr>
          <p:cNvPr id="724" name="Google Shape;724;p73"/>
          <p:cNvSpPr txBox="1"/>
          <p:nvPr>
            <p:ph idx="9" type="body"/>
          </p:nvPr>
        </p:nvSpPr>
        <p:spPr>
          <a:xfrm>
            <a:off x="6654800" y="4089400"/>
            <a:ext cx="4521200" cy="406400"/>
          </a:xfrm>
          <a:prstGeom prst="rect">
            <a:avLst/>
          </a:prstGeom>
          <a:noFill/>
          <a:ln>
            <a:noFill/>
          </a:ln>
        </p:spPr>
        <p:txBody>
          <a:bodyPr anchorCtr="0" anchor="t" bIns="0" lIns="0" spcFirstLastPara="1" rIns="0" wrap="square" tIns="0">
            <a:normAutofit/>
          </a:bodyPr>
          <a:lstStyle/>
          <a:p>
            <a:pPr indent="0" lvl="0" marL="0" rtl="0" algn="ctr">
              <a:lnSpc>
                <a:spcPct val="111000"/>
              </a:lnSpc>
              <a:spcBef>
                <a:spcPts val="0"/>
              </a:spcBef>
              <a:spcAft>
                <a:spcPts val="0"/>
              </a:spcAft>
              <a:buClr>
                <a:srgbClr val="FFFFFF"/>
              </a:buClr>
              <a:buSzPts val="1600"/>
              <a:buNone/>
            </a:pPr>
            <a:r>
              <a:rPr b="1" lang="en-US" sz="1600"/>
              <a:t>Exacerbating Climate Issues</a:t>
            </a:r>
            <a:endParaRPr b="1" sz="1600"/>
          </a:p>
        </p:txBody>
      </p:sp>
      <p:sp>
        <p:nvSpPr>
          <p:cNvPr id="725" name="Google Shape;725;p73"/>
          <p:cNvSpPr txBox="1"/>
          <p:nvPr>
            <p:ph idx="13" type="body"/>
          </p:nvPr>
        </p:nvSpPr>
        <p:spPr>
          <a:xfrm>
            <a:off x="6654800" y="4648200"/>
            <a:ext cx="4521200" cy="914400"/>
          </a:xfrm>
          <a:prstGeom prst="rect">
            <a:avLst/>
          </a:prstGeom>
          <a:noFill/>
          <a:ln>
            <a:noFill/>
          </a:ln>
        </p:spPr>
        <p:txBody>
          <a:bodyPr anchorCtr="0" anchor="t" bIns="0" lIns="0" spcFirstLastPara="1" rIns="0" wrap="square" tIns="0">
            <a:noAutofit/>
          </a:bodyPr>
          <a:lstStyle/>
          <a:p>
            <a:pPr indent="0" lvl="0" marL="0" rtl="0" algn="ctr">
              <a:lnSpc>
                <a:spcPct val="125000"/>
              </a:lnSpc>
              <a:spcBef>
                <a:spcPts val="0"/>
              </a:spcBef>
              <a:spcAft>
                <a:spcPts val="0"/>
              </a:spcAft>
              <a:buClr>
                <a:srgbClr val="FFFFFF"/>
              </a:buClr>
              <a:buSzPts val="1400"/>
              <a:buNone/>
            </a:pPr>
            <a:r>
              <a:rPr lang="en-US" sz="1400"/>
              <a:t>The continuous accumulation of GHGs emitted from HFC refrigerants will further exacerbate global climate problems, such as global warming, posing challenges to the ecological environment of the APEC region and the world.</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74"/>
          <p:cNvSpPr txBox="1"/>
          <p:nvPr>
            <p:ph type="ctrTitle"/>
          </p:nvPr>
        </p:nvSpPr>
        <p:spPr>
          <a:xfrm>
            <a:off x="609600" y="533400"/>
            <a:ext cx="5414010" cy="1219200"/>
          </a:xfrm>
          <a:prstGeom prst="rect">
            <a:avLst/>
          </a:prstGeom>
          <a:noFill/>
          <a:ln>
            <a:noFill/>
          </a:ln>
        </p:spPr>
        <p:txBody>
          <a:bodyPr anchorCtr="0" anchor="t" bIns="0" lIns="0" spcFirstLastPara="1" rIns="0" wrap="square" tIns="0">
            <a:noAutofit/>
          </a:bodyPr>
          <a:lstStyle/>
          <a:p>
            <a:pPr indent="0" lvl="0" marL="0" rtl="0" algn="l">
              <a:lnSpc>
                <a:spcPct val="111000"/>
              </a:lnSpc>
              <a:spcBef>
                <a:spcPts val="0"/>
              </a:spcBef>
              <a:spcAft>
                <a:spcPts val="0"/>
              </a:spcAft>
              <a:buClr>
                <a:schemeClr val="dk1"/>
              </a:buClr>
              <a:buSzPts val="2000"/>
              <a:buFont typeface="Arial"/>
              <a:buNone/>
            </a:pPr>
            <a:r>
              <a:rPr b="1" lang="en-US" sz="2000"/>
              <a:t>Core obstacle: Significant disparities exist among economies regarding minimum energy performance standards (MEPS), labeling schemes, and incentive policies.</a:t>
            </a:r>
            <a:endParaRPr b="1" sz="2000"/>
          </a:p>
        </p:txBody>
      </p:sp>
      <p:pic>
        <p:nvPicPr>
          <p:cNvPr descr="4e5a7c1b-c12b-11f0-837d-42cbb45f56bf" id="731" name="Google Shape;731;p74"/>
          <p:cNvPicPr preferRelativeResize="0"/>
          <p:nvPr>
            <p:ph idx="1" type="body"/>
          </p:nvPr>
        </p:nvPicPr>
        <p:blipFill rotWithShape="1">
          <a:blip r:embed="rId3">
            <a:alphaModFix/>
          </a:blip>
          <a:srcRect b="0" l="1351" r="1350" t="0"/>
          <a:stretch/>
        </p:blipFill>
        <p:spPr>
          <a:xfrm>
            <a:off x="6096000" y="609600"/>
            <a:ext cx="5486400" cy="5638800"/>
          </a:xfrm>
          <a:prstGeom prst="rect">
            <a:avLst/>
          </a:prstGeom>
          <a:solidFill>
            <a:srgbClr val="DDDDDD"/>
          </a:solidFill>
          <a:ln>
            <a:noFill/>
          </a:ln>
        </p:spPr>
      </p:pic>
      <p:sp>
        <p:nvSpPr>
          <p:cNvPr id="732" name="Google Shape;732;p74"/>
          <p:cNvSpPr txBox="1"/>
          <p:nvPr>
            <p:ph idx="2" type="body"/>
          </p:nvPr>
        </p:nvSpPr>
        <p:spPr>
          <a:xfrm>
            <a:off x="609600" y="22860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33" name="Google Shape;733;p74"/>
          <p:cNvSpPr txBox="1"/>
          <p:nvPr>
            <p:ph idx="3" type="body"/>
          </p:nvPr>
        </p:nvSpPr>
        <p:spPr>
          <a:xfrm>
            <a:off x="762000" y="2286000"/>
            <a:ext cx="4724400" cy="406400"/>
          </a:xfrm>
          <a:prstGeom prst="rect">
            <a:avLst/>
          </a:prstGeom>
          <a:noFill/>
          <a:ln>
            <a:noFill/>
          </a:ln>
        </p:spPr>
        <p:txBody>
          <a:bodyPr anchorCtr="0" anchor="t" bIns="0" lIns="0" spcFirstLastPara="1" rIns="0" wrap="square" tIns="0">
            <a:noAutofit/>
          </a:bodyPr>
          <a:lstStyle/>
          <a:p>
            <a:pPr indent="0" lvl="0" marL="0" rtl="0" algn="l">
              <a:lnSpc>
                <a:spcPct val="111000"/>
              </a:lnSpc>
              <a:spcBef>
                <a:spcPts val="0"/>
              </a:spcBef>
              <a:spcAft>
                <a:spcPts val="0"/>
              </a:spcAft>
              <a:buClr>
                <a:schemeClr val="dk1"/>
              </a:buClr>
              <a:buSzPts val="1600"/>
              <a:buNone/>
            </a:pPr>
            <a:r>
              <a:rPr b="1" lang="en-US" sz="1600"/>
              <a:t>Differences in Minimum Energy Performance Standards (MEPS)</a:t>
            </a:r>
            <a:endParaRPr b="1" sz="1600"/>
          </a:p>
        </p:txBody>
      </p:sp>
      <p:sp>
        <p:nvSpPr>
          <p:cNvPr id="734" name="Google Shape;734;p74"/>
          <p:cNvSpPr txBox="1"/>
          <p:nvPr>
            <p:ph idx="4" type="body"/>
          </p:nvPr>
        </p:nvSpPr>
        <p:spPr>
          <a:xfrm>
            <a:off x="762000" y="2758440"/>
            <a:ext cx="4724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200"/>
              <a:buNone/>
            </a:pPr>
            <a:r>
              <a:rPr lang="en-US" sz="1200"/>
              <a:t>APEC economies have significant differences in MEPS, leading to different energy efficiency requirements for RACs and affecting the unified promotion of high-efficiency products</a:t>
            </a:r>
            <a:endParaRPr sz="1200"/>
          </a:p>
        </p:txBody>
      </p:sp>
      <p:sp>
        <p:nvSpPr>
          <p:cNvPr id="735" name="Google Shape;735;p74"/>
          <p:cNvSpPr txBox="1"/>
          <p:nvPr>
            <p:ph idx="5" type="body"/>
          </p:nvPr>
        </p:nvSpPr>
        <p:spPr>
          <a:xfrm>
            <a:off x="609600" y="37084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36" name="Google Shape;736;p74"/>
          <p:cNvSpPr txBox="1"/>
          <p:nvPr>
            <p:ph idx="6" type="body"/>
          </p:nvPr>
        </p:nvSpPr>
        <p:spPr>
          <a:xfrm>
            <a:off x="762000" y="37084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Differences in Labeling Programs</a:t>
            </a:r>
            <a:endParaRPr b="1" sz="1600"/>
          </a:p>
        </p:txBody>
      </p:sp>
      <p:sp>
        <p:nvSpPr>
          <p:cNvPr id="737" name="Google Shape;737;p74"/>
          <p:cNvSpPr txBox="1"/>
          <p:nvPr>
            <p:ph idx="7" type="body"/>
          </p:nvPr>
        </p:nvSpPr>
        <p:spPr>
          <a:xfrm>
            <a:off x="762000" y="3982720"/>
            <a:ext cx="4724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200"/>
              <a:buNone/>
            </a:pPr>
            <a:r>
              <a:rPr lang="en-US" sz="1200"/>
              <a:t>Inconsistent labeling programs among economies make it difficult for consumers to understand the energy efficiency of RACs through a unified standard, which is not conducive to market selection of efficient products</a:t>
            </a:r>
            <a:endParaRPr sz="1200"/>
          </a:p>
        </p:txBody>
      </p:sp>
      <p:sp>
        <p:nvSpPr>
          <p:cNvPr id="738" name="Google Shape;738;p74"/>
          <p:cNvSpPr txBox="1"/>
          <p:nvPr>
            <p:ph idx="8" type="body"/>
          </p:nvPr>
        </p:nvSpPr>
        <p:spPr>
          <a:xfrm>
            <a:off x="609600" y="5130800"/>
            <a:ext cx="50800" cy="11176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1400"/>
              <a:buNone/>
            </a:pPr>
            <a:r>
              <a:t/>
            </a:r>
            <a:endParaRPr sz="1400"/>
          </a:p>
        </p:txBody>
      </p:sp>
      <p:sp>
        <p:nvSpPr>
          <p:cNvPr id="739" name="Google Shape;739;p74"/>
          <p:cNvSpPr txBox="1"/>
          <p:nvPr>
            <p:ph idx="9" type="body"/>
          </p:nvPr>
        </p:nvSpPr>
        <p:spPr>
          <a:xfrm>
            <a:off x="762000" y="5130800"/>
            <a:ext cx="4724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Differences in Incentive Policies</a:t>
            </a:r>
            <a:endParaRPr b="1" sz="1600"/>
          </a:p>
        </p:txBody>
      </p:sp>
      <p:sp>
        <p:nvSpPr>
          <p:cNvPr id="740" name="Google Shape;740;p74"/>
          <p:cNvSpPr txBox="1"/>
          <p:nvPr>
            <p:ph idx="13" type="body"/>
          </p:nvPr>
        </p:nvSpPr>
        <p:spPr>
          <a:xfrm>
            <a:off x="762000" y="5446395"/>
            <a:ext cx="4724400" cy="6096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200"/>
              <a:buNone/>
            </a:pPr>
            <a:r>
              <a:rPr lang="en-US" sz="1200"/>
              <a:t>Significant differences in incentive policies lead to varying levels of promotion for high-efficiency, low-carbon RACs across economies, hindering their widespread adoption in the APEC region.</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5"/>
          <p:cNvSpPr txBox="1"/>
          <p:nvPr>
            <p:ph type="ctrTitle"/>
          </p:nvPr>
        </p:nvSpPr>
        <p:spPr>
          <a:xfrm>
            <a:off x="609600" y="533400"/>
            <a:ext cx="10972800" cy="609600"/>
          </a:xfrm>
          <a:prstGeom prst="rect">
            <a:avLst/>
          </a:prstGeom>
          <a:noFill/>
          <a:ln>
            <a:noFill/>
          </a:ln>
        </p:spPr>
        <p:txBody>
          <a:bodyPr anchorCtr="0" anchor="t" bIns="0" lIns="0" spcFirstLastPara="1" rIns="0" wrap="square" tIns="0">
            <a:normAutofit fontScale="90000"/>
          </a:bodyPr>
          <a:lstStyle/>
          <a:p>
            <a:pPr indent="0" lvl="0" marL="0" rtl="0" algn="l">
              <a:lnSpc>
                <a:spcPct val="111000"/>
              </a:lnSpc>
              <a:spcBef>
                <a:spcPts val="0"/>
              </a:spcBef>
              <a:spcAft>
                <a:spcPts val="0"/>
              </a:spcAft>
              <a:buClr>
                <a:schemeClr val="dk1"/>
              </a:buClr>
              <a:buSzPct val="100000"/>
              <a:buFont typeface="Arial"/>
              <a:buNone/>
            </a:pPr>
            <a:r>
              <a:rPr b="1" lang="en-US" sz="2220"/>
              <a:t>Consequence: This divergence hinders the market penetration of the most efficient and climate-friendly technologies</a:t>
            </a:r>
            <a:endParaRPr b="1" sz="2220"/>
          </a:p>
        </p:txBody>
      </p:sp>
      <p:pic>
        <p:nvPicPr>
          <p:cNvPr id="746" name="Google Shape;746;p75"/>
          <p:cNvPicPr preferRelativeResize="0"/>
          <p:nvPr>
            <p:ph idx="1" type="body"/>
          </p:nvPr>
        </p:nvPicPr>
        <p:blipFill rotWithShape="1">
          <a:blip r:embed="rId3">
            <a:alphaModFix/>
          </a:blip>
          <a:srcRect b="0" l="5751" r="5751" t="0"/>
          <a:stretch/>
        </p:blipFill>
        <p:spPr>
          <a:xfrm>
            <a:off x="8001000" y="1524000"/>
            <a:ext cx="3581400" cy="4724400"/>
          </a:xfrm>
          <a:prstGeom prst="rect">
            <a:avLst/>
          </a:prstGeom>
          <a:solidFill>
            <a:srgbClr val="DDDDDD"/>
          </a:solidFill>
          <a:ln>
            <a:noFill/>
          </a:ln>
        </p:spPr>
      </p:pic>
      <p:sp>
        <p:nvSpPr>
          <p:cNvPr id="747" name="Google Shape;747;p75"/>
          <p:cNvSpPr txBox="1"/>
          <p:nvPr>
            <p:ph idx="2" type="body"/>
          </p:nvPr>
        </p:nvSpPr>
        <p:spPr>
          <a:xfrm>
            <a:off x="609600" y="1524000"/>
            <a:ext cx="7391400" cy="47244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748" name="Google Shape;748;p75"/>
          <p:cNvSpPr txBox="1"/>
          <p:nvPr>
            <p:ph idx="3" type="body"/>
          </p:nvPr>
        </p:nvSpPr>
        <p:spPr>
          <a:xfrm>
            <a:off x="1066800" y="2108200"/>
            <a:ext cx="64770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rgbClr val="FFFFFF"/>
              </a:buClr>
              <a:buSzPts val="1600"/>
              <a:buNone/>
            </a:pPr>
            <a:r>
              <a:rPr b="1" lang="en-US" sz="1600"/>
              <a:t>Limited Market Selection</a:t>
            </a:r>
            <a:endParaRPr b="1" sz="1600"/>
          </a:p>
        </p:txBody>
      </p:sp>
      <p:sp>
        <p:nvSpPr>
          <p:cNvPr id="749" name="Google Shape;749;p75"/>
          <p:cNvSpPr txBox="1"/>
          <p:nvPr>
            <p:ph idx="4" type="body"/>
          </p:nvPr>
        </p:nvSpPr>
        <p:spPr>
          <a:xfrm>
            <a:off x="1066800" y="2667000"/>
            <a:ext cx="64770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rgbClr val="FFFFFF"/>
              </a:buClr>
              <a:buSzPts val="1400"/>
              <a:buNone/>
            </a:pPr>
            <a:r>
              <a:rPr lang="en-US" sz="1400"/>
              <a:t> Due to differences in standards and policies, it is difficult to promote products in the market according to a unified high-efficiency, climate-friendly standard. [cite_start]Consumer choice is limited, affecting the market penetration of efficient technologies.</a:t>
            </a:r>
            <a:endParaRPr sz="1400"/>
          </a:p>
        </p:txBody>
      </p:sp>
      <p:sp>
        <p:nvSpPr>
          <p:cNvPr id="750" name="Google Shape;750;p75"/>
          <p:cNvSpPr txBox="1"/>
          <p:nvPr>
            <p:ph idx="5" type="body"/>
          </p:nvPr>
        </p:nvSpPr>
        <p:spPr>
          <a:xfrm>
            <a:off x="1066800" y="4191000"/>
            <a:ext cx="64770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rgbClr val="FFFFFF"/>
              </a:buClr>
              <a:buSzPts val="1600"/>
              <a:buNone/>
            </a:pPr>
            <a:r>
              <a:rPr b="1" lang="en-US" sz="1600"/>
              <a:t>Impeded Technology Promotion</a:t>
            </a:r>
            <a:endParaRPr b="1" sz="1600"/>
          </a:p>
        </p:txBody>
      </p:sp>
      <p:sp>
        <p:nvSpPr>
          <p:cNvPr id="751" name="Google Shape;751;p75"/>
          <p:cNvSpPr txBox="1"/>
          <p:nvPr>
            <p:ph idx="6" type="body"/>
          </p:nvPr>
        </p:nvSpPr>
        <p:spPr>
          <a:xfrm>
            <a:off x="1066800" y="4749800"/>
            <a:ext cx="6477000" cy="9144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rgbClr val="FFFFFF"/>
              </a:buClr>
              <a:buSzPts val="1400"/>
              <a:buNone/>
            </a:pPr>
            <a:r>
              <a:rPr lang="en-US" sz="1400"/>
              <a:t> In an environment of differing standards and policies, the most efficient and climate-friendly technologies face difficulties entering various economies' markets. [cite_start]Their promotion speed and scope are hindered, which is detrimental to the widespread application of these technologies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76"/>
          <p:cNvSpPr txBox="1"/>
          <p:nvPr>
            <p:ph type="title"/>
          </p:nvPr>
        </p:nvSpPr>
        <p:spPr>
          <a:xfrm>
            <a:off x="1016000" y="3530600"/>
            <a:ext cx="6352117" cy="1524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3200"/>
              <a:buFont typeface="Arial"/>
              <a:buNone/>
            </a:pPr>
            <a:r>
              <a:rPr b="1" lang="en-US" sz="3200"/>
              <a:t>Project Objectiv </a:t>
            </a:r>
            <a:br>
              <a:rPr b="1" lang="en-US" sz="3200"/>
            </a:br>
            <a:r>
              <a:rPr b="1" lang="en-US" sz="3200"/>
              <a:t>(The "What")</a:t>
            </a:r>
            <a:endParaRPr b="1" sz="3200"/>
          </a:p>
        </p:txBody>
      </p:sp>
      <p:sp>
        <p:nvSpPr>
          <p:cNvPr id="757" name="Google Shape;757;p76"/>
          <p:cNvSpPr txBox="1"/>
          <p:nvPr>
            <p:ph idx="1" type="body"/>
          </p:nvPr>
        </p:nvSpPr>
        <p:spPr>
          <a:xfrm>
            <a:off x="1016000" y="1905000"/>
            <a:ext cx="1527175" cy="1524000"/>
          </a:xfrm>
          <a:prstGeom prst="rect">
            <a:avLst/>
          </a:prstGeom>
          <a:noFill/>
          <a:ln>
            <a:noFill/>
          </a:ln>
        </p:spPr>
        <p:txBody>
          <a:bodyPr anchorCtr="0" anchor="ctr" bIns="0" lIns="0" spcFirstLastPara="1" rIns="0" wrap="square" tIns="0">
            <a:normAutofit/>
          </a:bodyPr>
          <a:lstStyle/>
          <a:p>
            <a:pPr indent="0" lvl="0" marL="0" rtl="0" algn="l">
              <a:lnSpc>
                <a:spcPct val="109000"/>
              </a:lnSpc>
              <a:spcBef>
                <a:spcPts val="0"/>
              </a:spcBef>
              <a:spcAft>
                <a:spcPts val="0"/>
              </a:spcAft>
              <a:buClr>
                <a:schemeClr val="accent1"/>
              </a:buClr>
              <a:buSzPts val="3200"/>
              <a:buNone/>
            </a:pPr>
            <a:r>
              <a:rPr b="1" lang="en-US" sz="3200"/>
              <a:t>0 2</a:t>
            </a:r>
            <a:endParaRPr b="1"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7"/>
          <p:cNvSpPr txBox="1"/>
          <p:nvPr>
            <p:ph type="ctrTitle"/>
          </p:nvPr>
        </p:nvSpPr>
        <p:spPr>
          <a:xfrm>
            <a:off x="609600" y="533400"/>
            <a:ext cx="10972800" cy="609600"/>
          </a:xfrm>
          <a:prstGeom prst="rect">
            <a:avLst/>
          </a:prstGeom>
          <a:noFill/>
          <a:ln>
            <a:noFill/>
          </a:ln>
        </p:spPr>
        <p:txBody>
          <a:bodyPr anchorCtr="0" anchor="t" bIns="0" lIns="0" spcFirstLastPara="1" rIns="0" wrap="square" tIns="0">
            <a:noAutofit/>
          </a:bodyPr>
          <a:lstStyle/>
          <a:p>
            <a:pPr indent="0" lvl="0" marL="0" rtl="0" algn="l">
              <a:lnSpc>
                <a:spcPct val="111000"/>
              </a:lnSpc>
              <a:spcBef>
                <a:spcPts val="0"/>
              </a:spcBef>
              <a:spcAft>
                <a:spcPts val="0"/>
              </a:spcAft>
              <a:buClr>
                <a:schemeClr val="dk1"/>
              </a:buClr>
              <a:buSzPts val="2000"/>
              <a:buFont typeface="Arial"/>
              <a:buNone/>
            </a:pPr>
            <a:r>
              <a:rPr b="1" lang="en-US" sz="2000"/>
              <a:t>Overall objective: Accelerate the deployment of high-efficiency, low-carbon RACs in the APEC region.</a:t>
            </a:r>
            <a:endParaRPr b="1" sz="2000"/>
          </a:p>
        </p:txBody>
      </p:sp>
      <p:pic>
        <p:nvPicPr>
          <p:cNvPr descr="4d27034c-c12b-11f0-9193-7617eb5b30bb" id="763" name="Google Shape;763;p77"/>
          <p:cNvPicPr preferRelativeResize="0"/>
          <p:nvPr>
            <p:ph idx="1" type="body"/>
          </p:nvPr>
        </p:nvPicPr>
        <p:blipFill rotWithShape="1">
          <a:blip r:embed="rId3">
            <a:alphaModFix/>
          </a:blip>
          <a:srcRect b="164" l="0" r="0" t="164"/>
          <a:stretch/>
        </p:blipFill>
        <p:spPr>
          <a:xfrm>
            <a:off x="609600" y="1524000"/>
            <a:ext cx="10972800" cy="2235200"/>
          </a:xfrm>
          <a:prstGeom prst="rect">
            <a:avLst/>
          </a:prstGeom>
          <a:solidFill>
            <a:srgbClr val="DDDDDD"/>
          </a:solidFill>
          <a:ln>
            <a:noFill/>
          </a:ln>
        </p:spPr>
      </p:pic>
      <p:sp>
        <p:nvSpPr>
          <p:cNvPr id="764" name="Google Shape;764;p77"/>
          <p:cNvSpPr txBox="1"/>
          <p:nvPr>
            <p:ph idx="2" type="body"/>
          </p:nvPr>
        </p:nvSpPr>
        <p:spPr>
          <a:xfrm>
            <a:off x="609600" y="4216400"/>
            <a:ext cx="50800" cy="2032000"/>
          </a:xfrm>
          <a:prstGeom prst="rect">
            <a:avLst/>
          </a:prstGeom>
          <a:solidFill>
            <a:schemeClr val="accent1"/>
          </a:solidFill>
          <a:ln cap="flat" cmpd="sng" w="9525">
            <a:solidFill>
              <a:srgbClr val="000000">
                <a:alpha val="0"/>
              </a:srgbClr>
            </a:solidFill>
            <a:prstDash val="solid"/>
            <a:round/>
            <a:headEnd len="sm" w="sm" type="none"/>
            <a:tailEnd len="sm" w="sm" type="none"/>
          </a:ln>
        </p:spPr>
        <p:txBody>
          <a:bodyPr anchorCtr="0" anchor="t" bIns="0" lIns="0" spcFirstLastPara="1" rIns="0" wrap="square" tIns="0">
            <a:noAutofit/>
          </a:bodyPr>
          <a:lstStyle/>
          <a:p>
            <a:pPr indent="-228600" lvl="0" marL="228600" rtl="0" algn="l">
              <a:lnSpc>
                <a:spcPct val="130000"/>
              </a:lnSpc>
              <a:spcBef>
                <a:spcPts val="0"/>
              </a:spcBef>
              <a:spcAft>
                <a:spcPts val="0"/>
              </a:spcAft>
              <a:buClr>
                <a:schemeClr val="dk1"/>
              </a:buClr>
              <a:buSzPts val="2400"/>
              <a:buNone/>
            </a:pPr>
            <a:r>
              <a:t/>
            </a:r>
            <a:endParaRPr/>
          </a:p>
        </p:txBody>
      </p:sp>
      <p:sp>
        <p:nvSpPr>
          <p:cNvPr id="765" name="Google Shape;765;p77"/>
          <p:cNvSpPr txBox="1"/>
          <p:nvPr>
            <p:ph idx="3" type="body"/>
          </p:nvPr>
        </p:nvSpPr>
        <p:spPr>
          <a:xfrm>
            <a:off x="762000" y="3943985"/>
            <a:ext cx="10820400" cy="406400"/>
          </a:xfrm>
          <a:prstGeom prst="rect">
            <a:avLst/>
          </a:prstGeom>
          <a:noFill/>
          <a:ln>
            <a:noFill/>
          </a:ln>
        </p:spPr>
        <p:txBody>
          <a:bodyPr anchorCtr="0" anchor="t" bIns="0" lIns="0" spcFirstLastPara="1" rIns="0" wrap="square" tIns="0">
            <a:normAutofit/>
          </a:bodyPr>
          <a:lstStyle/>
          <a:p>
            <a:pPr indent="0" lvl="0" marL="0" rtl="0" algn="l">
              <a:lnSpc>
                <a:spcPct val="111000"/>
              </a:lnSpc>
              <a:spcBef>
                <a:spcPts val="0"/>
              </a:spcBef>
              <a:spcAft>
                <a:spcPts val="0"/>
              </a:spcAft>
              <a:buClr>
                <a:schemeClr val="dk1"/>
              </a:buClr>
              <a:buSzPts val="1600"/>
              <a:buNone/>
            </a:pPr>
            <a:r>
              <a:rPr b="1" lang="en-US" sz="1600"/>
              <a:t>Accelerate Deployment of High-Efficiency, Low-Carbon RACs</a:t>
            </a:r>
            <a:endParaRPr b="1" sz="1600"/>
          </a:p>
        </p:txBody>
      </p:sp>
      <p:sp>
        <p:nvSpPr>
          <p:cNvPr id="766" name="Google Shape;766;p77"/>
          <p:cNvSpPr txBox="1"/>
          <p:nvPr>
            <p:ph idx="4" type="body"/>
          </p:nvPr>
        </p:nvSpPr>
        <p:spPr>
          <a:xfrm>
            <a:off x="1024890" y="4206240"/>
            <a:ext cx="10557510" cy="366395"/>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dk1"/>
              </a:buClr>
              <a:buSzPts val="1400"/>
              <a:buNone/>
            </a:pPr>
            <a:r>
              <a:rPr lang="en-US" sz="1400"/>
              <a:t>As RAC ownership and usage surge in the APEC region, bringing energy and climate challenges, this project aims to accelerate the deployment of high-efficiency, low-carbon RACs to mitigate these challenges and promote sustainable development.</a:t>
            </a:r>
            <a:endParaRPr sz="1400"/>
          </a:p>
        </p:txBody>
      </p:sp>
      <p:sp>
        <p:nvSpPr>
          <p:cNvPr id="767" name="Google Shape;767;p77"/>
          <p:cNvSpPr/>
          <p:nvPr/>
        </p:nvSpPr>
        <p:spPr>
          <a:xfrm>
            <a:off x="762000" y="4808855"/>
            <a:ext cx="10819765" cy="406400"/>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Promote and Deploy High-Efficiency, Low-Carbon RACs in the APEC Region</a:t>
            </a:r>
            <a:endParaRPr b="1" sz="1600">
              <a:solidFill>
                <a:schemeClr val="dk1"/>
              </a:solidFill>
              <a:latin typeface="Arial"/>
              <a:ea typeface="Arial"/>
              <a:cs typeface="Arial"/>
              <a:sym typeface="Arial"/>
            </a:endParaRPr>
          </a:p>
        </p:txBody>
      </p:sp>
      <p:sp>
        <p:nvSpPr>
          <p:cNvPr id="768" name="Google Shape;768;p77"/>
          <p:cNvSpPr/>
          <p:nvPr/>
        </p:nvSpPr>
        <p:spPr>
          <a:xfrm>
            <a:off x="1024890" y="5088890"/>
            <a:ext cx="10557510" cy="45910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400"/>
              <a:buFont typeface="Arial"/>
              <a:buNone/>
            </a:pPr>
            <a:r>
              <a:rPr b="0" lang="en-US" sz="1400">
                <a:solidFill>
                  <a:schemeClr val="dk1"/>
                </a:solidFill>
                <a:latin typeface="Arial"/>
                <a:ea typeface="Arial"/>
                <a:cs typeface="Arial"/>
                <a:sym typeface="Arial"/>
              </a:rPr>
              <a:t>This project focuses on the APEC region, dedicated to promoting the deployment of high-efficiency, low-carbon RACs. It aims to address current energy and climate problems through research and promotion of advanced policies, standards, and best practices.</a:t>
            </a:r>
            <a:endParaRPr b="0" sz="1400">
              <a:solidFill>
                <a:schemeClr val="dk1"/>
              </a:solidFill>
              <a:latin typeface="Arial"/>
              <a:ea typeface="Arial"/>
              <a:cs typeface="Arial"/>
              <a:sym typeface="Arial"/>
            </a:endParaRPr>
          </a:p>
        </p:txBody>
      </p:sp>
      <p:sp>
        <p:nvSpPr>
          <p:cNvPr id="769" name="Google Shape;769;p77"/>
          <p:cNvSpPr/>
          <p:nvPr/>
        </p:nvSpPr>
        <p:spPr>
          <a:xfrm>
            <a:off x="762000" y="5889625"/>
            <a:ext cx="10818495" cy="406400"/>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Focus on Policies, Standards, and Best Practices</a:t>
            </a:r>
            <a:endParaRPr b="1" sz="1600">
              <a:solidFill>
                <a:schemeClr val="dk1"/>
              </a:solidFill>
              <a:latin typeface="Arial"/>
              <a:ea typeface="Arial"/>
              <a:cs typeface="Arial"/>
              <a:sym typeface="Arial"/>
            </a:endParaRPr>
          </a:p>
        </p:txBody>
      </p:sp>
      <p:sp>
        <p:nvSpPr>
          <p:cNvPr id="770" name="Google Shape;770;p77"/>
          <p:cNvSpPr/>
          <p:nvPr/>
        </p:nvSpPr>
        <p:spPr>
          <a:xfrm>
            <a:off x="1024890" y="6142990"/>
            <a:ext cx="10557510" cy="66675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400"/>
              <a:buFont typeface="Arial"/>
              <a:buNone/>
            </a:pPr>
            <a:r>
              <a:rPr b="0" lang="en-US" sz="1400">
                <a:solidFill>
                  <a:schemeClr val="dk1"/>
                </a:solidFill>
                <a:latin typeface="Arial"/>
                <a:ea typeface="Arial"/>
                <a:cs typeface="Arial"/>
                <a:sym typeface="Arial"/>
              </a:rPr>
              <a:t>The project emphasizes policies, standards, and best practices, aiming to accelerate the deployment of high-efficiency, low-carbon RACs in the APEC region and contribute to sustainable development through research and promotion in these areas.</a:t>
            </a:r>
            <a:endParaRPr b="0"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自定义 104">
      <a:dk1>
        <a:srgbClr val="000000"/>
      </a:dk1>
      <a:lt1>
        <a:srgbClr val="FFFFFF"/>
      </a:lt1>
      <a:dk2>
        <a:srgbClr val="000000"/>
      </a:dk2>
      <a:lt2>
        <a:srgbClr val="FFFFFF"/>
      </a:lt2>
      <a:accent1>
        <a:srgbClr val="057174"/>
      </a:accent1>
      <a:accent2>
        <a:srgbClr val="3A8C42"/>
      </a:accent2>
      <a:accent3>
        <a:srgbClr val="487AB5"/>
      </a:accent3>
      <a:accent4>
        <a:srgbClr val="4D65BB"/>
      </a:accent4>
      <a:accent5>
        <a:srgbClr val="745EB4"/>
      </a:accent5>
      <a:accent6>
        <a:srgbClr val="3098B9"/>
      </a:accent6>
      <a:hlink>
        <a:srgbClr val="658BD5"/>
      </a:hlink>
      <a:folHlink>
        <a:srgbClr val="A16A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