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Arial Black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1" roundtripDataSignature="AMtx7miNgoewlYRoexH1MSACWJMDfwBB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Black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10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87" name="Google Shape;487;p11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</a:t>
            </a:r>
            <a:endParaRPr/>
          </a:p>
        </p:txBody>
      </p:sp>
      <p:sp>
        <p:nvSpPr>
          <p:cNvPr id="489" name="Google Shape;489;p1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23" name="Google Shape;523;p12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p1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APEC 2022 Bangkok Goals: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Integrate three economic approaches for using technology and innovation to create value, reduce waste, advance resource efficiency, and promote sustainable business models.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APEC 2023 United States Priorities: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a resilient and interconnected region that advances broad-based economic prosperity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Enable an innovative environment for a sustainable future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Affirm an equitable and inclusive future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PPSTI Strategic Plan 2016-2025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Enhance capacity building in innovative growth and infrastructure development through workshops and projects at individual level and institutional level in terms of knowledge, skills, and uptake of innovation outputs.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Promote the important role of business sector in the innovation activities in real sector, and creating innovation-friendly policy environment to facilitate various kinds of enterprises to make more achievements in innovation.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</a:t>
            </a:r>
            <a:endParaRPr/>
          </a:p>
        </p:txBody>
      </p:sp>
      <p:sp>
        <p:nvSpPr>
          <p:cNvPr id="525" name="Google Shape;525;p1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1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44" name="Google Shape;544;p13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546" name="Google Shape;546;p1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1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2" name="Google Shape;102;p2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04" name="Google Shape;104;p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8" name="Google Shape;128;p3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30" name="Google Shape;130;p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85" name="Google Shape;285;p4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287" name="Google Shape;287;p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0" name="Google Shape;340;p5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342" name="Google Shape;342;p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62" name="Google Shape;362;p6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364" name="Google Shape;364;p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45" name="Google Shape;445;p9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APEC 2022 Bangkok Goals: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Integrate three economic approaches for using technology and innovation to create value, reduce waste, advance resource efficiency, and promote sustainable business models.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APEC 2023 United States Priorities: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a resilient and interconnected region that advances broad-based economic prosperity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Enable an innovative environment for a sustainable future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Affirm an equitable and inclusive future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PPSTI Strategic Plan 2016-2025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Enhance capacity building in innovative growth and infrastructure development through workshops and projects at individual level and institutional level in terms of knowledge, skills, and uptake of innovation outputs.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Promote the important role of business sector in the innovation activities in real sector, and creating innovation-friendly policy environment to facilitate various kinds of enterprises to make more achievements in innovation.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447" name="Google Shape;447;p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2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Relationship Id="rId8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48.png"/><Relationship Id="rId5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3.png"/><Relationship Id="rId13" Type="http://schemas.openxmlformats.org/officeDocument/2006/relationships/image" Target="../media/image24.jp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3.jpg"/><Relationship Id="rId15" Type="http://schemas.openxmlformats.org/officeDocument/2006/relationships/image" Target="../media/image27.png"/><Relationship Id="rId14" Type="http://schemas.openxmlformats.org/officeDocument/2006/relationships/image" Target="../media/image7.png"/><Relationship Id="rId17" Type="http://schemas.openxmlformats.org/officeDocument/2006/relationships/image" Target="../media/image25.png"/><Relationship Id="rId16" Type="http://schemas.openxmlformats.org/officeDocument/2006/relationships/image" Target="../media/image16.jpg"/><Relationship Id="rId5" Type="http://schemas.openxmlformats.org/officeDocument/2006/relationships/image" Target="../media/image15.png"/><Relationship Id="rId6" Type="http://schemas.openxmlformats.org/officeDocument/2006/relationships/image" Target="../media/image6.jpg"/><Relationship Id="rId18" Type="http://schemas.openxmlformats.org/officeDocument/2006/relationships/image" Target="../media/image40.png"/><Relationship Id="rId7" Type="http://schemas.openxmlformats.org/officeDocument/2006/relationships/image" Target="../media/image11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50.png"/><Relationship Id="rId7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blue and white logo  Description automatically generated" id="88" name="Google Shape;88;p1"/>
          <p:cNvSpPr/>
          <p:nvPr/>
        </p:nvSpPr>
        <p:spPr>
          <a:xfrm>
            <a:off x="0" y="-16413"/>
            <a:ext cx="18288000" cy="10325481"/>
          </a:xfrm>
          <a:custGeom>
            <a:rect b="b" l="l" r="r" t="t"/>
            <a:pathLst>
              <a:path extrusionOk="0" h="13767308" w="24384000">
                <a:moveTo>
                  <a:pt x="0" y="0"/>
                </a:moveTo>
                <a:lnTo>
                  <a:pt x="24384000" y="0"/>
                </a:lnTo>
                <a:lnTo>
                  <a:pt x="24384000" y="13767308"/>
                </a:lnTo>
                <a:lnTo>
                  <a:pt x="0" y="13767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" y="1617788"/>
            <a:ext cx="18288000" cy="6870603"/>
          </a:xfrm>
          <a:custGeom>
            <a:rect b="b" l="l" r="r" t="t"/>
            <a:pathLst>
              <a:path extrusionOk="0" h="6870603" w="18288000">
                <a:moveTo>
                  <a:pt x="0" y="0"/>
                </a:moveTo>
                <a:lnTo>
                  <a:pt x="18288000" y="0"/>
                </a:lnTo>
                <a:lnTo>
                  <a:pt x="18288000" y="6870603"/>
                </a:lnTo>
                <a:lnTo>
                  <a:pt x="0" y="6870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-1981200" y="2319245"/>
            <a:ext cx="22481631" cy="5648510"/>
          </a:xfrm>
          <a:custGeom>
            <a:rect b="b" l="l" r="r" t="t"/>
            <a:pathLst>
              <a:path extrusionOk="0" h="5648510" w="22481631">
                <a:moveTo>
                  <a:pt x="0" y="0"/>
                </a:moveTo>
                <a:lnTo>
                  <a:pt x="22481631" y="0"/>
                </a:lnTo>
                <a:lnTo>
                  <a:pt x="22481631" y="5648510"/>
                </a:lnTo>
                <a:lnTo>
                  <a:pt x="0" y="5648510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38100">
            <a:solidFill>
              <a:srgbClr val="0091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1904999" y="4377290"/>
            <a:ext cx="14478000" cy="38100"/>
          </a:xfrm>
          <a:custGeom>
            <a:rect b="b" l="l" r="r" t="t"/>
            <a:pathLst>
              <a:path extrusionOk="0" h="50800" w="19304000">
                <a:moveTo>
                  <a:pt x="0" y="0"/>
                </a:moveTo>
                <a:lnTo>
                  <a:pt x="19304000" y="0"/>
                </a:lnTo>
                <a:lnTo>
                  <a:pt x="19304000" y="50800"/>
                </a:lnTo>
                <a:lnTo>
                  <a:pt x="0" y="5080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6380498" y="7727501"/>
            <a:ext cx="5527002" cy="3397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99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rPr>
              <a:t>www.apec-acabt.org</a:t>
            </a:r>
            <a:endParaRPr b="1" sz="2499">
              <a:solidFill>
                <a:srgbClr val="7373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2173602" y="4348869"/>
            <a:ext cx="13940795" cy="1404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57F73"/>
                </a:solidFill>
                <a:latin typeface="Arial Rounded"/>
                <a:ea typeface="Arial Rounded"/>
                <a:cs typeface="Arial Rounded"/>
                <a:sym typeface="Arial Rounded"/>
              </a:rPr>
              <a:t>Clean &amp; Low-carbon Biohydrogen </a:t>
            </a:r>
            <a:endParaRPr/>
          </a:p>
          <a:p>
            <a:pPr indent="0" lvl="0" marL="0" marR="0" rtl="0" algn="ctr">
              <a:lnSpc>
                <a:spcPct val="1574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57F73"/>
                </a:solidFill>
                <a:latin typeface="Arial Rounded"/>
                <a:ea typeface="Arial Rounded"/>
                <a:cs typeface="Arial Rounded"/>
                <a:sym typeface="Arial Rounded"/>
              </a:rPr>
              <a:t>Building the Green Transition Pathway toward a Sustainable Tomorrow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8494207" y="3180830"/>
            <a:ext cx="9372599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Concept Note </a:t>
            </a:r>
            <a:r>
              <a:rPr b="1" lang="en-US" sz="36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Presentation</a:t>
            </a:r>
            <a:endParaRPr/>
          </a:p>
        </p:txBody>
      </p:sp>
      <p:sp>
        <p:nvSpPr>
          <p:cNvPr descr="A black background with text  AI-generated content may be incorrect." id="95" name="Google Shape;95;p1"/>
          <p:cNvSpPr/>
          <p:nvPr/>
        </p:nvSpPr>
        <p:spPr>
          <a:xfrm>
            <a:off x="2141318" y="2559499"/>
            <a:ext cx="6352889" cy="1746409"/>
          </a:xfrm>
          <a:custGeom>
            <a:rect b="b" l="l" r="r" t="t"/>
            <a:pathLst>
              <a:path extrusionOk="0" h="2328545" w="8470519">
                <a:moveTo>
                  <a:pt x="0" y="0"/>
                </a:moveTo>
                <a:lnTo>
                  <a:pt x="8470519" y="0"/>
                </a:lnTo>
                <a:lnTo>
                  <a:pt x="8470519" y="2328545"/>
                </a:lnTo>
                <a:lnTo>
                  <a:pt x="0" y="2328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7" l="0" r="0" t="-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457200" y="8959546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Project Overseer: Prof. Dr. Chen-Yeon CHU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Executive Secretary, APEC-ACABT 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762000" y="476125"/>
            <a:ext cx="1225143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Cross-Fora Collaboration: PPSTI + EGNRET/EWG</a:t>
            </a:r>
            <a:endParaRPr b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956935" y="5981700"/>
            <a:ext cx="623023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Keng-Tung Wu, PhD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Secretary, APEC EGNRET Secretariat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Adjunct Researcher, APEC ACABT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0"/>
          <p:cNvSpPr/>
          <p:nvPr/>
        </p:nvSpPr>
        <p:spPr>
          <a:xfrm>
            <a:off x="1" y="3964"/>
            <a:ext cx="18276094" cy="1284542"/>
          </a:xfrm>
          <a:custGeom>
            <a:rect b="b" l="l" r="r" t="t"/>
            <a:pathLst>
              <a:path extrusionOk="0" h="1712722" w="24368125">
                <a:moveTo>
                  <a:pt x="0" y="0"/>
                </a:moveTo>
                <a:lnTo>
                  <a:pt x="24368125" y="0"/>
                </a:lnTo>
                <a:lnTo>
                  <a:pt x="24368125" y="1712722"/>
                </a:lnTo>
                <a:lnTo>
                  <a:pt x="0" y="171272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0"/>
          <p:cNvSpPr/>
          <p:nvPr/>
        </p:nvSpPr>
        <p:spPr>
          <a:xfrm>
            <a:off x="-1219200" y="41460"/>
            <a:ext cx="5787866" cy="5787866"/>
          </a:xfrm>
          <a:custGeom>
            <a:rect b="b" l="l" r="r" t="t"/>
            <a:pathLst>
              <a:path extrusionOk="0" h="7717155" w="7717155">
                <a:moveTo>
                  <a:pt x="3858514" y="0"/>
                </a:moveTo>
                <a:cubicBezTo>
                  <a:pt x="1727581" y="0"/>
                  <a:pt x="0" y="1727581"/>
                  <a:pt x="0" y="3858514"/>
                </a:cubicBezTo>
                <a:cubicBezTo>
                  <a:pt x="0" y="5989447"/>
                  <a:pt x="1727581" y="7717155"/>
                  <a:pt x="3858514" y="7717155"/>
                </a:cubicBezTo>
                <a:cubicBezTo>
                  <a:pt x="5989447" y="7717155"/>
                  <a:pt x="7717155" y="5989574"/>
                  <a:pt x="7717155" y="3858514"/>
                </a:cubicBezTo>
                <a:cubicBezTo>
                  <a:pt x="7717155" y="1727454"/>
                  <a:pt x="5989574" y="0"/>
                  <a:pt x="3858514" y="0"/>
                </a:cubicBezTo>
                <a:close/>
              </a:path>
            </a:pathLst>
          </a:custGeom>
          <a:solidFill>
            <a:srgbClr val="1D37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0"/>
          <p:cNvSpPr/>
          <p:nvPr/>
        </p:nvSpPr>
        <p:spPr>
          <a:xfrm rot="-4756210">
            <a:off x="4799360" y="6001649"/>
            <a:ext cx="2520315" cy="585597"/>
          </a:xfrm>
          <a:custGeom>
            <a:rect b="b" l="l" r="r" t="t"/>
            <a:pathLst>
              <a:path extrusionOk="0" h="780796" w="3360420">
                <a:moveTo>
                  <a:pt x="267970" y="142240"/>
                </a:moveTo>
                <a:cubicBezTo>
                  <a:pt x="304673" y="131318"/>
                  <a:pt x="341630" y="120904"/>
                  <a:pt x="378714" y="111252"/>
                </a:cubicBezTo>
                <a:cubicBezTo>
                  <a:pt x="388874" y="108585"/>
                  <a:pt x="399288" y="114681"/>
                  <a:pt x="401955" y="124841"/>
                </a:cubicBezTo>
                <a:cubicBezTo>
                  <a:pt x="404622" y="135001"/>
                  <a:pt x="398526" y="145415"/>
                  <a:pt x="388366" y="148082"/>
                </a:cubicBezTo>
                <a:cubicBezTo>
                  <a:pt x="351663" y="157607"/>
                  <a:pt x="315214" y="167894"/>
                  <a:pt x="278892" y="178689"/>
                </a:cubicBezTo>
                <a:cubicBezTo>
                  <a:pt x="268859" y="181737"/>
                  <a:pt x="258191" y="176022"/>
                  <a:pt x="255143" y="165862"/>
                </a:cubicBezTo>
                <a:cubicBezTo>
                  <a:pt x="252095" y="155702"/>
                  <a:pt x="257810" y="145161"/>
                  <a:pt x="267970" y="142113"/>
                </a:cubicBezTo>
                <a:close/>
                <a:moveTo>
                  <a:pt x="527812" y="75946"/>
                </a:moveTo>
                <a:cubicBezTo>
                  <a:pt x="565277" y="67945"/>
                  <a:pt x="602869" y="60579"/>
                  <a:pt x="640588" y="53848"/>
                </a:cubicBezTo>
                <a:cubicBezTo>
                  <a:pt x="651002" y="51943"/>
                  <a:pt x="660781" y="58928"/>
                  <a:pt x="662686" y="69215"/>
                </a:cubicBezTo>
                <a:cubicBezTo>
                  <a:pt x="664591" y="79502"/>
                  <a:pt x="657606" y="89408"/>
                  <a:pt x="647319" y="91313"/>
                </a:cubicBezTo>
                <a:cubicBezTo>
                  <a:pt x="609981" y="97917"/>
                  <a:pt x="572897" y="105283"/>
                  <a:pt x="535813" y="113157"/>
                </a:cubicBezTo>
                <a:cubicBezTo>
                  <a:pt x="525526" y="115316"/>
                  <a:pt x="515366" y="108839"/>
                  <a:pt x="513207" y="98552"/>
                </a:cubicBezTo>
                <a:cubicBezTo>
                  <a:pt x="511048" y="88265"/>
                  <a:pt x="517525" y="78105"/>
                  <a:pt x="527812" y="75946"/>
                </a:cubicBezTo>
                <a:close/>
                <a:moveTo>
                  <a:pt x="791972" y="30353"/>
                </a:moveTo>
                <a:cubicBezTo>
                  <a:pt x="829945" y="25273"/>
                  <a:pt x="868045" y="20828"/>
                  <a:pt x="906145" y="17018"/>
                </a:cubicBezTo>
                <a:cubicBezTo>
                  <a:pt x="916559" y="16002"/>
                  <a:pt x="925957" y="23622"/>
                  <a:pt x="926973" y="34036"/>
                </a:cubicBezTo>
                <a:cubicBezTo>
                  <a:pt x="927989" y="44450"/>
                  <a:pt x="920369" y="53848"/>
                  <a:pt x="909955" y="54864"/>
                </a:cubicBezTo>
                <a:cubicBezTo>
                  <a:pt x="872236" y="58674"/>
                  <a:pt x="834644" y="62992"/>
                  <a:pt x="797052" y="67945"/>
                </a:cubicBezTo>
                <a:cubicBezTo>
                  <a:pt x="786638" y="69342"/>
                  <a:pt x="776986" y="61976"/>
                  <a:pt x="775716" y="51562"/>
                </a:cubicBezTo>
                <a:cubicBezTo>
                  <a:pt x="774446" y="41148"/>
                  <a:pt x="781685" y="31496"/>
                  <a:pt x="792099" y="30226"/>
                </a:cubicBezTo>
                <a:close/>
                <a:moveTo>
                  <a:pt x="1058926" y="5080"/>
                </a:moveTo>
                <a:cubicBezTo>
                  <a:pt x="1097153" y="2921"/>
                  <a:pt x="1135507" y="1397"/>
                  <a:pt x="1173734" y="508"/>
                </a:cubicBezTo>
                <a:cubicBezTo>
                  <a:pt x="1184275" y="254"/>
                  <a:pt x="1193038" y="8636"/>
                  <a:pt x="1193292" y="19050"/>
                </a:cubicBezTo>
                <a:cubicBezTo>
                  <a:pt x="1193546" y="29464"/>
                  <a:pt x="1185164" y="38354"/>
                  <a:pt x="1174750" y="38608"/>
                </a:cubicBezTo>
                <a:cubicBezTo>
                  <a:pt x="1136904" y="39497"/>
                  <a:pt x="1099058" y="41021"/>
                  <a:pt x="1061212" y="43180"/>
                </a:cubicBezTo>
                <a:cubicBezTo>
                  <a:pt x="1050671" y="43815"/>
                  <a:pt x="1041654" y="35687"/>
                  <a:pt x="1041146" y="25273"/>
                </a:cubicBezTo>
                <a:cubicBezTo>
                  <a:pt x="1040638" y="14859"/>
                  <a:pt x="1048639" y="5715"/>
                  <a:pt x="1059053" y="5207"/>
                </a:cubicBezTo>
                <a:close/>
                <a:moveTo>
                  <a:pt x="1327023" y="254"/>
                </a:moveTo>
                <a:cubicBezTo>
                  <a:pt x="1365377" y="1016"/>
                  <a:pt x="1403731" y="2286"/>
                  <a:pt x="1441958" y="4318"/>
                </a:cubicBezTo>
                <a:cubicBezTo>
                  <a:pt x="1452499" y="4826"/>
                  <a:pt x="1460500" y="13843"/>
                  <a:pt x="1459992" y="24384"/>
                </a:cubicBezTo>
                <a:cubicBezTo>
                  <a:pt x="1459484" y="34925"/>
                  <a:pt x="1450467" y="42926"/>
                  <a:pt x="1439926" y="42418"/>
                </a:cubicBezTo>
                <a:cubicBezTo>
                  <a:pt x="1402080" y="40513"/>
                  <a:pt x="1364234" y="39116"/>
                  <a:pt x="1326261" y="38354"/>
                </a:cubicBezTo>
                <a:cubicBezTo>
                  <a:pt x="1315720" y="38100"/>
                  <a:pt x="1307338" y="29464"/>
                  <a:pt x="1307592" y="18923"/>
                </a:cubicBezTo>
                <a:cubicBezTo>
                  <a:pt x="1307846" y="8382"/>
                  <a:pt x="1316482" y="0"/>
                  <a:pt x="1327023" y="254"/>
                </a:cubicBezTo>
                <a:close/>
                <a:moveTo>
                  <a:pt x="1594612" y="15367"/>
                </a:moveTo>
                <a:cubicBezTo>
                  <a:pt x="1632839" y="19050"/>
                  <a:pt x="1670939" y="23241"/>
                  <a:pt x="1708912" y="28067"/>
                </a:cubicBezTo>
                <a:cubicBezTo>
                  <a:pt x="1719326" y="29337"/>
                  <a:pt x="1726692" y="38989"/>
                  <a:pt x="1725422" y="49403"/>
                </a:cubicBezTo>
                <a:cubicBezTo>
                  <a:pt x="1724152" y="59817"/>
                  <a:pt x="1714500" y="67183"/>
                  <a:pt x="1704086" y="65913"/>
                </a:cubicBezTo>
                <a:cubicBezTo>
                  <a:pt x="1666494" y="61087"/>
                  <a:pt x="1628775" y="56896"/>
                  <a:pt x="1590929" y="53340"/>
                </a:cubicBezTo>
                <a:cubicBezTo>
                  <a:pt x="1580515" y="52324"/>
                  <a:pt x="1572768" y="43053"/>
                  <a:pt x="1573784" y="32639"/>
                </a:cubicBezTo>
                <a:cubicBezTo>
                  <a:pt x="1574800" y="22225"/>
                  <a:pt x="1584071" y="14478"/>
                  <a:pt x="1594485" y="15494"/>
                </a:cubicBezTo>
                <a:close/>
                <a:moveTo>
                  <a:pt x="1860296" y="50927"/>
                </a:moveTo>
                <a:cubicBezTo>
                  <a:pt x="1898142" y="57404"/>
                  <a:pt x="1935734" y="64643"/>
                  <a:pt x="1973199" y="72390"/>
                </a:cubicBezTo>
                <a:cubicBezTo>
                  <a:pt x="1983486" y="74549"/>
                  <a:pt x="1990090" y="84582"/>
                  <a:pt x="1987931" y="94869"/>
                </a:cubicBezTo>
                <a:cubicBezTo>
                  <a:pt x="1985772" y="105156"/>
                  <a:pt x="1975739" y="111760"/>
                  <a:pt x="1965452" y="109601"/>
                </a:cubicBezTo>
                <a:cubicBezTo>
                  <a:pt x="1928368" y="101981"/>
                  <a:pt x="1891157" y="94869"/>
                  <a:pt x="1853819" y="88392"/>
                </a:cubicBezTo>
                <a:cubicBezTo>
                  <a:pt x="1843405" y="86614"/>
                  <a:pt x="1836547" y="76708"/>
                  <a:pt x="1838325" y="66421"/>
                </a:cubicBezTo>
                <a:cubicBezTo>
                  <a:pt x="1840103" y="56134"/>
                  <a:pt x="1850009" y="49149"/>
                  <a:pt x="1860296" y="50927"/>
                </a:cubicBezTo>
                <a:close/>
                <a:moveTo>
                  <a:pt x="2122551" y="106807"/>
                </a:moveTo>
                <a:cubicBezTo>
                  <a:pt x="2159635" y="116205"/>
                  <a:pt x="2196592" y="126365"/>
                  <a:pt x="2233168" y="137033"/>
                </a:cubicBezTo>
                <a:cubicBezTo>
                  <a:pt x="2243328" y="139954"/>
                  <a:pt x="2249043" y="150495"/>
                  <a:pt x="2246122" y="160655"/>
                </a:cubicBezTo>
                <a:cubicBezTo>
                  <a:pt x="2243201" y="170815"/>
                  <a:pt x="2232660" y="176530"/>
                  <a:pt x="2222500" y="173609"/>
                </a:cubicBezTo>
                <a:cubicBezTo>
                  <a:pt x="2186305" y="163068"/>
                  <a:pt x="2149856" y="153035"/>
                  <a:pt x="2113153" y="143764"/>
                </a:cubicBezTo>
                <a:cubicBezTo>
                  <a:pt x="2102993" y="141224"/>
                  <a:pt x="2096770" y="130810"/>
                  <a:pt x="2099437" y="120650"/>
                </a:cubicBezTo>
                <a:cubicBezTo>
                  <a:pt x="2102104" y="110490"/>
                  <a:pt x="2112391" y="104267"/>
                  <a:pt x="2122551" y="106934"/>
                </a:cubicBezTo>
                <a:close/>
                <a:moveTo>
                  <a:pt x="2379599" y="183515"/>
                </a:moveTo>
                <a:cubicBezTo>
                  <a:pt x="2415921" y="195961"/>
                  <a:pt x="2451989" y="209169"/>
                  <a:pt x="2487676" y="222885"/>
                </a:cubicBezTo>
                <a:cubicBezTo>
                  <a:pt x="2497455" y="226695"/>
                  <a:pt x="2502408" y="237744"/>
                  <a:pt x="2498598" y="247523"/>
                </a:cubicBezTo>
                <a:cubicBezTo>
                  <a:pt x="2494788" y="257302"/>
                  <a:pt x="2483739" y="262255"/>
                  <a:pt x="2473960" y="258445"/>
                </a:cubicBezTo>
                <a:cubicBezTo>
                  <a:pt x="2438781" y="244856"/>
                  <a:pt x="2403094" y="231902"/>
                  <a:pt x="2367280" y="219583"/>
                </a:cubicBezTo>
                <a:cubicBezTo>
                  <a:pt x="2357374" y="216154"/>
                  <a:pt x="2352040" y="205359"/>
                  <a:pt x="2355469" y="195326"/>
                </a:cubicBezTo>
                <a:cubicBezTo>
                  <a:pt x="2358898" y="185293"/>
                  <a:pt x="2369693" y="180086"/>
                  <a:pt x="2379726" y="183515"/>
                </a:cubicBezTo>
                <a:close/>
                <a:moveTo>
                  <a:pt x="2629281" y="281305"/>
                </a:moveTo>
                <a:cubicBezTo>
                  <a:pt x="2664460" y="296926"/>
                  <a:pt x="2699385" y="313182"/>
                  <a:pt x="2733675" y="329946"/>
                </a:cubicBezTo>
                <a:cubicBezTo>
                  <a:pt x="2743073" y="334518"/>
                  <a:pt x="2747010" y="345948"/>
                  <a:pt x="2742438" y="355473"/>
                </a:cubicBezTo>
                <a:cubicBezTo>
                  <a:pt x="2737866" y="364998"/>
                  <a:pt x="2726436" y="368808"/>
                  <a:pt x="2716911" y="364236"/>
                </a:cubicBezTo>
                <a:cubicBezTo>
                  <a:pt x="2683002" y="347599"/>
                  <a:pt x="2648585" y="331597"/>
                  <a:pt x="2613787" y="316103"/>
                </a:cubicBezTo>
                <a:cubicBezTo>
                  <a:pt x="2604135" y="311785"/>
                  <a:pt x="2599817" y="300609"/>
                  <a:pt x="2604135" y="290957"/>
                </a:cubicBezTo>
                <a:cubicBezTo>
                  <a:pt x="2608453" y="281305"/>
                  <a:pt x="2619629" y="276987"/>
                  <a:pt x="2629281" y="281305"/>
                </a:cubicBezTo>
                <a:close/>
                <a:moveTo>
                  <a:pt x="2869565" y="401066"/>
                </a:moveTo>
                <a:cubicBezTo>
                  <a:pt x="2903220" y="419862"/>
                  <a:pt x="2936367" y="439166"/>
                  <a:pt x="2968879" y="459232"/>
                </a:cubicBezTo>
                <a:cubicBezTo>
                  <a:pt x="2977896" y="464693"/>
                  <a:pt x="2980690" y="476504"/>
                  <a:pt x="2975102" y="485394"/>
                </a:cubicBezTo>
                <a:cubicBezTo>
                  <a:pt x="2969514" y="494284"/>
                  <a:pt x="2957830" y="497205"/>
                  <a:pt x="2948940" y="491617"/>
                </a:cubicBezTo>
                <a:cubicBezTo>
                  <a:pt x="2916809" y="471932"/>
                  <a:pt x="2884043" y="452755"/>
                  <a:pt x="2850896" y="434213"/>
                </a:cubicBezTo>
                <a:cubicBezTo>
                  <a:pt x="2841752" y="429133"/>
                  <a:pt x="2838450" y="417449"/>
                  <a:pt x="2843530" y="408305"/>
                </a:cubicBezTo>
                <a:cubicBezTo>
                  <a:pt x="2848610" y="399161"/>
                  <a:pt x="2860294" y="395859"/>
                  <a:pt x="2869438" y="400939"/>
                </a:cubicBezTo>
                <a:close/>
                <a:moveTo>
                  <a:pt x="3097276" y="543052"/>
                </a:moveTo>
                <a:cubicBezTo>
                  <a:pt x="3128772" y="565023"/>
                  <a:pt x="3159760" y="587502"/>
                  <a:pt x="3190113" y="610743"/>
                </a:cubicBezTo>
                <a:cubicBezTo>
                  <a:pt x="3198495" y="617093"/>
                  <a:pt x="3200019" y="629031"/>
                  <a:pt x="3193669" y="637413"/>
                </a:cubicBezTo>
                <a:cubicBezTo>
                  <a:pt x="3187319" y="645795"/>
                  <a:pt x="3175381" y="647319"/>
                  <a:pt x="3166999" y="640969"/>
                </a:cubicBezTo>
                <a:cubicBezTo>
                  <a:pt x="3137027" y="618109"/>
                  <a:pt x="3106547" y="595884"/>
                  <a:pt x="3075559" y="574294"/>
                </a:cubicBezTo>
                <a:cubicBezTo>
                  <a:pt x="3066923" y="568325"/>
                  <a:pt x="3064764" y="556387"/>
                  <a:pt x="3070860" y="547751"/>
                </a:cubicBezTo>
                <a:cubicBezTo>
                  <a:pt x="3076956" y="539115"/>
                  <a:pt x="3088767" y="536956"/>
                  <a:pt x="3097403" y="543052"/>
                </a:cubicBezTo>
                <a:close/>
                <a:moveTo>
                  <a:pt x="3309493" y="707771"/>
                </a:moveTo>
                <a:cubicBezTo>
                  <a:pt x="3323844" y="720217"/>
                  <a:pt x="3337941" y="732790"/>
                  <a:pt x="3352038" y="745490"/>
                </a:cubicBezTo>
                <a:cubicBezTo>
                  <a:pt x="3359785" y="752602"/>
                  <a:pt x="3360420" y="764667"/>
                  <a:pt x="3353308" y="772414"/>
                </a:cubicBezTo>
                <a:cubicBezTo>
                  <a:pt x="3346196" y="780161"/>
                  <a:pt x="3334131" y="780796"/>
                  <a:pt x="3326384" y="773684"/>
                </a:cubicBezTo>
                <a:cubicBezTo>
                  <a:pt x="3312541" y="761111"/>
                  <a:pt x="3298698" y="748792"/>
                  <a:pt x="3284474" y="736473"/>
                </a:cubicBezTo>
                <a:cubicBezTo>
                  <a:pt x="3276473" y="729615"/>
                  <a:pt x="3275711" y="717550"/>
                  <a:pt x="3282569" y="709549"/>
                </a:cubicBezTo>
                <a:cubicBezTo>
                  <a:pt x="3289427" y="701548"/>
                  <a:pt x="3301492" y="700786"/>
                  <a:pt x="3309493" y="707644"/>
                </a:cubicBezTo>
                <a:close/>
                <a:moveTo>
                  <a:pt x="27051" y="265557"/>
                </a:moveTo>
                <a:cubicBezTo>
                  <a:pt x="17272" y="268605"/>
                  <a:pt x="6858" y="263398"/>
                  <a:pt x="3429" y="253746"/>
                </a:cubicBezTo>
                <a:cubicBezTo>
                  <a:pt x="0" y="244094"/>
                  <a:pt x="4953" y="233426"/>
                  <a:pt x="14478" y="229743"/>
                </a:cubicBezTo>
                <a:cubicBezTo>
                  <a:pt x="50165" y="215773"/>
                  <a:pt x="86106" y="202438"/>
                  <a:pt x="122301" y="189738"/>
                </a:cubicBezTo>
                <a:cubicBezTo>
                  <a:pt x="132207" y="186309"/>
                  <a:pt x="143129" y="191516"/>
                  <a:pt x="146558" y="201422"/>
                </a:cubicBezTo>
                <a:cubicBezTo>
                  <a:pt x="149987" y="211328"/>
                  <a:pt x="144780" y="222250"/>
                  <a:pt x="134874" y="225679"/>
                </a:cubicBezTo>
                <a:cubicBezTo>
                  <a:pt x="99187" y="238252"/>
                  <a:pt x="63627" y="251460"/>
                  <a:pt x="28321" y="265176"/>
                </a:cubicBezTo>
                <a:lnTo>
                  <a:pt x="21336" y="247396"/>
                </a:lnTo>
                <a:lnTo>
                  <a:pt x="15621" y="229235"/>
                </a:lnTo>
                <a:cubicBezTo>
                  <a:pt x="25654" y="226060"/>
                  <a:pt x="36322" y="231648"/>
                  <a:pt x="39497" y="241681"/>
                </a:cubicBezTo>
                <a:cubicBezTo>
                  <a:pt x="42672" y="251714"/>
                  <a:pt x="37084" y="262382"/>
                  <a:pt x="27051" y="26555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0"/>
          <p:cNvSpPr/>
          <p:nvPr/>
        </p:nvSpPr>
        <p:spPr>
          <a:xfrm rot="2163781">
            <a:off x="3603380" y="7766375"/>
            <a:ext cx="1704879" cy="1417034"/>
          </a:xfrm>
          <a:custGeom>
            <a:rect b="b" l="l" r="r" t="t"/>
            <a:pathLst>
              <a:path extrusionOk="0" h="1889379" w="2273172">
                <a:moveTo>
                  <a:pt x="2196083" y="283337"/>
                </a:moveTo>
                <a:cubicBezTo>
                  <a:pt x="2182367" y="319151"/>
                  <a:pt x="2167381" y="354584"/>
                  <a:pt x="2151252" y="389763"/>
                </a:cubicBezTo>
                <a:cubicBezTo>
                  <a:pt x="2146807" y="399288"/>
                  <a:pt x="2135504" y="403479"/>
                  <a:pt x="2125979" y="399034"/>
                </a:cubicBezTo>
                <a:cubicBezTo>
                  <a:pt x="2116454" y="394589"/>
                  <a:pt x="2112264" y="383286"/>
                  <a:pt x="2116708" y="373761"/>
                </a:cubicBezTo>
                <a:cubicBezTo>
                  <a:pt x="2132583" y="339344"/>
                  <a:pt x="2147189" y="304673"/>
                  <a:pt x="2160523" y="269621"/>
                </a:cubicBezTo>
                <a:cubicBezTo>
                  <a:pt x="2164333" y="259842"/>
                  <a:pt x="2175255" y="254889"/>
                  <a:pt x="2185162" y="258572"/>
                </a:cubicBezTo>
                <a:cubicBezTo>
                  <a:pt x="2195067" y="262255"/>
                  <a:pt x="2199893" y="273304"/>
                  <a:pt x="2196210" y="283210"/>
                </a:cubicBezTo>
                <a:close/>
                <a:moveTo>
                  <a:pt x="2081021" y="526415"/>
                </a:moveTo>
                <a:cubicBezTo>
                  <a:pt x="2062098" y="559689"/>
                  <a:pt x="2042159" y="592455"/>
                  <a:pt x="2020951" y="624967"/>
                </a:cubicBezTo>
                <a:cubicBezTo>
                  <a:pt x="2015235" y="633730"/>
                  <a:pt x="2003425" y="636270"/>
                  <a:pt x="1994534" y="630555"/>
                </a:cubicBezTo>
                <a:cubicBezTo>
                  <a:pt x="1985644" y="624840"/>
                  <a:pt x="1983231" y="613029"/>
                  <a:pt x="1988946" y="604139"/>
                </a:cubicBezTo>
                <a:cubicBezTo>
                  <a:pt x="2009647" y="572262"/>
                  <a:pt x="2029332" y="540004"/>
                  <a:pt x="2047747" y="507492"/>
                </a:cubicBezTo>
                <a:cubicBezTo>
                  <a:pt x="2052954" y="498348"/>
                  <a:pt x="2064639" y="495173"/>
                  <a:pt x="2073782" y="500380"/>
                </a:cubicBezTo>
                <a:cubicBezTo>
                  <a:pt x="2082927" y="505587"/>
                  <a:pt x="2086102" y="517271"/>
                  <a:pt x="2080894" y="526415"/>
                </a:cubicBezTo>
                <a:close/>
                <a:moveTo>
                  <a:pt x="1932431" y="750570"/>
                </a:moveTo>
                <a:cubicBezTo>
                  <a:pt x="1909317" y="780923"/>
                  <a:pt x="1885315" y="810768"/>
                  <a:pt x="1860295" y="840359"/>
                </a:cubicBezTo>
                <a:cubicBezTo>
                  <a:pt x="1853438" y="848360"/>
                  <a:pt x="1841500" y="849376"/>
                  <a:pt x="1833498" y="842518"/>
                </a:cubicBezTo>
                <a:cubicBezTo>
                  <a:pt x="1825497" y="835660"/>
                  <a:pt x="1824481" y="823722"/>
                  <a:pt x="1831340" y="815721"/>
                </a:cubicBezTo>
                <a:cubicBezTo>
                  <a:pt x="1855978" y="786638"/>
                  <a:pt x="1879600" y="757301"/>
                  <a:pt x="1902332" y="727456"/>
                </a:cubicBezTo>
                <a:cubicBezTo>
                  <a:pt x="1908682" y="719074"/>
                  <a:pt x="1920620" y="717423"/>
                  <a:pt x="1929003" y="723900"/>
                </a:cubicBezTo>
                <a:cubicBezTo>
                  <a:pt x="1937384" y="730377"/>
                  <a:pt x="1939035" y="742188"/>
                  <a:pt x="1932558" y="750570"/>
                </a:cubicBezTo>
                <a:close/>
                <a:moveTo>
                  <a:pt x="1757171" y="954405"/>
                </a:moveTo>
                <a:cubicBezTo>
                  <a:pt x="1730755" y="981710"/>
                  <a:pt x="1703451" y="1008761"/>
                  <a:pt x="1675383" y="1035304"/>
                </a:cubicBezTo>
                <a:cubicBezTo>
                  <a:pt x="1667764" y="1042543"/>
                  <a:pt x="1655698" y="1042162"/>
                  <a:pt x="1648459" y="1034542"/>
                </a:cubicBezTo>
                <a:cubicBezTo>
                  <a:pt x="1641220" y="1026922"/>
                  <a:pt x="1641602" y="1014857"/>
                  <a:pt x="1649221" y="1007618"/>
                </a:cubicBezTo>
                <a:cubicBezTo>
                  <a:pt x="1676907" y="981456"/>
                  <a:pt x="1703831" y="954913"/>
                  <a:pt x="1729740" y="927989"/>
                </a:cubicBezTo>
                <a:cubicBezTo>
                  <a:pt x="1737105" y="920369"/>
                  <a:pt x="1749170" y="920242"/>
                  <a:pt x="1756664" y="927481"/>
                </a:cubicBezTo>
                <a:cubicBezTo>
                  <a:pt x="1764156" y="934720"/>
                  <a:pt x="1764410" y="946912"/>
                  <a:pt x="1757171" y="954405"/>
                </a:cubicBezTo>
                <a:close/>
                <a:moveTo>
                  <a:pt x="1561083" y="1137412"/>
                </a:moveTo>
                <a:cubicBezTo>
                  <a:pt x="1532000" y="1162050"/>
                  <a:pt x="1502028" y="1186180"/>
                  <a:pt x="1471421" y="1210056"/>
                </a:cubicBezTo>
                <a:cubicBezTo>
                  <a:pt x="1463166" y="1216533"/>
                  <a:pt x="1451101" y="1215009"/>
                  <a:pt x="1444751" y="1206754"/>
                </a:cubicBezTo>
                <a:cubicBezTo>
                  <a:pt x="1438401" y="1198499"/>
                  <a:pt x="1439798" y="1186434"/>
                  <a:pt x="1448053" y="1180084"/>
                </a:cubicBezTo>
                <a:cubicBezTo>
                  <a:pt x="1478279" y="1156589"/>
                  <a:pt x="1507743" y="1132713"/>
                  <a:pt x="1536572" y="1108456"/>
                </a:cubicBezTo>
                <a:cubicBezTo>
                  <a:pt x="1544573" y="1101725"/>
                  <a:pt x="1556638" y="1102741"/>
                  <a:pt x="1563369" y="1110742"/>
                </a:cubicBezTo>
                <a:cubicBezTo>
                  <a:pt x="1570100" y="1118743"/>
                  <a:pt x="1569084" y="1130808"/>
                  <a:pt x="1561083" y="1137539"/>
                </a:cubicBezTo>
                <a:close/>
                <a:moveTo>
                  <a:pt x="1347850" y="1301242"/>
                </a:moveTo>
                <a:cubicBezTo>
                  <a:pt x="1316862" y="1322959"/>
                  <a:pt x="1285239" y="1344295"/>
                  <a:pt x="1252981" y="1365123"/>
                </a:cubicBezTo>
                <a:cubicBezTo>
                  <a:pt x="1244091" y="1370838"/>
                  <a:pt x="1232407" y="1368298"/>
                  <a:pt x="1226693" y="1359535"/>
                </a:cubicBezTo>
                <a:cubicBezTo>
                  <a:pt x="1220977" y="1350772"/>
                  <a:pt x="1223518" y="1338961"/>
                  <a:pt x="1232281" y="1333246"/>
                </a:cubicBezTo>
                <a:cubicBezTo>
                  <a:pt x="1264157" y="1312545"/>
                  <a:pt x="1295399" y="1291463"/>
                  <a:pt x="1326133" y="1270127"/>
                </a:cubicBezTo>
                <a:cubicBezTo>
                  <a:pt x="1334769" y="1264158"/>
                  <a:pt x="1346581" y="1266190"/>
                  <a:pt x="1352676" y="1274826"/>
                </a:cubicBezTo>
                <a:cubicBezTo>
                  <a:pt x="1358772" y="1283462"/>
                  <a:pt x="1356613" y="1295273"/>
                  <a:pt x="1347977" y="1301369"/>
                </a:cubicBezTo>
                <a:close/>
                <a:moveTo>
                  <a:pt x="1122425" y="1445895"/>
                </a:moveTo>
                <a:cubicBezTo>
                  <a:pt x="1089659" y="1465072"/>
                  <a:pt x="1056385" y="1483995"/>
                  <a:pt x="1022476" y="1502410"/>
                </a:cubicBezTo>
                <a:cubicBezTo>
                  <a:pt x="1013206" y="1507490"/>
                  <a:pt x="1001648" y="1504061"/>
                  <a:pt x="996695" y="1494790"/>
                </a:cubicBezTo>
                <a:cubicBezTo>
                  <a:pt x="991743" y="1485519"/>
                  <a:pt x="995044" y="1473962"/>
                  <a:pt x="1004315" y="1469009"/>
                </a:cubicBezTo>
                <a:cubicBezTo>
                  <a:pt x="1037843" y="1450721"/>
                  <a:pt x="1070863" y="1432179"/>
                  <a:pt x="1103248" y="1413129"/>
                </a:cubicBezTo>
                <a:cubicBezTo>
                  <a:pt x="1112265" y="1407795"/>
                  <a:pt x="1123949" y="1410843"/>
                  <a:pt x="1129283" y="1419987"/>
                </a:cubicBezTo>
                <a:cubicBezTo>
                  <a:pt x="1134618" y="1429131"/>
                  <a:pt x="1131569" y="1440688"/>
                  <a:pt x="1122425" y="1446022"/>
                </a:cubicBezTo>
                <a:close/>
                <a:moveTo>
                  <a:pt x="886587" y="1572895"/>
                </a:moveTo>
                <a:cubicBezTo>
                  <a:pt x="852296" y="1589786"/>
                  <a:pt x="817498" y="1606296"/>
                  <a:pt x="782193" y="1622425"/>
                </a:cubicBezTo>
                <a:cubicBezTo>
                  <a:pt x="772668" y="1626743"/>
                  <a:pt x="761364" y="1622552"/>
                  <a:pt x="756919" y="1613027"/>
                </a:cubicBezTo>
                <a:cubicBezTo>
                  <a:pt x="752474" y="1603502"/>
                  <a:pt x="756793" y="1592199"/>
                  <a:pt x="766318" y="1587754"/>
                </a:cubicBezTo>
                <a:cubicBezTo>
                  <a:pt x="801243" y="1571752"/>
                  <a:pt x="835787" y="1555369"/>
                  <a:pt x="869695" y="1538732"/>
                </a:cubicBezTo>
                <a:cubicBezTo>
                  <a:pt x="879093" y="1534033"/>
                  <a:pt x="890523" y="1537970"/>
                  <a:pt x="895222" y="1547368"/>
                </a:cubicBezTo>
                <a:cubicBezTo>
                  <a:pt x="899921" y="1556766"/>
                  <a:pt x="895984" y="1568196"/>
                  <a:pt x="886587" y="1572895"/>
                </a:cubicBezTo>
                <a:close/>
                <a:moveTo>
                  <a:pt x="642365" y="1683258"/>
                </a:moveTo>
                <a:cubicBezTo>
                  <a:pt x="607187" y="1697863"/>
                  <a:pt x="571499" y="1711960"/>
                  <a:pt x="535431" y="1725803"/>
                </a:cubicBezTo>
                <a:cubicBezTo>
                  <a:pt x="525652" y="1729613"/>
                  <a:pt x="514603" y="1724660"/>
                  <a:pt x="510793" y="1714754"/>
                </a:cubicBezTo>
                <a:cubicBezTo>
                  <a:pt x="506983" y="1704848"/>
                  <a:pt x="511937" y="1693926"/>
                  <a:pt x="521843" y="1690116"/>
                </a:cubicBezTo>
                <a:cubicBezTo>
                  <a:pt x="557656" y="1676400"/>
                  <a:pt x="592962" y="1662430"/>
                  <a:pt x="627887" y="1647952"/>
                </a:cubicBezTo>
                <a:cubicBezTo>
                  <a:pt x="637666" y="1643888"/>
                  <a:pt x="648715" y="1648587"/>
                  <a:pt x="652779" y="1658239"/>
                </a:cubicBezTo>
                <a:cubicBezTo>
                  <a:pt x="656843" y="1667891"/>
                  <a:pt x="652144" y="1679067"/>
                  <a:pt x="642493" y="1683131"/>
                </a:cubicBezTo>
                <a:close/>
                <a:moveTo>
                  <a:pt x="391668" y="1777746"/>
                </a:moveTo>
                <a:cubicBezTo>
                  <a:pt x="355726" y="1790065"/>
                  <a:pt x="319531" y="1802003"/>
                  <a:pt x="282828" y="1813560"/>
                </a:cubicBezTo>
                <a:cubicBezTo>
                  <a:pt x="272795" y="1816735"/>
                  <a:pt x="262127" y="1811147"/>
                  <a:pt x="258952" y="1801114"/>
                </a:cubicBezTo>
                <a:cubicBezTo>
                  <a:pt x="255777" y="1791081"/>
                  <a:pt x="261365" y="1780413"/>
                  <a:pt x="271398" y="1777238"/>
                </a:cubicBezTo>
                <a:cubicBezTo>
                  <a:pt x="307720" y="1765808"/>
                  <a:pt x="343788" y="1753870"/>
                  <a:pt x="379348" y="1741678"/>
                </a:cubicBezTo>
                <a:cubicBezTo>
                  <a:pt x="389254" y="1738249"/>
                  <a:pt x="400176" y="1743583"/>
                  <a:pt x="403606" y="1753489"/>
                </a:cubicBezTo>
                <a:cubicBezTo>
                  <a:pt x="407034" y="1763395"/>
                  <a:pt x="401700" y="1774317"/>
                  <a:pt x="391794" y="1777746"/>
                </a:cubicBezTo>
                <a:close/>
                <a:moveTo>
                  <a:pt x="135889" y="1857375"/>
                </a:moveTo>
                <a:cubicBezTo>
                  <a:pt x="99440" y="1867535"/>
                  <a:pt x="62737" y="1877441"/>
                  <a:pt x="25653" y="1886839"/>
                </a:cubicBezTo>
                <a:cubicBezTo>
                  <a:pt x="15493" y="1889379"/>
                  <a:pt x="5079" y="1883283"/>
                  <a:pt x="2539" y="1873123"/>
                </a:cubicBezTo>
                <a:cubicBezTo>
                  <a:pt x="0" y="1862963"/>
                  <a:pt x="6095" y="1852549"/>
                  <a:pt x="16256" y="1850009"/>
                </a:cubicBezTo>
                <a:cubicBezTo>
                  <a:pt x="53085" y="1840611"/>
                  <a:pt x="89534" y="1830832"/>
                  <a:pt x="125602" y="1820672"/>
                </a:cubicBezTo>
                <a:cubicBezTo>
                  <a:pt x="135762" y="1817878"/>
                  <a:pt x="146303" y="1823720"/>
                  <a:pt x="149097" y="1833880"/>
                </a:cubicBezTo>
                <a:cubicBezTo>
                  <a:pt x="151891" y="1844040"/>
                  <a:pt x="146050" y="1854581"/>
                  <a:pt x="135889" y="1857375"/>
                </a:cubicBezTo>
                <a:close/>
                <a:moveTo>
                  <a:pt x="2271140" y="24511"/>
                </a:moveTo>
                <a:cubicBezTo>
                  <a:pt x="2263520" y="62230"/>
                  <a:pt x="2254630" y="99822"/>
                  <a:pt x="2244216" y="137033"/>
                </a:cubicBezTo>
                <a:cubicBezTo>
                  <a:pt x="2241422" y="147193"/>
                  <a:pt x="2230881" y="153162"/>
                  <a:pt x="2220721" y="150241"/>
                </a:cubicBezTo>
                <a:cubicBezTo>
                  <a:pt x="2210561" y="147320"/>
                  <a:pt x="2204592" y="136906"/>
                  <a:pt x="2207513" y="126746"/>
                </a:cubicBezTo>
                <a:cubicBezTo>
                  <a:pt x="2217546" y="90424"/>
                  <a:pt x="2226309" y="53848"/>
                  <a:pt x="2233675" y="17018"/>
                </a:cubicBezTo>
                <a:cubicBezTo>
                  <a:pt x="2235707" y="6731"/>
                  <a:pt x="2245740" y="0"/>
                  <a:pt x="2256154" y="2032"/>
                </a:cubicBezTo>
                <a:cubicBezTo>
                  <a:pt x="2266568" y="4064"/>
                  <a:pt x="2273172" y="14097"/>
                  <a:pt x="2271140" y="2451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0"/>
          <p:cNvSpPr/>
          <p:nvPr/>
        </p:nvSpPr>
        <p:spPr>
          <a:xfrm>
            <a:off x="4908082" y="7115065"/>
            <a:ext cx="1237869" cy="1237869"/>
          </a:xfrm>
          <a:custGeom>
            <a:rect b="b" l="l" r="r" t="t"/>
            <a:pathLst>
              <a:path extrusionOk="0" h="1650492" w="1650492">
                <a:moveTo>
                  <a:pt x="825246" y="0"/>
                </a:moveTo>
                <a:cubicBezTo>
                  <a:pt x="369443" y="0"/>
                  <a:pt x="0" y="369443"/>
                  <a:pt x="0" y="825246"/>
                </a:cubicBezTo>
                <a:cubicBezTo>
                  <a:pt x="0" y="1281049"/>
                  <a:pt x="369443" y="1650492"/>
                  <a:pt x="825246" y="1650492"/>
                </a:cubicBezTo>
                <a:cubicBezTo>
                  <a:pt x="1281049" y="1650492"/>
                  <a:pt x="1650492" y="1281049"/>
                  <a:pt x="1650492" y="825246"/>
                </a:cubicBezTo>
                <a:cubicBezTo>
                  <a:pt x="1650492" y="369443"/>
                  <a:pt x="1281049" y="0"/>
                  <a:pt x="825246" y="0"/>
                </a:cubicBezTo>
                <a:close/>
              </a:path>
            </a:pathLst>
          </a:custGeom>
          <a:solidFill>
            <a:srgbClr val="98480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0"/>
          <p:cNvSpPr/>
          <p:nvPr/>
        </p:nvSpPr>
        <p:spPr>
          <a:xfrm>
            <a:off x="28170" y="5476602"/>
            <a:ext cx="3274886" cy="4810411"/>
          </a:xfrm>
          <a:custGeom>
            <a:rect b="b" l="l" r="r" t="t"/>
            <a:pathLst>
              <a:path extrusionOk="0" h="6413881" w="4366514">
                <a:moveTo>
                  <a:pt x="0" y="0"/>
                </a:moveTo>
                <a:lnTo>
                  <a:pt x="4366514" y="0"/>
                </a:lnTo>
                <a:lnTo>
                  <a:pt x="4366514" y="6413881"/>
                </a:lnTo>
                <a:lnTo>
                  <a:pt x="0" y="6413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1244" r="-6672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0"/>
          <p:cNvSpPr/>
          <p:nvPr/>
        </p:nvSpPr>
        <p:spPr>
          <a:xfrm rot="-7595650">
            <a:off x="6462842" y="2832957"/>
            <a:ext cx="913353" cy="2046066"/>
          </a:xfrm>
          <a:custGeom>
            <a:rect b="b" l="l" r="r" t="t"/>
            <a:pathLst>
              <a:path extrusionOk="0" h="2728087" w="1217803">
                <a:moveTo>
                  <a:pt x="1217803" y="2728087"/>
                </a:moveTo>
                <a:lnTo>
                  <a:pt x="0" y="2728087"/>
                </a:lnTo>
                <a:lnTo>
                  <a:pt x="0" y="0"/>
                </a:lnTo>
                <a:lnTo>
                  <a:pt x="1217803" y="0"/>
                </a:lnTo>
                <a:lnTo>
                  <a:pt x="1217803" y="272808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434" l="-533657" r="-196976" t="-2868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0"/>
          <p:cNvSpPr/>
          <p:nvPr/>
        </p:nvSpPr>
        <p:spPr>
          <a:xfrm>
            <a:off x="5752295" y="4451125"/>
            <a:ext cx="1282065" cy="1282065"/>
          </a:xfrm>
          <a:custGeom>
            <a:rect b="b" l="l" r="r" t="t"/>
            <a:pathLst>
              <a:path extrusionOk="0" h="1709420" w="1709420">
                <a:moveTo>
                  <a:pt x="854710" y="0"/>
                </a:moveTo>
                <a:cubicBezTo>
                  <a:pt x="382651" y="0"/>
                  <a:pt x="0" y="382651"/>
                  <a:pt x="0" y="854710"/>
                </a:cubicBezTo>
                <a:cubicBezTo>
                  <a:pt x="0" y="1326769"/>
                  <a:pt x="382651" y="1709420"/>
                  <a:pt x="854710" y="1709420"/>
                </a:cubicBezTo>
                <a:cubicBezTo>
                  <a:pt x="1326769" y="1709420"/>
                  <a:pt x="1709420" y="1326769"/>
                  <a:pt x="1709420" y="854710"/>
                </a:cubicBezTo>
                <a:cubicBezTo>
                  <a:pt x="1709420" y="382651"/>
                  <a:pt x="1326642" y="0"/>
                  <a:pt x="854710" y="0"/>
                </a:cubicBezTo>
                <a:close/>
              </a:path>
            </a:pathLst>
          </a:custGeom>
          <a:solidFill>
            <a:srgbClr val="E46C0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0"/>
          <p:cNvSpPr/>
          <p:nvPr/>
        </p:nvSpPr>
        <p:spPr>
          <a:xfrm>
            <a:off x="6715432" y="1814629"/>
            <a:ext cx="1282065" cy="1282065"/>
          </a:xfrm>
          <a:custGeom>
            <a:rect b="b" l="l" r="r" t="t"/>
            <a:pathLst>
              <a:path extrusionOk="0" h="1709420" w="1709420">
                <a:moveTo>
                  <a:pt x="854710" y="0"/>
                </a:moveTo>
                <a:cubicBezTo>
                  <a:pt x="382651" y="0"/>
                  <a:pt x="0" y="382651"/>
                  <a:pt x="0" y="854710"/>
                </a:cubicBezTo>
                <a:cubicBezTo>
                  <a:pt x="0" y="1326769"/>
                  <a:pt x="382651" y="1709420"/>
                  <a:pt x="854710" y="1709420"/>
                </a:cubicBezTo>
                <a:cubicBezTo>
                  <a:pt x="1326769" y="1709420"/>
                  <a:pt x="1709420" y="1326769"/>
                  <a:pt x="1709420" y="854710"/>
                </a:cubicBezTo>
                <a:cubicBezTo>
                  <a:pt x="1709420" y="382651"/>
                  <a:pt x="1326642" y="0"/>
                  <a:pt x="854710" y="0"/>
                </a:cubicBezTo>
                <a:close/>
              </a:path>
            </a:pathLst>
          </a:custGeom>
          <a:solidFill>
            <a:srgbClr val="F7964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0"/>
          <p:cNvSpPr/>
          <p:nvPr/>
        </p:nvSpPr>
        <p:spPr>
          <a:xfrm>
            <a:off x="2545490" y="7914195"/>
            <a:ext cx="611981" cy="611981"/>
          </a:xfrm>
          <a:custGeom>
            <a:rect b="b" l="l" r="r" t="t"/>
            <a:pathLst>
              <a:path extrusionOk="0" h="815975" w="815975">
                <a:moveTo>
                  <a:pt x="408051" y="0"/>
                </a:moveTo>
                <a:cubicBezTo>
                  <a:pt x="182626" y="0"/>
                  <a:pt x="0" y="182626"/>
                  <a:pt x="0" y="408051"/>
                </a:cubicBezTo>
                <a:cubicBezTo>
                  <a:pt x="0" y="633476"/>
                  <a:pt x="182626" y="815975"/>
                  <a:pt x="408051" y="815975"/>
                </a:cubicBezTo>
                <a:cubicBezTo>
                  <a:pt x="633476" y="815975"/>
                  <a:pt x="815975" y="633349"/>
                  <a:pt x="815975" y="408051"/>
                </a:cubicBezTo>
                <a:cubicBezTo>
                  <a:pt x="815975" y="182753"/>
                  <a:pt x="633349" y="0"/>
                  <a:pt x="408051" y="0"/>
                </a:cubicBezTo>
                <a:close/>
              </a:path>
            </a:pathLst>
          </a:custGeom>
          <a:solidFill>
            <a:srgbClr val="1D37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0"/>
          <p:cNvSpPr txBox="1"/>
          <p:nvPr/>
        </p:nvSpPr>
        <p:spPr>
          <a:xfrm>
            <a:off x="456935" y="2279735"/>
            <a:ext cx="3798004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Project Term</a:t>
            </a:r>
            <a:endParaRPr/>
          </a:p>
        </p:txBody>
      </p:sp>
      <p:sp>
        <p:nvSpPr>
          <p:cNvPr id="472" name="Google Shape;472;p10"/>
          <p:cNvSpPr txBox="1"/>
          <p:nvPr/>
        </p:nvSpPr>
        <p:spPr>
          <a:xfrm>
            <a:off x="456936" y="3224540"/>
            <a:ext cx="3069296" cy="14875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3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C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Apr 2027 – </a:t>
            </a:r>
            <a:endParaRPr/>
          </a:p>
          <a:p>
            <a:pPr indent="0" lvl="0" marL="0" marR="0" rtl="0" algn="l">
              <a:lnSpc>
                <a:spcPct val="143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C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Jun 2028</a:t>
            </a:r>
            <a:endParaRPr b="1" sz="4000">
              <a:solidFill>
                <a:srgbClr val="FFC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3" name="Google Shape;473;p10"/>
          <p:cNvSpPr txBox="1"/>
          <p:nvPr/>
        </p:nvSpPr>
        <p:spPr>
          <a:xfrm>
            <a:off x="7199385" y="2071339"/>
            <a:ext cx="480337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/>
          </a:p>
        </p:txBody>
      </p:sp>
      <p:sp>
        <p:nvSpPr>
          <p:cNvPr id="474" name="Google Shape;474;p10"/>
          <p:cNvSpPr txBox="1"/>
          <p:nvPr/>
        </p:nvSpPr>
        <p:spPr>
          <a:xfrm>
            <a:off x="6211462" y="4703301"/>
            <a:ext cx="480337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/>
          </a:p>
        </p:txBody>
      </p:sp>
      <p:sp>
        <p:nvSpPr>
          <p:cNvPr id="475" name="Google Shape;475;p10"/>
          <p:cNvSpPr txBox="1"/>
          <p:nvPr/>
        </p:nvSpPr>
        <p:spPr>
          <a:xfrm>
            <a:off x="5365326" y="7400319"/>
            <a:ext cx="480337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/>
          </a:p>
        </p:txBody>
      </p:sp>
      <p:sp>
        <p:nvSpPr>
          <p:cNvPr id="476" name="Google Shape;476;p10"/>
          <p:cNvSpPr txBox="1"/>
          <p:nvPr/>
        </p:nvSpPr>
        <p:spPr>
          <a:xfrm>
            <a:off x="8156544" y="2146885"/>
            <a:ext cx="10028129" cy="11782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79646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Contract Establishment </a:t>
            </a:r>
            <a:r>
              <a:rPr b="1" lang="en-US" sz="36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Apr 2026 - Jul 2026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/>
          </a:p>
        </p:txBody>
      </p:sp>
      <p:sp>
        <p:nvSpPr>
          <p:cNvPr id="477" name="Google Shape;477;p10"/>
          <p:cNvSpPr txBox="1"/>
          <p:nvPr/>
        </p:nvSpPr>
        <p:spPr>
          <a:xfrm>
            <a:off x="6339840" y="7406720"/>
            <a:ext cx="10180849" cy="562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984807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Project Completion </a:t>
            </a:r>
            <a:r>
              <a:rPr b="1" lang="en-US" sz="36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Oct 2026 - Jun 2027</a:t>
            </a:r>
            <a:endParaRPr/>
          </a:p>
        </p:txBody>
      </p:sp>
      <p:sp>
        <p:nvSpPr>
          <p:cNvPr id="478" name="Google Shape;478;p10"/>
          <p:cNvSpPr txBox="1"/>
          <p:nvPr/>
        </p:nvSpPr>
        <p:spPr>
          <a:xfrm>
            <a:off x="7199385" y="4760658"/>
            <a:ext cx="10242491" cy="562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Event Implementation </a:t>
            </a:r>
            <a:r>
              <a:rPr b="1" lang="en-US" sz="36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Aug 2026 - Sep 2026 </a:t>
            </a:r>
            <a:endParaRPr/>
          </a:p>
        </p:txBody>
      </p:sp>
      <p:sp>
        <p:nvSpPr>
          <p:cNvPr id="479" name="Google Shape;479;p10"/>
          <p:cNvSpPr txBox="1"/>
          <p:nvPr/>
        </p:nvSpPr>
        <p:spPr>
          <a:xfrm>
            <a:off x="6145951" y="8093359"/>
            <a:ext cx="4676716" cy="1715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38608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Summary Report</a:t>
            </a:r>
            <a:endParaRPr/>
          </a:p>
          <a:p>
            <a:pPr indent="-203200" lvl="1" marL="38608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Project Report</a:t>
            </a:r>
            <a:endParaRPr/>
          </a:p>
          <a:p>
            <a:pPr indent="-203200" lvl="1" marL="38608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Completion Report</a:t>
            </a:r>
            <a:endParaRPr/>
          </a:p>
        </p:txBody>
      </p:sp>
      <p:sp>
        <p:nvSpPr>
          <p:cNvPr id="480" name="Google Shape;480;p10"/>
          <p:cNvSpPr txBox="1"/>
          <p:nvPr/>
        </p:nvSpPr>
        <p:spPr>
          <a:xfrm>
            <a:off x="7034360" y="5554561"/>
            <a:ext cx="10932103" cy="1130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1" marL="43434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Capacity-building Event:</a:t>
            </a:r>
            <a:endParaRPr/>
          </a:p>
          <a:p>
            <a:pPr indent="-168910" lvl="1" marL="337820" marR="0" rtl="0" algn="l">
              <a:lnSpc>
                <a:spcPct val="144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Policy Dialogue, Workshop, Training Course, Best Practice </a:t>
            </a:r>
            <a:endParaRPr/>
          </a:p>
        </p:txBody>
      </p:sp>
      <p:sp>
        <p:nvSpPr>
          <p:cNvPr id="481" name="Google Shape;481;p10"/>
          <p:cNvSpPr txBox="1"/>
          <p:nvPr/>
        </p:nvSpPr>
        <p:spPr>
          <a:xfrm>
            <a:off x="7997497" y="2879460"/>
            <a:ext cx="6708055" cy="1125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38608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General Information Circular</a:t>
            </a:r>
            <a:endParaRPr/>
          </a:p>
          <a:p>
            <a:pPr indent="-203200" lvl="1" marL="38608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Policy Review</a:t>
            </a:r>
            <a:endParaRPr/>
          </a:p>
        </p:txBody>
      </p:sp>
      <p:sp>
        <p:nvSpPr>
          <p:cNvPr id="482" name="Google Shape;482;p10"/>
          <p:cNvSpPr/>
          <p:nvPr/>
        </p:nvSpPr>
        <p:spPr>
          <a:xfrm>
            <a:off x="1799303" y="-6725265"/>
            <a:ext cx="184690" cy="369379"/>
          </a:xfrm>
          <a:custGeom>
            <a:rect b="b" l="l" r="r" t="t"/>
            <a:pathLst>
              <a:path extrusionOk="0" h="492506" w="246253">
                <a:moveTo>
                  <a:pt x="0" y="0"/>
                </a:moveTo>
                <a:lnTo>
                  <a:pt x="246253" y="0"/>
                </a:lnTo>
                <a:lnTo>
                  <a:pt x="246253" y="492506"/>
                </a:lnTo>
                <a:lnTo>
                  <a:pt x="0" y="492506"/>
                </a:lnTo>
                <a:close/>
              </a:path>
            </a:pathLst>
          </a:custGeom>
          <a:solidFill>
            <a:srgbClr val="F2DCD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0"/>
          <p:cNvSpPr txBox="1"/>
          <p:nvPr/>
        </p:nvSpPr>
        <p:spPr>
          <a:xfrm>
            <a:off x="-21615" y="131116"/>
            <a:ext cx="18288000" cy="1157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057F73"/>
                </a:solidFill>
                <a:latin typeface="Anta"/>
                <a:ea typeface="Anta"/>
                <a:cs typeface="Anta"/>
                <a:sym typeface="Anta"/>
              </a:rPr>
              <a:t>TIMELINE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group of people wearing hard hats  Description automatically generated" id="492" name="Google Shape;492;p11"/>
          <p:cNvSpPr/>
          <p:nvPr/>
        </p:nvSpPr>
        <p:spPr>
          <a:xfrm>
            <a:off x="8704871" y="8066639"/>
            <a:ext cx="8616982" cy="2229041"/>
          </a:xfrm>
          <a:custGeom>
            <a:rect b="b" l="l" r="r" t="t"/>
            <a:pathLst>
              <a:path extrusionOk="0" h="2972054" w="11489309">
                <a:moveTo>
                  <a:pt x="0" y="0"/>
                </a:moveTo>
                <a:lnTo>
                  <a:pt x="11489309" y="0"/>
                </a:lnTo>
                <a:lnTo>
                  <a:pt x="11489309" y="2972054"/>
                </a:lnTo>
                <a:lnTo>
                  <a:pt x="0" y="2972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5000"/>
            </a:blip>
            <a:stretch>
              <a:fillRect b="-79951" l="-437" r="-45" t="-7900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A group of people sitting in chairs  Description automatically generated" id="493" name="Google Shape;493;p11"/>
          <p:cNvSpPr/>
          <p:nvPr/>
        </p:nvSpPr>
        <p:spPr>
          <a:xfrm>
            <a:off x="8682572" y="1290055"/>
            <a:ext cx="8639366" cy="2346960"/>
          </a:xfrm>
          <a:custGeom>
            <a:rect b="b" l="l" r="r" t="t"/>
            <a:pathLst>
              <a:path extrusionOk="0" h="3129280" w="11519154">
                <a:moveTo>
                  <a:pt x="0" y="0"/>
                </a:moveTo>
                <a:lnTo>
                  <a:pt x="11519154" y="0"/>
                </a:lnTo>
                <a:lnTo>
                  <a:pt x="11519154" y="3129280"/>
                </a:lnTo>
                <a:lnTo>
                  <a:pt x="0" y="3129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-125798" l="-1832" r="-12370" t="-5446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1"/>
          <p:cNvSpPr/>
          <p:nvPr/>
        </p:nvSpPr>
        <p:spPr>
          <a:xfrm>
            <a:off x="743180" y="8045636"/>
            <a:ext cx="7842790" cy="2279999"/>
          </a:xfrm>
          <a:custGeom>
            <a:rect b="b" l="l" r="r" t="t"/>
            <a:pathLst>
              <a:path extrusionOk="0" h="3039999" w="10457053">
                <a:moveTo>
                  <a:pt x="0" y="0"/>
                </a:moveTo>
                <a:lnTo>
                  <a:pt x="10457053" y="0"/>
                </a:lnTo>
                <a:lnTo>
                  <a:pt x="10457053" y="3039999"/>
                </a:lnTo>
                <a:lnTo>
                  <a:pt x="0" y="3039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75000"/>
            </a:blip>
            <a:stretch>
              <a:fillRect b="-63859" l="-110831" r="-105333" t="-5608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1"/>
          <p:cNvSpPr/>
          <p:nvPr/>
        </p:nvSpPr>
        <p:spPr>
          <a:xfrm>
            <a:off x="771408" y="1304470"/>
            <a:ext cx="7823930" cy="2346960"/>
          </a:xfrm>
          <a:custGeom>
            <a:rect b="b" l="l" r="r" t="t"/>
            <a:pathLst>
              <a:path extrusionOk="0" h="3129280" w="10431907">
                <a:moveTo>
                  <a:pt x="0" y="0"/>
                </a:moveTo>
                <a:lnTo>
                  <a:pt x="10431907" y="0"/>
                </a:lnTo>
                <a:lnTo>
                  <a:pt x="10431907" y="3129280"/>
                </a:lnTo>
                <a:lnTo>
                  <a:pt x="0" y="3129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b="-22318" l="-1556" r="-1160" t="-10596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1"/>
          <p:cNvSpPr/>
          <p:nvPr/>
        </p:nvSpPr>
        <p:spPr>
          <a:xfrm>
            <a:off x="771408" y="3964"/>
            <a:ext cx="16557117" cy="1189387"/>
          </a:xfrm>
          <a:custGeom>
            <a:rect b="b" l="l" r="r" t="t"/>
            <a:pathLst>
              <a:path extrusionOk="0" h="1585849" w="22076156">
                <a:moveTo>
                  <a:pt x="0" y="0"/>
                </a:moveTo>
                <a:lnTo>
                  <a:pt x="22076156" y="0"/>
                </a:lnTo>
                <a:lnTo>
                  <a:pt x="22076156" y="1585849"/>
                </a:lnTo>
                <a:lnTo>
                  <a:pt x="0" y="158584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1"/>
          <p:cNvSpPr txBox="1"/>
          <p:nvPr/>
        </p:nvSpPr>
        <p:spPr>
          <a:xfrm>
            <a:off x="-14177" y="149990"/>
            <a:ext cx="18288000" cy="9489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38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57F73"/>
                </a:solidFill>
                <a:latin typeface="Anta"/>
                <a:ea typeface="Anta"/>
                <a:cs typeface="Anta"/>
                <a:sym typeface="Anta"/>
              </a:rPr>
              <a:t>CAPACITY BUILDING</a:t>
            </a:r>
            <a:endParaRPr/>
          </a:p>
        </p:txBody>
      </p:sp>
      <p:sp>
        <p:nvSpPr>
          <p:cNvPr id="498" name="Google Shape;498;p11"/>
          <p:cNvSpPr/>
          <p:nvPr/>
        </p:nvSpPr>
        <p:spPr>
          <a:xfrm>
            <a:off x="762000" y="5877377"/>
            <a:ext cx="7842790" cy="2168271"/>
          </a:xfrm>
          <a:custGeom>
            <a:rect b="b" l="l" r="r" t="t"/>
            <a:pathLst>
              <a:path extrusionOk="0" h="2891028" w="10457053">
                <a:moveTo>
                  <a:pt x="0" y="0"/>
                </a:moveTo>
                <a:lnTo>
                  <a:pt x="10457053" y="0"/>
                </a:lnTo>
                <a:lnTo>
                  <a:pt x="10457053" y="2891028"/>
                </a:lnTo>
                <a:lnTo>
                  <a:pt x="0" y="2891028"/>
                </a:lnTo>
              </a:path>
            </a:pathLst>
          </a:custGeom>
          <a:solidFill>
            <a:srgbClr val="E6E0E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1"/>
          <p:cNvSpPr/>
          <p:nvPr/>
        </p:nvSpPr>
        <p:spPr>
          <a:xfrm rot="5400000">
            <a:off x="5360045" y="5797447"/>
            <a:ext cx="3150013" cy="3330035"/>
          </a:xfrm>
          <a:custGeom>
            <a:rect b="b" l="l" r="r" t="t"/>
            <a:pathLst>
              <a:path extrusionOk="0" h="4440047" w="4200017">
                <a:moveTo>
                  <a:pt x="4200017" y="0"/>
                </a:moveTo>
                <a:cubicBezTo>
                  <a:pt x="4200017" y="2452116"/>
                  <a:pt x="2319655" y="4440047"/>
                  <a:pt x="0" y="4440047"/>
                </a:cubicBezTo>
                <a:lnTo>
                  <a:pt x="0" y="0"/>
                </a:ln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1"/>
          <p:cNvSpPr txBox="1"/>
          <p:nvPr/>
        </p:nvSpPr>
        <p:spPr>
          <a:xfrm>
            <a:off x="6375489" y="6259738"/>
            <a:ext cx="1875632" cy="11782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Training</a:t>
            </a:r>
            <a:endParaRPr/>
          </a:p>
          <a:p>
            <a:pPr indent="0" lvl="0" marL="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Course</a:t>
            </a:r>
            <a:endParaRPr/>
          </a:p>
        </p:txBody>
      </p:sp>
      <p:sp>
        <p:nvSpPr>
          <p:cNvPr id="501" name="Google Shape;501;p11"/>
          <p:cNvSpPr txBox="1"/>
          <p:nvPr/>
        </p:nvSpPr>
        <p:spPr>
          <a:xfrm>
            <a:off x="977076" y="5912565"/>
            <a:ext cx="4509819" cy="18942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604A7B"/>
                </a:solidFill>
                <a:latin typeface="Arial Rounded"/>
                <a:ea typeface="Arial Rounded"/>
                <a:cs typeface="Arial Rounded"/>
                <a:sym typeface="Arial Rounded"/>
              </a:rPr>
              <a:t>Young Entrepreneurs</a:t>
            </a:r>
            <a:endParaRPr/>
          </a:p>
          <a:p>
            <a:pPr indent="0" lvl="0" marL="0" marR="0" rtl="0" algn="l">
              <a:lnSpc>
                <a:spcPct val="17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with STI background pitch entrepreneurial solutions to challenges of sustainability.</a:t>
            </a:r>
            <a:endParaRPr/>
          </a:p>
        </p:txBody>
      </p:sp>
      <p:sp>
        <p:nvSpPr>
          <p:cNvPr descr="Presentation - Free business icons" id="502" name="Google Shape;502;p11"/>
          <p:cNvSpPr/>
          <p:nvPr/>
        </p:nvSpPr>
        <p:spPr>
          <a:xfrm>
            <a:off x="5049490" y="7267124"/>
            <a:ext cx="1195101" cy="788004"/>
          </a:xfrm>
          <a:custGeom>
            <a:rect b="b" l="l" r="r" t="t"/>
            <a:pathLst>
              <a:path extrusionOk="0" h="1050671" w="1593469">
                <a:moveTo>
                  <a:pt x="0" y="0"/>
                </a:moveTo>
                <a:lnTo>
                  <a:pt x="1593469" y="0"/>
                </a:lnTo>
                <a:lnTo>
                  <a:pt x="1593469" y="1050671"/>
                </a:lnTo>
                <a:lnTo>
                  <a:pt x="0" y="10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65401" l="0" r="-1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1"/>
          <p:cNvSpPr/>
          <p:nvPr/>
        </p:nvSpPr>
        <p:spPr>
          <a:xfrm>
            <a:off x="5110229" y="7059649"/>
            <a:ext cx="1070991" cy="201740"/>
          </a:xfrm>
          <a:custGeom>
            <a:rect b="b" l="l" r="r" t="t"/>
            <a:pathLst>
              <a:path extrusionOk="0" h="268986" w="1427988">
                <a:moveTo>
                  <a:pt x="0" y="44831"/>
                </a:moveTo>
                <a:cubicBezTo>
                  <a:pt x="0" y="20066"/>
                  <a:pt x="20066" y="0"/>
                  <a:pt x="44831" y="0"/>
                </a:cubicBezTo>
                <a:lnTo>
                  <a:pt x="1383157" y="0"/>
                </a:lnTo>
                <a:cubicBezTo>
                  <a:pt x="1407922" y="0"/>
                  <a:pt x="1427988" y="20066"/>
                  <a:pt x="1427988" y="44831"/>
                </a:cubicBezTo>
                <a:lnTo>
                  <a:pt x="1427988" y="224155"/>
                </a:lnTo>
                <a:cubicBezTo>
                  <a:pt x="1427988" y="248920"/>
                  <a:pt x="1407922" y="268986"/>
                  <a:pt x="1383157" y="268986"/>
                </a:cubicBezTo>
                <a:lnTo>
                  <a:pt x="44831" y="268986"/>
                </a:lnTo>
                <a:cubicBezTo>
                  <a:pt x="20066" y="268986"/>
                  <a:pt x="0" y="248920"/>
                  <a:pt x="0" y="224155"/>
                </a:cubicBezTo>
                <a:close/>
              </a:path>
            </a:pathLst>
          </a:custGeom>
          <a:solidFill>
            <a:srgbClr val="FCD5B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11"/>
          <p:cNvSpPr/>
          <p:nvPr/>
        </p:nvSpPr>
        <p:spPr>
          <a:xfrm>
            <a:off x="5028008" y="6571670"/>
            <a:ext cx="1212152" cy="944880"/>
          </a:xfrm>
          <a:custGeom>
            <a:rect b="b" l="l" r="r" t="t"/>
            <a:pathLst>
              <a:path extrusionOk="0" h="1259840" w="1616202">
                <a:moveTo>
                  <a:pt x="0" y="0"/>
                </a:moveTo>
                <a:lnTo>
                  <a:pt x="1616202" y="0"/>
                </a:lnTo>
                <a:lnTo>
                  <a:pt x="1616202" y="1259840"/>
                </a:lnTo>
                <a:lnTo>
                  <a:pt x="0" y="1259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2" l="-15206" r="-34084" t="-12062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1"/>
          <p:cNvSpPr/>
          <p:nvPr/>
        </p:nvSpPr>
        <p:spPr>
          <a:xfrm>
            <a:off x="8683629" y="5888983"/>
            <a:ext cx="8644890" cy="2156650"/>
          </a:xfrm>
          <a:custGeom>
            <a:rect b="b" l="l" r="r" t="t"/>
            <a:pathLst>
              <a:path extrusionOk="0" h="2875534" w="11526520">
                <a:moveTo>
                  <a:pt x="0" y="0"/>
                </a:moveTo>
                <a:lnTo>
                  <a:pt x="11526520" y="0"/>
                </a:lnTo>
                <a:lnTo>
                  <a:pt x="11526520" y="2875534"/>
                </a:lnTo>
                <a:lnTo>
                  <a:pt x="0" y="2875534"/>
                </a:lnTo>
              </a:path>
            </a:pathLst>
          </a:custGeom>
          <a:solidFill>
            <a:srgbClr val="EBF1D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1"/>
          <p:cNvSpPr/>
          <p:nvPr/>
        </p:nvSpPr>
        <p:spPr>
          <a:xfrm>
            <a:off x="8688244" y="5884317"/>
            <a:ext cx="3181921" cy="3135344"/>
          </a:xfrm>
          <a:custGeom>
            <a:rect b="b" l="l" r="r" t="t"/>
            <a:pathLst>
              <a:path extrusionOk="0" h="4180459" w="4242562">
                <a:moveTo>
                  <a:pt x="4242562" y="0"/>
                </a:moveTo>
                <a:cubicBezTo>
                  <a:pt x="4242562" y="2308860"/>
                  <a:pt x="2343023" y="4180459"/>
                  <a:pt x="0" y="4180459"/>
                </a:cubicBez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1"/>
          <p:cNvSpPr txBox="1"/>
          <p:nvPr/>
        </p:nvSpPr>
        <p:spPr>
          <a:xfrm>
            <a:off x="9006368" y="6259738"/>
            <a:ext cx="1928227" cy="11782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Best </a:t>
            </a:r>
            <a:endParaRPr/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Practice</a:t>
            </a:r>
            <a:endParaRPr/>
          </a:p>
        </p:txBody>
      </p:sp>
      <p:sp>
        <p:nvSpPr>
          <p:cNvPr id="508" name="Google Shape;508;p11"/>
          <p:cNvSpPr txBox="1"/>
          <p:nvPr/>
        </p:nvSpPr>
        <p:spPr>
          <a:xfrm>
            <a:off x="12140698" y="5912565"/>
            <a:ext cx="4790036" cy="18942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7933C"/>
                </a:solidFill>
                <a:latin typeface="Arial Rounded"/>
                <a:ea typeface="Arial Rounded"/>
                <a:cs typeface="Arial Rounded"/>
                <a:sym typeface="Arial Rounded"/>
              </a:rPr>
              <a:t>All Participants</a:t>
            </a:r>
            <a:endParaRPr/>
          </a:p>
          <a:p>
            <a:pPr indent="0" lvl="0" marL="0" marR="0" rtl="0" algn="l">
              <a:lnSpc>
                <a:spcPct val="17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explore industrial application of biohydrogen energy solutions for green transition.</a:t>
            </a:r>
            <a:endParaRPr/>
          </a:p>
        </p:txBody>
      </p:sp>
      <p:sp>
        <p:nvSpPr>
          <p:cNvPr id="509" name="Google Shape;509;p11"/>
          <p:cNvSpPr/>
          <p:nvPr/>
        </p:nvSpPr>
        <p:spPr>
          <a:xfrm>
            <a:off x="10879076" y="6604901"/>
            <a:ext cx="1148715" cy="1440752"/>
          </a:xfrm>
          <a:custGeom>
            <a:rect b="b" l="l" r="r" t="t"/>
            <a:pathLst>
              <a:path extrusionOk="0" h="1921002" w="1531620">
                <a:moveTo>
                  <a:pt x="0" y="0"/>
                </a:moveTo>
                <a:lnTo>
                  <a:pt x="1531620" y="0"/>
                </a:lnTo>
                <a:lnTo>
                  <a:pt x="1531620" y="1921002"/>
                </a:lnTo>
                <a:lnTo>
                  <a:pt x="0" y="1921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998" l="0" r="-401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8672607" y="3641991"/>
            <a:ext cx="8649272" cy="2165223"/>
          </a:xfrm>
          <a:custGeom>
            <a:rect b="b" l="l" r="r" t="t"/>
            <a:pathLst>
              <a:path extrusionOk="0" h="2886964" w="11532362">
                <a:moveTo>
                  <a:pt x="0" y="0"/>
                </a:moveTo>
                <a:lnTo>
                  <a:pt x="11532362" y="0"/>
                </a:lnTo>
                <a:lnTo>
                  <a:pt x="11532362" y="2886964"/>
                </a:lnTo>
                <a:lnTo>
                  <a:pt x="0" y="2886964"/>
                </a:lnTo>
              </a:path>
            </a:pathLst>
          </a:custGeom>
          <a:solidFill>
            <a:srgbClr val="DCE6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 txBox="1"/>
          <p:nvPr/>
        </p:nvSpPr>
        <p:spPr>
          <a:xfrm>
            <a:off x="12140698" y="3659720"/>
            <a:ext cx="4735080" cy="1880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376092"/>
                </a:solidFill>
                <a:latin typeface="Arial Rounded"/>
                <a:ea typeface="Arial Rounded"/>
                <a:cs typeface="Arial Rounded"/>
                <a:sym typeface="Arial Rounded"/>
              </a:rPr>
              <a:t>Technologists</a:t>
            </a:r>
            <a:endParaRPr/>
          </a:p>
          <a:p>
            <a:pPr indent="0" lvl="0" marL="0" marR="0" rtl="0" algn="l">
              <a:lnSpc>
                <a:spcPct val="17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from academic/research institutes share knowledge and experience biohydrogen technologies.</a:t>
            </a:r>
            <a:endParaRPr/>
          </a:p>
        </p:txBody>
      </p:sp>
      <p:sp>
        <p:nvSpPr>
          <p:cNvPr id="512" name="Google Shape;512;p11"/>
          <p:cNvSpPr/>
          <p:nvPr/>
        </p:nvSpPr>
        <p:spPr>
          <a:xfrm rot="-5400000">
            <a:off x="8686531" y="2659493"/>
            <a:ext cx="3146870" cy="3149918"/>
          </a:xfrm>
          <a:custGeom>
            <a:rect b="b" l="l" r="r" t="t"/>
            <a:pathLst>
              <a:path extrusionOk="0" h="4199890" w="4195826">
                <a:moveTo>
                  <a:pt x="4195826" y="0"/>
                </a:moveTo>
                <a:cubicBezTo>
                  <a:pt x="4195826" y="2319528"/>
                  <a:pt x="2317369" y="4199890"/>
                  <a:pt x="0" y="4199890"/>
                </a:cubicBez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 txBox="1"/>
          <p:nvPr/>
        </p:nvSpPr>
        <p:spPr>
          <a:xfrm>
            <a:off x="8914551" y="4040152"/>
            <a:ext cx="2358380" cy="562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Workshop</a:t>
            </a:r>
            <a:endParaRPr/>
          </a:p>
        </p:txBody>
      </p:sp>
      <p:sp>
        <p:nvSpPr>
          <p:cNvPr descr="Doctor - Free healthcare and medical icons" id="514" name="Google Shape;514;p11"/>
          <p:cNvSpPr/>
          <p:nvPr/>
        </p:nvSpPr>
        <p:spPr>
          <a:xfrm>
            <a:off x="10870163" y="4363399"/>
            <a:ext cx="1289399" cy="1451229"/>
          </a:xfrm>
          <a:custGeom>
            <a:rect b="b" l="l" r="r" t="t"/>
            <a:pathLst>
              <a:path extrusionOk="0" h="1934972" w="1719199">
                <a:moveTo>
                  <a:pt x="0" y="0"/>
                </a:moveTo>
                <a:lnTo>
                  <a:pt x="1719199" y="0"/>
                </a:lnTo>
                <a:lnTo>
                  <a:pt x="1719199" y="1934972"/>
                </a:lnTo>
                <a:lnTo>
                  <a:pt x="0" y="1934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32999" l="-34642" r="-33549" t="-1643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1"/>
          <p:cNvSpPr/>
          <p:nvPr/>
        </p:nvSpPr>
        <p:spPr>
          <a:xfrm>
            <a:off x="762000" y="3641991"/>
            <a:ext cx="7850600" cy="2172652"/>
          </a:xfrm>
          <a:custGeom>
            <a:rect b="b" l="l" r="r" t="t"/>
            <a:pathLst>
              <a:path extrusionOk="0" h="2896870" w="10467467">
                <a:moveTo>
                  <a:pt x="0" y="0"/>
                </a:moveTo>
                <a:lnTo>
                  <a:pt x="10467467" y="0"/>
                </a:lnTo>
                <a:lnTo>
                  <a:pt x="10467467" y="2896870"/>
                </a:lnTo>
                <a:lnTo>
                  <a:pt x="0" y="2896870"/>
                </a:lnTo>
              </a:path>
            </a:pathLst>
          </a:custGeom>
          <a:solidFill>
            <a:srgbClr val="FDEA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1"/>
          <p:cNvSpPr txBox="1"/>
          <p:nvPr/>
        </p:nvSpPr>
        <p:spPr>
          <a:xfrm>
            <a:off x="977503" y="3659720"/>
            <a:ext cx="4131222" cy="1880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984807"/>
                </a:solidFill>
                <a:latin typeface="Arial Rounded"/>
                <a:ea typeface="Arial Rounded"/>
                <a:cs typeface="Arial Rounded"/>
                <a:sym typeface="Arial Rounded"/>
              </a:rPr>
              <a:t>Regulators</a:t>
            </a:r>
            <a:r>
              <a:rPr b="1" lang="en-US" sz="28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/>
          </a:p>
          <a:p>
            <a:pPr indent="0" lvl="0" marL="0" marR="0" rtl="0" algn="l">
              <a:lnSpc>
                <a:spcPct val="17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from governmental agencies address clean and low-carbon hydrogen energy policy.</a:t>
            </a:r>
            <a:endParaRPr/>
          </a:p>
        </p:txBody>
      </p:sp>
      <p:sp>
        <p:nvSpPr>
          <p:cNvPr id="517" name="Google Shape;517;p11"/>
          <p:cNvSpPr/>
          <p:nvPr/>
        </p:nvSpPr>
        <p:spPr>
          <a:xfrm rot="10800000">
            <a:off x="5270130" y="2667268"/>
            <a:ext cx="3330035" cy="3135344"/>
          </a:xfrm>
          <a:custGeom>
            <a:rect b="b" l="l" r="r" t="t"/>
            <a:pathLst>
              <a:path extrusionOk="0" h="4180459" w="4440047">
                <a:moveTo>
                  <a:pt x="4440047" y="0"/>
                </a:moveTo>
                <a:cubicBezTo>
                  <a:pt x="4440047" y="2308860"/>
                  <a:pt x="2452243" y="4180459"/>
                  <a:pt x="0" y="4180459"/>
                </a:cubicBezTo>
                <a:lnTo>
                  <a:pt x="0" y="0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1"/>
          <p:cNvSpPr txBox="1"/>
          <p:nvPr/>
        </p:nvSpPr>
        <p:spPr>
          <a:xfrm>
            <a:off x="6381695" y="3425774"/>
            <a:ext cx="2010413" cy="11782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Policy </a:t>
            </a:r>
            <a:endParaRPr/>
          </a:p>
          <a:p>
            <a:pPr indent="0" lvl="0" marL="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Dialogue</a:t>
            </a:r>
            <a:endParaRPr/>
          </a:p>
        </p:txBody>
      </p:sp>
      <p:sp>
        <p:nvSpPr>
          <p:cNvPr id="519" name="Google Shape;519;p11"/>
          <p:cNvSpPr/>
          <p:nvPr/>
        </p:nvSpPr>
        <p:spPr>
          <a:xfrm>
            <a:off x="5135148" y="4196903"/>
            <a:ext cx="1709357" cy="1613725"/>
          </a:xfrm>
          <a:custGeom>
            <a:rect b="b" l="l" r="r" t="t"/>
            <a:pathLst>
              <a:path extrusionOk="0" h="2151634" w="2279142">
                <a:moveTo>
                  <a:pt x="0" y="0"/>
                </a:moveTo>
                <a:lnTo>
                  <a:pt x="2279142" y="0"/>
                </a:lnTo>
                <a:lnTo>
                  <a:pt x="2279142" y="2151634"/>
                </a:lnTo>
                <a:lnTo>
                  <a:pt x="0" y="2151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71391" l="-50229" r="-38186" t="-3272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2"/>
          <p:cNvSpPr/>
          <p:nvPr/>
        </p:nvSpPr>
        <p:spPr>
          <a:xfrm>
            <a:off x="457199" y="3964"/>
            <a:ext cx="17373600" cy="1184815"/>
          </a:xfrm>
          <a:custGeom>
            <a:rect b="b" l="l" r="r" t="t"/>
            <a:pathLst>
              <a:path extrusionOk="0" h="1579753" w="23164800">
                <a:moveTo>
                  <a:pt x="0" y="0"/>
                </a:moveTo>
                <a:lnTo>
                  <a:pt x="23164800" y="0"/>
                </a:lnTo>
                <a:lnTo>
                  <a:pt x="23164800" y="1579753"/>
                </a:lnTo>
                <a:lnTo>
                  <a:pt x="0" y="157975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12"/>
          <p:cNvSpPr/>
          <p:nvPr/>
        </p:nvSpPr>
        <p:spPr>
          <a:xfrm>
            <a:off x="472440" y="2662692"/>
            <a:ext cx="12184569" cy="3413334"/>
          </a:xfrm>
          <a:custGeom>
            <a:rect b="b" l="l" r="r" t="t"/>
            <a:pathLst>
              <a:path extrusionOk="0" h="3413334" w="12184569">
                <a:moveTo>
                  <a:pt x="0" y="0"/>
                </a:moveTo>
                <a:lnTo>
                  <a:pt x="12184569" y="0"/>
                </a:lnTo>
                <a:lnTo>
                  <a:pt x="12184569" y="3413334"/>
                </a:lnTo>
                <a:lnTo>
                  <a:pt x="0" y="34133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12"/>
          <p:cNvSpPr txBox="1"/>
          <p:nvPr/>
        </p:nvSpPr>
        <p:spPr>
          <a:xfrm>
            <a:off x="0" y="149997"/>
            <a:ext cx="18288000" cy="1033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7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57F73"/>
                </a:solidFill>
                <a:latin typeface="Anta"/>
                <a:ea typeface="Anta"/>
                <a:cs typeface="Anta"/>
                <a:sym typeface="Anta"/>
              </a:rPr>
              <a:t>EVALUATION</a:t>
            </a:r>
            <a:endParaRPr/>
          </a:p>
        </p:txBody>
      </p:sp>
      <p:sp>
        <p:nvSpPr>
          <p:cNvPr id="531" name="Google Shape;531;p12"/>
          <p:cNvSpPr txBox="1"/>
          <p:nvPr/>
        </p:nvSpPr>
        <p:spPr>
          <a:xfrm>
            <a:off x="10896600" y="4580208"/>
            <a:ext cx="5882403" cy="487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12 Travel-eligible economies </a:t>
            </a:r>
            <a:endParaRPr/>
          </a:p>
        </p:txBody>
      </p:sp>
      <p:sp>
        <p:nvSpPr>
          <p:cNvPr id="532" name="Google Shape;532;p12"/>
          <p:cNvSpPr txBox="1"/>
          <p:nvPr/>
        </p:nvSpPr>
        <p:spPr>
          <a:xfrm>
            <a:off x="5715000" y="5451412"/>
            <a:ext cx="3609029" cy="487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9BBB59"/>
                </a:solidFill>
                <a:latin typeface="Arial Rounded"/>
                <a:ea typeface="Arial Rounded"/>
                <a:cs typeface="Arial Rounded"/>
                <a:sym typeface="Arial Rounded"/>
              </a:rPr>
              <a:t>6 Event experts</a:t>
            </a:r>
            <a:endParaRPr/>
          </a:p>
        </p:txBody>
      </p:sp>
      <p:sp>
        <p:nvSpPr>
          <p:cNvPr id="533" name="Google Shape;533;p12"/>
          <p:cNvSpPr txBox="1"/>
          <p:nvPr/>
        </p:nvSpPr>
        <p:spPr>
          <a:xfrm>
            <a:off x="12733797" y="3664411"/>
            <a:ext cx="5151120" cy="487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79646"/>
                </a:solidFill>
                <a:latin typeface="Arial Rounded"/>
                <a:ea typeface="Arial Rounded"/>
                <a:cs typeface="Arial Rounded"/>
                <a:sym typeface="Arial Rounded"/>
              </a:rPr>
              <a:t>14 Attending economies </a:t>
            </a:r>
            <a:endParaRPr/>
          </a:p>
        </p:txBody>
      </p:sp>
      <p:sp>
        <p:nvSpPr>
          <p:cNvPr id="534" name="Google Shape;534;p12"/>
          <p:cNvSpPr txBox="1"/>
          <p:nvPr/>
        </p:nvSpPr>
        <p:spPr>
          <a:xfrm>
            <a:off x="2598611" y="2784814"/>
            <a:ext cx="5463349" cy="487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0504D"/>
                </a:solidFill>
                <a:latin typeface="Arial Rounded"/>
                <a:ea typeface="Arial Rounded"/>
                <a:cs typeface="Arial Rounded"/>
                <a:sym typeface="Arial Rounded"/>
              </a:rPr>
              <a:t>2 Policy recommendations </a:t>
            </a:r>
            <a:endParaRPr/>
          </a:p>
        </p:txBody>
      </p:sp>
      <p:sp>
        <p:nvSpPr>
          <p:cNvPr id="535" name="Google Shape;535;p12"/>
          <p:cNvSpPr/>
          <p:nvPr/>
        </p:nvSpPr>
        <p:spPr>
          <a:xfrm>
            <a:off x="472439" y="6400839"/>
            <a:ext cx="6095999" cy="3386404"/>
          </a:xfrm>
          <a:custGeom>
            <a:rect b="b" l="l" r="r" t="t"/>
            <a:pathLst>
              <a:path extrusionOk="0" h="3386404" w="6095999">
                <a:moveTo>
                  <a:pt x="0" y="0"/>
                </a:moveTo>
                <a:lnTo>
                  <a:pt x="6095999" y="0"/>
                </a:lnTo>
                <a:lnTo>
                  <a:pt x="6095999" y="3386405"/>
                </a:lnTo>
                <a:lnTo>
                  <a:pt x="0" y="3386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2"/>
          <p:cNvSpPr txBox="1"/>
          <p:nvPr/>
        </p:nvSpPr>
        <p:spPr>
          <a:xfrm>
            <a:off x="4723229" y="6491590"/>
            <a:ext cx="5074920" cy="487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4BACC6"/>
                </a:solidFill>
                <a:latin typeface="Arial Rounded"/>
                <a:ea typeface="Arial Rounded"/>
                <a:cs typeface="Arial Rounded"/>
                <a:sym typeface="Arial Rounded"/>
              </a:rPr>
              <a:t>40% Female participants </a:t>
            </a:r>
            <a:endParaRPr/>
          </a:p>
        </p:txBody>
      </p:sp>
      <p:sp>
        <p:nvSpPr>
          <p:cNvPr id="537" name="Google Shape;537;p12"/>
          <p:cNvSpPr txBox="1"/>
          <p:nvPr/>
        </p:nvSpPr>
        <p:spPr>
          <a:xfrm>
            <a:off x="6249464" y="7415819"/>
            <a:ext cx="7588337" cy="487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8CB3E3"/>
                </a:solidFill>
                <a:latin typeface="Arial Rounded"/>
                <a:ea typeface="Arial Rounded"/>
                <a:cs typeface="Arial Rounded"/>
                <a:sym typeface="Arial Rounded"/>
              </a:rPr>
              <a:t>55% Participants’ knowledge increase</a:t>
            </a:r>
            <a:endParaRPr/>
          </a:p>
        </p:txBody>
      </p:sp>
      <p:sp>
        <p:nvSpPr>
          <p:cNvPr id="538" name="Google Shape;538;p12"/>
          <p:cNvSpPr txBox="1"/>
          <p:nvPr/>
        </p:nvSpPr>
        <p:spPr>
          <a:xfrm>
            <a:off x="5939354" y="9189900"/>
            <a:ext cx="9224446" cy="436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54061"/>
                </a:solidFill>
                <a:latin typeface="Arial Rounded"/>
                <a:ea typeface="Arial Rounded"/>
                <a:cs typeface="Arial Rounded"/>
                <a:sym typeface="Arial Rounded"/>
              </a:rPr>
              <a:t>50% Female participants’ knowledge increase </a:t>
            </a:r>
            <a:endParaRPr/>
          </a:p>
        </p:txBody>
      </p:sp>
      <p:sp>
        <p:nvSpPr>
          <p:cNvPr id="539" name="Google Shape;539;p12"/>
          <p:cNvSpPr txBox="1"/>
          <p:nvPr/>
        </p:nvSpPr>
        <p:spPr>
          <a:xfrm>
            <a:off x="5939354" y="8318696"/>
            <a:ext cx="12348646" cy="405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376092"/>
                </a:solidFill>
                <a:latin typeface="Arial Rounded"/>
                <a:ea typeface="Arial Rounded"/>
                <a:cs typeface="Arial Rounded"/>
                <a:sym typeface="Arial Rounded"/>
              </a:rPr>
              <a:t>60% Developing economies’ participants’ knowledge increase </a:t>
            </a:r>
            <a:endParaRPr/>
          </a:p>
        </p:txBody>
      </p:sp>
      <p:sp>
        <p:nvSpPr>
          <p:cNvPr id="540" name="Google Shape;540;p12"/>
          <p:cNvSpPr txBox="1"/>
          <p:nvPr/>
        </p:nvSpPr>
        <p:spPr>
          <a:xfrm>
            <a:off x="4657497" y="1446498"/>
            <a:ext cx="8961120" cy="952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057F73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EXPECTED OUTPUTS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3"/>
          <p:cNvSpPr/>
          <p:nvPr/>
        </p:nvSpPr>
        <p:spPr>
          <a:xfrm>
            <a:off x="0" y="0"/>
            <a:ext cx="19899629" cy="11268170"/>
          </a:xfrm>
          <a:custGeom>
            <a:rect b="b" l="l" r="r" t="t"/>
            <a:pathLst>
              <a:path extrusionOk="0" h="15024227" w="26532839">
                <a:moveTo>
                  <a:pt x="0" y="0"/>
                </a:moveTo>
                <a:lnTo>
                  <a:pt x="26532839" y="0"/>
                </a:lnTo>
                <a:lnTo>
                  <a:pt x="26532839" y="15024227"/>
                </a:lnTo>
                <a:lnTo>
                  <a:pt x="0" y="15024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4" l="0" r="0" t="-1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3"/>
          <p:cNvSpPr/>
          <p:nvPr/>
        </p:nvSpPr>
        <p:spPr>
          <a:xfrm>
            <a:off x="3662174" y="-2362200"/>
            <a:ext cx="20226528" cy="18911697"/>
          </a:xfrm>
          <a:custGeom>
            <a:rect b="b" l="l" r="r" t="t"/>
            <a:pathLst>
              <a:path extrusionOk="0" h="25215596" w="26968704">
                <a:moveTo>
                  <a:pt x="0" y="12607798"/>
                </a:moveTo>
                <a:cubicBezTo>
                  <a:pt x="0" y="5635117"/>
                  <a:pt x="6047105" y="0"/>
                  <a:pt x="13484352" y="0"/>
                </a:cubicBezTo>
                <a:cubicBezTo>
                  <a:pt x="20921599" y="0"/>
                  <a:pt x="26968704" y="5635117"/>
                  <a:pt x="26968704" y="12607798"/>
                </a:cubicBezTo>
                <a:lnTo>
                  <a:pt x="26816304" y="12607798"/>
                </a:lnTo>
                <a:lnTo>
                  <a:pt x="26968704" y="12607798"/>
                </a:lnTo>
                <a:cubicBezTo>
                  <a:pt x="26968704" y="19580479"/>
                  <a:pt x="20921599" y="25215596"/>
                  <a:pt x="13484352" y="25215596"/>
                </a:cubicBezTo>
                <a:lnTo>
                  <a:pt x="13484352" y="25063196"/>
                </a:lnTo>
                <a:lnTo>
                  <a:pt x="13484352" y="25215596"/>
                </a:lnTo>
                <a:cubicBezTo>
                  <a:pt x="6047105" y="25215469"/>
                  <a:pt x="0" y="19580479"/>
                  <a:pt x="0" y="12607798"/>
                </a:cubicBezTo>
                <a:lnTo>
                  <a:pt x="152400" y="12607798"/>
                </a:lnTo>
                <a:lnTo>
                  <a:pt x="304800" y="12607798"/>
                </a:lnTo>
                <a:lnTo>
                  <a:pt x="152400" y="12607798"/>
                </a:lnTo>
                <a:lnTo>
                  <a:pt x="0" y="12607798"/>
                </a:lnTo>
                <a:moveTo>
                  <a:pt x="304800" y="12607798"/>
                </a:moveTo>
                <a:cubicBezTo>
                  <a:pt x="304800" y="12691999"/>
                  <a:pt x="236601" y="12760198"/>
                  <a:pt x="152400" y="12760198"/>
                </a:cubicBezTo>
                <a:cubicBezTo>
                  <a:pt x="68199" y="12760198"/>
                  <a:pt x="0" y="12691999"/>
                  <a:pt x="0" y="12607798"/>
                </a:cubicBezTo>
                <a:cubicBezTo>
                  <a:pt x="0" y="12523597"/>
                  <a:pt x="68199" y="12455398"/>
                  <a:pt x="152400" y="12455398"/>
                </a:cubicBezTo>
                <a:cubicBezTo>
                  <a:pt x="236601" y="12455398"/>
                  <a:pt x="304800" y="12523597"/>
                  <a:pt x="304800" y="12607798"/>
                </a:cubicBezTo>
                <a:cubicBezTo>
                  <a:pt x="304800" y="19392900"/>
                  <a:pt x="6195568" y="24910796"/>
                  <a:pt x="13484352" y="24910796"/>
                </a:cubicBezTo>
                <a:cubicBezTo>
                  <a:pt x="20773137" y="24910796"/>
                  <a:pt x="26663904" y="19392900"/>
                  <a:pt x="26663904" y="12607798"/>
                </a:cubicBezTo>
                <a:cubicBezTo>
                  <a:pt x="26663904" y="5822696"/>
                  <a:pt x="20773137" y="304800"/>
                  <a:pt x="13484352" y="304800"/>
                </a:cubicBezTo>
                <a:lnTo>
                  <a:pt x="13484352" y="152400"/>
                </a:lnTo>
                <a:lnTo>
                  <a:pt x="13484352" y="304800"/>
                </a:lnTo>
                <a:cubicBezTo>
                  <a:pt x="6195568" y="304800"/>
                  <a:pt x="304800" y="5822569"/>
                  <a:pt x="304800" y="12607798"/>
                </a:cubicBezTo>
                <a:close/>
              </a:path>
            </a:pathLst>
          </a:custGeom>
          <a:solidFill>
            <a:srgbClr val="FAC090">
              <a:alpha val="5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3"/>
          <p:cNvSpPr/>
          <p:nvPr/>
        </p:nvSpPr>
        <p:spPr>
          <a:xfrm>
            <a:off x="3276600" y="1746087"/>
            <a:ext cx="2590800" cy="2465641"/>
          </a:xfrm>
          <a:custGeom>
            <a:rect b="b" l="l" r="r" t="t"/>
            <a:pathLst>
              <a:path extrusionOk="0" h="3287522" w="3454400">
                <a:moveTo>
                  <a:pt x="0" y="1643761"/>
                </a:moveTo>
                <a:cubicBezTo>
                  <a:pt x="0" y="735965"/>
                  <a:pt x="773303" y="0"/>
                  <a:pt x="1727200" y="0"/>
                </a:cubicBezTo>
                <a:cubicBezTo>
                  <a:pt x="2681097" y="0"/>
                  <a:pt x="3454400" y="735965"/>
                  <a:pt x="3454400" y="1643761"/>
                </a:cubicBezTo>
                <a:cubicBezTo>
                  <a:pt x="3454400" y="2551557"/>
                  <a:pt x="2681097" y="3287522"/>
                  <a:pt x="1727200" y="3287522"/>
                </a:cubicBezTo>
                <a:cubicBezTo>
                  <a:pt x="773303" y="3287522"/>
                  <a:pt x="0" y="2551557"/>
                  <a:pt x="0" y="1643761"/>
                </a:cubicBezTo>
                <a:close/>
              </a:path>
            </a:pathLst>
          </a:custGeom>
          <a:solidFill>
            <a:srgbClr val="FAC09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3"/>
          <p:cNvSpPr/>
          <p:nvPr/>
        </p:nvSpPr>
        <p:spPr>
          <a:xfrm>
            <a:off x="2440628" y="6526479"/>
            <a:ext cx="2590800" cy="2465641"/>
          </a:xfrm>
          <a:custGeom>
            <a:rect b="b" l="l" r="r" t="t"/>
            <a:pathLst>
              <a:path extrusionOk="0" h="3287522" w="3454400">
                <a:moveTo>
                  <a:pt x="0" y="1643761"/>
                </a:moveTo>
                <a:cubicBezTo>
                  <a:pt x="0" y="735965"/>
                  <a:pt x="773303" y="0"/>
                  <a:pt x="1727200" y="0"/>
                </a:cubicBezTo>
                <a:cubicBezTo>
                  <a:pt x="2681097" y="0"/>
                  <a:pt x="3454400" y="735965"/>
                  <a:pt x="3454400" y="1643761"/>
                </a:cubicBezTo>
                <a:cubicBezTo>
                  <a:pt x="3454400" y="2551557"/>
                  <a:pt x="2681097" y="3287522"/>
                  <a:pt x="1727200" y="3287522"/>
                </a:cubicBezTo>
                <a:cubicBezTo>
                  <a:pt x="773303" y="3287522"/>
                  <a:pt x="0" y="2551557"/>
                  <a:pt x="0" y="1643761"/>
                </a:cubicBezTo>
                <a:close/>
              </a:path>
            </a:pathLst>
          </a:custGeom>
          <a:solidFill>
            <a:srgbClr val="FAC09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Emblem of ASEAN - Wikipedia" id="553" name="Google Shape;553;p13"/>
          <p:cNvSpPr/>
          <p:nvPr/>
        </p:nvSpPr>
        <p:spPr>
          <a:xfrm>
            <a:off x="2809520" y="6836685"/>
            <a:ext cx="1864137" cy="1836896"/>
          </a:xfrm>
          <a:custGeom>
            <a:rect b="b" l="l" r="r" t="t"/>
            <a:pathLst>
              <a:path extrusionOk="0" h="2449195" w="2485517">
                <a:moveTo>
                  <a:pt x="0" y="0"/>
                </a:moveTo>
                <a:lnTo>
                  <a:pt x="2485517" y="0"/>
                </a:lnTo>
                <a:lnTo>
                  <a:pt x="2485517" y="2449195"/>
                </a:lnTo>
                <a:lnTo>
                  <a:pt x="0" y="2449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" l="0" r="-4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3"/>
          <p:cNvSpPr/>
          <p:nvPr/>
        </p:nvSpPr>
        <p:spPr>
          <a:xfrm>
            <a:off x="2961920" y="1790700"/>
            <a:ext cx="3210306" cy="2140172"/>
          </a:xfrm>
          <a:custGeom>
            <a:rect b="b" l="l" r="r" t="t"/>
            <a:pathLst>
              <a:path extrusionOk="0" h="2853563" w="4280408">
                <a:moveTo>
                  <a:pt x="0" y="0"/>
                </a:moveTo>
                <a:lnTo>
                  <a:pt x="4280408" y="0"/>
                </a:lnTo>
                <a:lnTo>
                  <a:pt x="4280408" y="2853563"/>
                </a:lnTo>
                <a:lnTo>
                  <a:pt x="0" y="2853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3"/>
          <p:cNvSpPr txBox="1"/>
          <p:nvPr/>
        </p:nvSpPr>
        <p:spPr>
          <a:xfrm>
            <a:off x="307975" y="227012"/>
            <a:ext cx="4812708" cy="1033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7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57F73"/>
                </a:solidFill>
                <a:latin typeface="Anta"/>
                <a:ea typeface="Anta"/>
                <a:cs typeface="Anta"/>
                <a:sym typeface="Anta"/>
              </a:rPr>
              <a:t>LINKAGES</a:t>
            </a:r>
            <a:endParaRPr/>
          </a:p>
        </p:txBody>
      </p:sp>
      <p:sp>
        <p:nvSpPr>
          <p:cNvPr id="556" name="Google Shape;556;p13"/>
          <p:cNvSpPr/>
          <p:nvPr/>
        </p:nvSpPr>
        <p:spPr>
          <a:xfrm>
            <a:off x="7545590" y="2039963"/>
            <a:ext cx="4004310" cy="5749671"/>
          </a:xfrm>
          <a:custGeom>
            <a:rect b="b" l="l" r="r" t="t"/>
            <a:pathLst>
              <a:path extrusionOk="0" h="7666228" w="5339080">
                <a:moveTo>
                  <a:pt x="913003" y="7666228"/>
                </a:moveTo>
                <a:cubicBezTo>
                  <a:pt x="0" y="6084951"/>
                  <a:pt x="0" y="4136644"/>
                  <a:pt x="913003" y="2555367"/>
                </a:cubicBezTo>
                <a:cubicBezTo>
                  <a:pt x="1826006" y="974091"/>
                  <a:pt x="3513201" y="0"/>
                  <a:pt x="5339080" y="0"/>
                </a:cubicBezTo>
                <a:lnTo>
                  <a:pt x="5339080" y="473964"/>
                </a:lnTo>
                <a:cubicBezTo>
                  <a:pt x="3682492" y="473964"/>
                  <a:pt x="2151761" y="1357757"/>
                  <a:pt x="1323467" y="2792349"/>
                </a:cubicBezTo>
                <a:cubicBezTo>
                  <a:pt x="495173" y="4226941"/>
                  <a:pt x="495173" y="5994527"/>
                  <a:pt x="1323467" y="7429246"/>
                </a:cubicBezTo>
                <a:close/>
              </a:path>
            </a:pathLst>
          </a:custGeom>
          <a:solidFill>
            <a:srgbClr val="B7DE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3"/>
          <p:cNvSpPr/>
          <p:nvPr/>
        </p:nvSpPr>
        <p:spPr>
          <a:xfrm>
            <a:off x="8230342" y="7611898"/>
            <a:ext cx="6639115" cy="2094357"/>
          </a:xfrm>
          <a:custGeom>
            <a:rect b="b" l="l" r="r" t="t"/>
            <a:pathLst>
              <a:path extrusionOk="0" h="2792476" w="8852154">
                <a:moveTo>
                  <a:pt x="8852154" y="236982"/>
                </a:moveTo>
                <a:cubicBezTo>
                  <a:pt x="7939278" y="1818386"/>
                  <a:pt x="6251956" y="2792476"/>
                  <a:pt x="4426077" y="2792476"/>
                </a:cubicBezTo>
                <a:cubicBezTo>
                  <a:pt x="2600198" y="2792476"/>
                  <a:pt x="912876" y="1818386"/>
                  <a:pt x="0" y="236982"/>
                </a:cubicBezTo>
                <a:lnTo>
                  <a:pt x="410464" y="1"/>
                </a:lnTo>
                <a:cubicBezTo>
                  <a:pt x="1238758" y="1434592"/>
                  <a:pt x="2769489" y="2318385"/>
                  <a:pt x="4426077" y="2318385"/>
                </a:cubicBezTo>
                <a:cubicBezTo>
                  <a:pt x="6082665" y="2318385"/>
                  <a:pt x="7613396" y="1434719"/>
                  <a:pt x="8441690" y="0"/>
                </a:cubicBezTo>
                <a:close/>
              </a:path>
            </a:pathLst>
          </a:custGeom>
          <a:solidFill>
            <a:srgbClr val="B9CDE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3"/>
          <p:cNvSpPr/>
          <p:nvPr/>
        </p:nvSpPr>
        <p:spPr>
          <a:xfrm>
            <a:off x="11549900" y="2039963"/>
            <a:ext cx="4004310" cy="5749671"/>
          </a:xfrm>
          <a:custGeom>
            <a:rect b="b" l="l" r="r" t="t"/>
            <a:pathLst>
              <a:path extrusionOk="0" h="7666228" w="5339080">
                <a:moveTo>
                  <a:pt x="0" y="0"/>
                </a:moveTo>
                <a:cubicBezTo>
                  <a:pt x="1825879" y="0"/>
                  <a:pt x="3513201" y="974090"/>
                  <a:pt x="4426077" y="2555367"/>
                </a:cubicBezTo>
                <a:cubicBezTo>
                  <a:pt x="5338953" y="4136644"/>
                  <a:pt x="5339080" y="6084951"/>
                  <a:pt x="4426077" y="7666228"/>
                </a:cubicBezTo>
                <a:lnTo>
                  <a:pt x="4015613" y="7429246"/>
                </a:lnTo>
                <a:cubicBezTo>
                  <a:pt x="4843907" y="5994654"/>
                  <a:pt x="4843907" y="4227068"/>
                  <a:pt x="4015613" y="2792349"/>
                </a:cubicBezTo>
                <a:cubicBezTo>
                  <a:pt x="3187319" y="1357630"/>
                  <a:pt x="1656588" y="473964"/>
                  <a:pt x="0" y="473964"/>
                </a:cubicBezTo>
                <a:close/>
              </a:path>
            </a:pathLst>
          </a:custGeom>
          <a:solidFill>
            <a:srgbClr val="CCC1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9" name="Google Shape;559;p13"/>
          <p:cNvGrpSpPr/>
          <p:nvPr/>
        </p:nvGrpSpPr>
        <p:grpSpPr>
          <a:xfrm>
            <a:off x="9083311" y="4157422"/>
            <a:ext cx="4933311" cy="3680876"/>
            <a:chOff x="0" y="0"/>
            <a:chExt cx="6577748" cy="4907835"/>
          </a:xfrm>
        </p:grpSpPr>
        <p:sp>
          <p:nvSpPr>
            <p:cNvPr id="560" name="Google Shape;560;p13"/>
            <p:cNvSpPr/>
            <p:nvPr/>
          </p:nvSpPr>
          <p:spPr>
            <a:xfrm>
              <a:off x="0" y="0"/>
              <a:ext cx="6577748" cy="4907835"/>
            </a:xfrm>
            <a:custGeom>
              <a:rect b="b" l="l" r="r" t="t"/>
              <a:pathLst>
                <a:path extrusionOk="0" h="4907835" w="6577748">
                  <a:moveTo>
                    <a:pt x="0" y="0"/>
                  </a:moveTo>
                  <a:lnTo>
                    <a:pt x="6577748" y="0"/>
                  </a:lnTo>
                  <a:lnTo>
                    <a:pt x="6577748" y="4907835"/>
                  </a:lnTo>
                  <a:lnTo>
                    <a:pt x="0" y="49078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3"/>
            <p:cNvSpPr txBox="1"/>
            <p:nvPr/>
          </p:nvSpPr>
          <p:spPr>
            <a:xfrm>
              <a:off x="0" y="180975"/>
              <a:ext cx="6577748" cy="4726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404040"/>
                  </a:solidFill>
                  <a:latin typeface="Anta"/>
                  <a:ea typeface="Anta"/>
                  <a:cs typeface="Anta"/>
                  <a:sym typeface="Anta"/>
                </a:rPr>
                <a:t>APEC Cross-Fora </a:t>
              </a:r>
              <a:endParaRPr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404040"/>
                  </a:solidFill>
                  <a:latin typeface="Anta"/>
                  <a:ea typeface="Anta"/>
                  <a:cs typeface="Anta"/>
                  <a:sym typeface="Anta"/>
                </a:rPr>
                <a:t>Collaboration</a:t>
              </a:r>
              <a:endParaRPr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rgbClr val="404040"/>
                </a:solidFill>
                <a:latin typeface="Anta"/>
                <a:ea typeface="Anta"/>
                <a:cs typeface="Anta"/>
                <a:sym typeface="Anta"/>
              </a:endParaRPr>
            </a:p>
          </p:txBody>
        </p:sp>
      </p:grpSp>
      <p:grpSp>
        <p:nvGrpSpPr>
          <p:cNvPr id="562" name="Google Shape;562;p13"/>
          <p:cNvGrpSpPr/>
          <p:nvPr/>
        </p:nvGrpSpPr>
        <p:grpSpPr>
          <a:xfrm>
            <a:off x="10223926" y="802863"/>
            <a:ext cx="2651950" cy="2651950"/>
            <a:chOff x="0" y="0"/>
            <a:chExt cx="3535934" cy="3535934"/>
          </a:xfrm>
        </p:grpSpPr>
        <p:sp>
          <p:nvSpPr>
            <p:cNvPr id="563" name="Google Shape;563;p13"/>
            <p:cNvSpPr/>
            <p:nvPr/>
          </p:nvSpPr>
          <p:spPr>
            <a:xfrm>
              <a:off x="25400" y="25400"/>
              <a:ext cx="3485134" cy="3485134"/>
            </a:xfrm>
            <a:custGeom>
              <a:rect b="b" l="l" r="r" t="t"/>
              <a:pathLst>
                <a:path extrusionOk="0" h="3485134" w="3485134">
                  <a:moveTo>
                    <a:pt x="0" y="1742567"/>
                  </a:moveTo>
                  <a:cubicBezTo>
                    <a:pt x="0" y="780161"/>
                    <a:pt x="780161" y="0"/>
                    <a:pt x="1742567" y="0"/>
                  </a:cubicBezTo>
                  <a:cubicBezTo>
                    <a:pt x="2704973" y="0"/>
                    <a:pt x="3485134" y="780161"/>
                    <a:pt x="3485134" y="1742567"/>
                  </a:cubicBezTo>
                  <a:cubicBezTo>
                    <a:pt x="3485134" y="2704973"/>
                    <a:pt x="2704973" y="3485134"/>
                    <a:pt x="1742567" y="3485134"/>
                  </a:cubicBezTo>
                  <a:cubicBezTo>
                    <a:pt x="780161" y="3485134"/>
                    <a:pt x="0" y="2704973"/>
                    <a:pt x="0" y="1742567"/>
                  </a:cubicBezTo>
                  <a:close/>
                </a:path>
              </a:pathLst>
            </a:custGeom>
            <a:solidFill>
              <a:srgbClr val="CCC1D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0" y="0"/>
              <a:ext cx="3535934" cy="3535934"/>
            </a:xfrm>
            <a:custGeom>
              <a:rect b="b" l="l" r="r" t="t"/>
              <a:pathLst>
                <a:path extrusionOk="0" h="3535934" w="3535934">
                  <a:moveTo>
                    <a:pt x="0" y="1767967"/>
                  </a:moveTo>
                  <a:cubicBezTo>
                    <a:pt x="0" y="791591"/>
                    <a:pt x="791591" y="0"/>
                    <a:pt x="1767967" y="0"/>
                  </a:cubicBezTo>
                  <a:lnTo>
                    <a:pt x="1767967" y="25400"/>
                  </a:lnTo>
                  <a:lnTo>
                    <a:pt x="1767967" y="0"/>
                  </a:lnTo>
                  <a:cubicBezTo>
                    <a:pt x="2744343" y="0"/>
                    <a:pt x="3535934" y="791591"/>
                    <a:pt x="3535934" y="1767967"/>
                  </a:cubicBezTo>
                  <a:cubicBezTo>
                    <a:pt x="3535934" y="2744343"/>
                    <a:pt x="2744343" y="3535934"/>
                    <a:pt x="1767967" y="3535934"/>
                  </a:cubicBezTo>
                  <a:lnTo>
                    <a:pt x="1767967" y="3510534"/>
                  </a:lnTo>
                  <a:lnTo>
                    <a:pt x="1767967" y="3535934"/>
                  </a:lnTo>
                  <a:cubicBezTo>
                    <a:pt x="791591" y="3535934"/>
                    <a:pt x="0" y="2744343"/>
                    <a:pt x="0" y="1767967"/>
                  </a:cubicBezTo>
                  <a:lnTo>
                    <a:pt x="25400" y="1767967"/>
                  </a:lnTo>
                  <a:lnTo>
                    <a:pt x="41148" y="1787906"/>
                  </a:lnTo>
                  <a:cubicBezTo>
                    <a:pt x="33528" y="1794002"/>
                    <a:pt x="23114" y="1795018"/>
                    <a:pt x="14351" y="1790827"/>
                  </a:cubicBezTo>
                  <a:cubicBezTo>
                    <a:pt x="5588" y="1786636"/>
                    <a:pt x="0" y="1777746"/>
                    <a:pt x="0" y="1767967"/>
                  </a:cubicBezTo>
                  <a:moveTo>
                    <a:pt x="50800" y="1767967"/>
                  </a:moveTo>
                  <a:lnTo>
                    <a:pt x="25400" y="1767967"/>
                  </a:lnTo>
                  <a:lnTo>
                    <a:pt x="9652" y="1748028"/>
                  </a:lnTo>
                  <a:cubicBezTo>
                    <a:pt x="17272" y="1741932"/>
                    <a:pt x="27686" y="1740916"/>
                    <a:pt x="36449" y="1745107"/>
                  </a:cubicBezTo>
                  <a:cubicBezTo>
                    <a:pt x="45212" y="1749298"/>
                    <a:pt x="50800" y="1758188"/>
                    <a:pt x="50800" y="1767967"/>
                  </a:cubicBezTo>
                  <a:cubicBezTo>
                    <a:pt x="50800" y="2716276"/>
                    <a:pt x="819658" y="3485134"/>
                    <a:pt x="1767967" y="3485134"/>
                  </a:cubicBezTo>
                  <a:cubicBezTo>
                    <a:pt x="2716276" y="3485134"/>
                    <a:pt x="3485134" y="2716276"/>
                    <a:pt x="3485134" y="1767967"/>
                  </a:cubicBezTo>
                  <a:lnTo>
                    <a:pt x="3510534" y="1767967"/>
                  </a:lnTo>
                  <a:lnTo>
                    <a:pt x="3485134" y="1767967"/>
                  </a:lnTo>
                  <a:cubicBezTo>
                    <a:pt x="3485134" y="819658"/>
                    <a:pt x="2716276" y="50800"/>
                    <a:pt x="1767967" y="50800"/>
                  </a:cubicBezTo>
                  <a:lnTo>
                    <a:pt x="1767967" y="25400"/>
                  </a:lnTo>
                  <a:lnTo>
                    <a:pt x="1767967" y="50800"/>
                  </a:lnTo>
                  <a:cubicBezTo>
                    <a:pt x="819658" y="50800"/>
                    <a:pt x="50800" y="819658"/>
                    <a:pt x="50800" y="1767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13"/>
          <p:cNvGrpSpPr/>
          <p:nvPr/>
        </p:nvGrpSpPr>
        <p:grpSpPr>
          <a:xfrm>
            <a:off x="10606713" y="1185650"/>
            <a:ext cx="1886359" cy="1886359"/>
            <a:chOff x="0" y="0"/>
            <a:chExt cx="2515145" cy="2515145"/>
          </a:xfrm>
        </p:grpSpPr>
        <p:sp>
          <p:nvSpPr>
            <p:cNvPr id="566" name="Google Shape;566;p13"/>
            <p:cNvSpPr/>
            <p:nvPr/>
          </p:nvSpPr>
          <p:spPr>
            <a:xfrm>
              <a:off x="0" y="0"/>
              <a:ext cx="2515145" cy="2515145"/>
            </a:xfrm>
            <a:custGeom>
              <a:rect b="b" l="l" r="r" t="t"/>
              <a:pathLst>
                <a:path extrusionOk="0" h="2515145" w="2515145">
                  <a:moveTo>
                    <a:pt x="0" y="0"/>
                  </a:moveTo>
                  <a:lnTo>
                    <a:pt x="2515145" y="0"/>
                  </a:lnTo>
                  <a:lnTo>
                    <a:pt x="2515145" y="2515145"/>
                  </a:lnTo>
                  <a:lnTo>
                    <a:pt x="0" y="2515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3"/>
            <p:cNvSpPr txBox="1"/>
            <p:nvPr/>
          </p:nvSpPr>
          <p:spPr>
            <a:xfrm>
              <a:off x="0" y="47625"/>
              <a:ext cx="2515145" cy="2467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1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21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604A7B"/>
                  </a:solidFill>
                  <a:latin typeface="Anta"/>
                  <a:ea typeface="Anta"/>
                  <a:cs typeface="Anta"/>
                  <a:sym typeface="Anta"/>
                </a:rPr>
                <a:t>PPSTI</a:t>
              </a:r>
              <a:endParaRPr/>
            </a:p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604A7B"/>
                </a:solidFill>
                <a:latin typeface="Anta"/>
                <a:ea typeface="Anta"/>
                <a:cs typeface="Anta"/>
                <a:sym typeface="Anta"/>
              </a:endParaRPr>
            </a:p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604A7B"/>
                </a:solidFill>
                <a:latin typeface="Anta"/>
                <a:ea typeface="Anta"/>
                <a:cs typeface="Anta"/>
                <a:sym typeface="Anta"/>
              </a:endParaRPr>
            </a:p>
          </p:txBody>
        </p:sp>
      </p:grpSp>
      <p:grpSp>
        <p:nvGrpSpPr>
          <p:cNvPr id="568" name="Google Shape;568;p13"/>
          <p:cNvGrpSpPr/>
          <p:nvPr/>
        </p:nvGrpSpPr>
        <p:grpSpPr>
          <a:xfrm>
            <a:off x="13263552" y="6200217"/>
            <a:ext cx="3057906" cy="3090101"/>
            <a:chOff x="0" y="0"/>
            <a:chExt cx="4077208" cy="4120134"/>
          </a:xfrm>
        </p:grpSpPr>
        <p:sp>
          <p:nvSpPr>
            <p:cNvPr id="569" name="Google Shape;569;p13"/>
            <p:cNvSpPr/>
            <p:nvPr/>
          </p:nvSpPr>
          <p:spPr>
            <a:xfrm>
              <a:off x="25400" y="25400"/>
              <a:ext cx="4026408" cy="4069207"/>
            </a:xfrm>
            <a:custGeom>
              <a:rect b="b" l="l" r="r" t="t"/>
              <a:pathLst>
                <a:path extrusionOk="0" h="4069207" w="4026408">
                  <a:moveTo>
                    <a:pt x="0" y="2034667"/>
                  </a:moveTo>
                  <a:cubicBezTo>
                    <a:pt x="0" y="910971"/>
                    <a:pt x="901319" y="0"/>
                    <a:pt x="2013204" y="0"/>
                  </a:cubicBezTo>
                  <a:cubicBezTo>
                    <a:pt x="3125089" y="0"/>
                    <a:pt x="4026408" y="910971"/>
                    <a:pt x="4026408" y="2034667"/>
                  </a:cubicBezTo>
                  <a:cubicBezTo>
                    <a:pt x="4026408" y="3158363"/>
                    <a:pt x="3125089" y="4069207"/>
                    <a:pt x="2013204" y="4069207"/>
                  </a:cubicBezTo>
                  <a:cubicBezTo>
                    <a:pt x="901319" y="4069207"/>
                    <a:pt x="0" y="3158363"/>
                    <a:pt x="0" y="2034667"/>
                  </a:cubicBezTo>
                  <a:close/>
                </a:path>
              </a:pathLst>
            </a:custGeom>
            <a:solidFill>
              <a:srgbClr val="B9CD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0" y="0"/>
              <a:ext cx="4077208" cy="4120134"/>
            </a:xfrm>
            <a:custGeom>
              <a:rect b="b" l="l" r="r" t="t"/>
              <a:pathLst>
                <a:path extrusionOk="0" h="4120134" w="4077208">
                  <a:moveTo>
                    <a:pt x="0" y="2060067"/>
                  </a:moveTo>
                  <a:cubicBezTo>
                    <a:pt x="0" y="922528"/>
                    <a:pt x="912495" y="0"/>
                    <a:pt x="2038604" y="0"/>
                  </a:cubicBezTo>
                  <a:lnTo>
                    <a:pt x="2038604" y="25400"/>
                  </a:lnTo>
                  <a:lnTo>
                    <a:pt x="2038604" y="0"/>
                  </a:lnTo>
                  <a:cubicBezTo>
                    <a:pt x="3164840" y="0"/>
                    <a:pt x="4077208" y="922528"/>
                    <a:pt x="4077208" y="2060067"/>
                  </a:cubicBezTo>
                  <a:lnTo>
                    <a:pt x="4051808" y="2060067"/>
                  </a:lnTo>
                  <a:lnTo>
                    <a:pt x="4077208" y="2060067"/>
                  </a:lnTo>
                  <a:cubicBezTo>
                    <a:pt x="4077208" y="3197479"/>
                    <a:pt x="3164713" y="4120134"/>
                    <a:pt x="2038604" y="4120134"/>
                  </a:cubicBezTo>
                  <a:lnTo>
                    <a:pt x="2038604" y="4094734"/>
                  </a:lnTo>
                  <a:lnTo>
                    <a:pt x="2038604" y="4120134"/>
                  </a:lnTo>
                  <a:cubicBezTo>
                    <a:pt x="912495" y="4120007"/>
                    <a:pt x="0" y="3197479"/>
                    <a:pt x="0" y="2060067"/>
                  </a:cubicBezTo>
                  <a:lnTo>
                    <a:pt x="25400" y="2060067"/>
                  </a:lnTo>
                  <a:lnTo>
                    <a:pt x="50800" y="2060067"/>
                  </a:lnTo>
                  <a:lnTo>
                    <a:pt x="25400" y="2060067"/>
                  </a:lnTo>
                  <a:lnTo>
                    <a:pt x="0" y="2060067"/>
                  </a:lnTo>
                  <a:moveTo>
                    <a:pt x="50800" y="2060067"/>
                  </a:moveTo>
                  <a:cubicBezTo>
                    <a:pt x="50800" y="2074037"/>
                    <a:pt x="39370" y="2085467"/>
                    <a:pt x="25400" y="2085467"/>
                  </a:cubicBezTo>
                  <a:cubicBezTo>
                    <a:pt x="11430" y="2085467"/>
                    <a:pt x="0" y="2074037"/>
                    <a:pt x="0" y="2060067"/>
                  </a:cubicBezTo>
                  <a:cubicBezTo>
                    <a:pt x="0" y="2046097"/>
                    <a:pt x="11430" y="2034667"/>
                    <a:pt x="25400" y="2034667"/>
                  </a:cubicBezTo>
                  <a:cubicBezTo>
                    <a:pt x="39370" y="2034667"/>
                    <a:pt x="50800" y="2046097"/>
                    <a:pt x="50800" y="2060067"/>
                  </a:cubicBezTo>
                  <a:cubicBezTo>
                    <a:pt x="50800" y="3170047"/>
                    <a:pt x="941070" y="4069334"/>
                    <a:pt x="2038604" y="4069334"/>
                  </a:cubicBezTo>
                  <a:cubicBezTo>
                    <a:pt x="3136138" y="4069334"/>
                    <a:pt x="4026408" y="3169920"/>
                    <a:pt x="4026408" y="2060067"/>
                  </a:cubicBezTo>
                  <a:cubicBezTo>
                    <a:pt x="4026408" y="950214"/>
                    <a:pt x="3136265" y="50800"/>
                    <a:pt x="2038604" y="50800"/>
                  </a:cubicBezTo>
                  <a:lnTo>
                    <a:pt x="2038604" y="25400"/>
                  </a:lnTo>
                  <a:lnTo>
                    <a:pt x="2038604" y="50800"/>
                  </a:lnTo>
                  <a:cubicBezTo>
                    <a:pt x="941070" y="50800"/>
                    <a:pt x="50800" y="950087"/>
                    <a:pt x="50800" y="2060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1" name="Google Shape;571;p13"/>
          <p:cNvGrpSpPr/>
          <p:nvPr/>
        </p:nvGrpSpPr>
        <p:grpSpPr>
          <a:xfrm>
            <a:off x="13705799" y="6647163"/>
            <a:ext cx="2173456" cy="2196148"/>
            <a:chOff x="0" y="0"/>
            <a:chExt cx="2897941" cy="2928197"/>
          </a:xfrm>
        </p:grpSpPr>
        <p:sp>
          <p:nvSpPr>
            <p:cNvPr id="572" name="Google Shape;572;p13"/>
            <p:cNvSpPr/>
            <p:nvPr/>
          </p:nvSpPr>
          <p:spPr>
            <a:xfrm>
              <a:off x="0" y="0"/>
              <a:ext cx="2897941" cy="2928197"/>
            </a:xfrm>
            <a:custGeom>
              <a:rect b="b" l="l" r="r" t="t"/>
              <a:pathLst>
                <a:path extrusionOk="0" h="2928197" w="2897941">
                  <a:moveTo>
                    <a:pt x="0" y="0"/>
                  </a:moveTo>
                  <a:lnTo>
                    <a:pt x="2897941" y="0"/>
                  </a:lnTo>
                  <a:lnTo>
                    <a:pt x="2897941" y="2928197"/>
                  </a:lnTo>
                  <a:lnTo>
                    <a:pt x="0" y="29281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3"/>
            <p:cNvSpPr txBox="1"/>
            <p:nvPr/>
          </p:nvSpPr>
          <p:spPr>
            <a:xfrm>
              <a:off x="0" y="0"/>
              <a:ext cx="2897941" cy="2928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376092"/>
                  </a:solidFill>
                  <a:latin typeface="Anta"/>
                  <a:ea typeface="Anta"/>
                  <a:cs typeface="Anta"/>
                  <a:sym typeface="Anta"/>
                </a:rPr>
                <a:t>EWG</a:t>
              </a:r>
              <a:endParaRPr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99">
                  <a:solidFill>
                    <a:srgbClr val="376092"/>
                  </a:solidFill>
                  <a:latin typeface="Anta"/>
                  <a:ea typeface="Anta"/>
                  <a:cs typeface="Anta"/>
                  <a:sym typeface="Anta"/>
                </a:rPr>
                <a:t>EGNRET</a:t>
              </a:r>
              <a:endParaRPr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99">
                <a:solidFill>
                  <a:srgbClr val="376092"/>
                </a:solidFill>
                <a:latin typeface="Anta"/>
                <a:ea typeface="Anta"/>
                <a:cs typeface="Anta"/>
                <a:sym typeface="Anta"/>
              </a:endParaRPr>
            </a:p>
          </p:txBody>
        </p:sp>
      </p:grpSp>
      <p:grpSp>
        <p:nvGrpSpPr>
          <p:cNvPr id="574" name="Google Shape;574;p13"/>
          <p:cNvGrpSpPr/>
          <p:nvPr/>
        </p:nvGrpSpPr>
        <p:grpSpPr>
          <a:xfrm>
            <a:off x="6838427" y="6276407"/>
            <a:ext cx="2937700" cy="2937700"/>
            <a:chOff x="0" y="0"/>
            <a:chExt cx="3916934" cy="3916934"/>
          </a:xfrm>
        </p:grpSpPr>
        <p:sp>
          <p:nvSpPr>
            <p:cNvPr id="575" name="Google Shape;575;p13"/>
            <p:cNvSpPr/>
            <p:nvPr/>
          </p:nvSpPr>
          <p:spPr>
            <a:xfrm>
              <a:off x="25400" y="25400"/>
              <a:ext cx="3866134" cy="3866134"/>
            </a:xfrm>
            <a:custGeom>
              <a:rect b="b" l="l" r="r" t="t"/>
              <a:pathLst>
                <a:path extrusionOk="0" h="3866134" w="3866134">
                  <a:moveTo>
                    <a:pt x="0" y="1933067"/>
                  </a:moveTo>
                  <a:cubicBezTo>
                    <a:pt x="0" y="865505"/>
                    <a:pt x="865505" y="0"/>
                    <a:pt x="1933067" y="0"/>
                  </a:cubicBezTo>
                  <a:cubicBezTo>
                    <a:pt x="3000629" y="0"/>
                    <a:pt x="3866134" y="865505"/>
                    <a:pt x="3866134" y="1933067"/>
                  </a:cubicBezTo>
                  <a:cubicBezTo>
                    <a:pt x="3866134" y="3000629"/>
                    <a:pt x="3000629" y="3866134"/>
                    <a:pt x="1933067" y="3866134"/>
                  </a:cubicBezTo>
                  <a:cubicBezTo>
                    <a:pt x="865505" y="3866134"/>
                    <a:pt x="0" y="3000629"/>
                    <a:pt x="0" y="1933067"/>
                  </a:cubicBezTo>
                  <a:close/>
                </a:path>
              </a:pathLst>
            </a:custGeom>
            <a:solidFill>
              <a:srgbClr val="B7DEE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0" y="0"/>
              <a:ext cx="3916934" cy="3916934"/>
            </a:xfrm>
            <a:custGeom>
              <a:rect b="b" l="l" r="r" t="t"/>
              <a:pathLst>
                <a:path extrusionOk="0" h="3916934" w="3916934">
                  <a:moveTo>
                    <a:pt x="0" y="1958467"/>
                  </a:moveTo>
                  <a:cubicBezTo>
                    <a:pt x="0" y="876808"/>
                    <a:pt x="876808" y="0"/>
                    <a:pt x="1958467" y="0"/>
                  </a:cubicBezTo>
                  <a:lnTo>
                    <a:pt x="1958467" y="25400"/>
                  </a:lnTo>
                  <a:lnTo>
                    <a:pt x="1958467" y="0"/>
                  </a:lnTo>
                  <a:cubicBezTo>
                    <a:pt x="3040126" y="0"/>
                    <a:pt x="3916934" y="876808"/>
                    <a:pt x="3916934" y="1958467"/>
                  </a:cubicBezTo>
                  <a:lnTo>
                    <a:pt x="3891534" y="1958467"/>
                  </a:lnTo>
                  <a:lnTo>
                    <a:pt x="3916934" y="1958467"/>
                  </a:lnTo>
                  <a:cubicBezTo>
                    <a:pt x="3916934" y="3040126"/>
                    <a:pt x="3040126" y="3916934"/>
                    <a:pt x="1958467" y="3916934"/>
                  </a:cubicBezTo>
                  <a:lnTo>
                    <a:pt x="1958467" y="3891534"/>
                  </a:lnTo>
                  <a:lnTo>
                    <a:pt x="1958467" y="3916934"/>
                  </a:lnTo>
                  <a:cubicBezTo>
                    <a:pt x="876808" y="3916934"/>
                    <a:pt x="0" y="3039999"/>
                    <a:pt x="0" y="1958467"/>
                  </a:cubicBezTo>
                  <a:lnTo>
                    <a:pt x="25400" y="1958467"/>
                  </a:lnTo>
                  <a:lnTo>
                    <a:pt x="50800" y="1958467"/>
                  </a:lnTo>
                  <a:lnTo>
                    <a:pt x="25400" y="1958467"/>
                  </a:lnTo>
                  <a:lnTo>
                    <a:pt x="0" y="1958467"/>
                  </a:lnTo>
                  <a:moveTo>
                    <a:pt x="50800" y="1958467"/>
                  </a:moveTo>
                  <a:cubicBezTo>
                    <a:pt x="50800" y="1972437"/>
                    <a:pt x="39370" y="1983867"/>
                    <a:pt x="25400" y="1983867"/>
                  </a:cubicBezTo>
                  <a:cubicBezTo>
                    <a:pt x="11430" y="1983867"/>
                    <a:pt x="0" y="1972437"/>
                    <a:pt x="0" y="1958467"/>
                  </a:cubicBezTo>
                  <a:cubicBezTo>
                    <a:pt x="0" y="1944497"/>
                    <a:pt x="11430" y="1933067"/>
                    <a:pt x="25400" y="1933067"/>
                  </a:cubicBezTo>
                  <a:cubicBezTo>
                    <a:pt x="39370" y="1933067"/>
                    <a:pt x="50800" y="1944497"/>
                    <a:pt x="50800" y="1958467"/>
                  </a:cubicBezTo>
                  <a:cubicBezTo>
                    <a:pt x="50800" y="3012059"/>
                    <a:pt x="904875" y="3866134"/>
                    <a:pt x="1958467" y="3866134"/>
                  </a:cubicBezTo>
                  <a:cubicBezTo>
                    <a:pt x="3012059" y="3866134"/>
                    <a:pt x="3866134" y="3012059"/>
                    <a:pt x="3866134" y="1958467"/>
                  </a:cubicBezTo>
                  <a:cubicBezTo>
                    <a:pt x="3866134" y="904875"/>
                    <a:pt x="3012059" y="50800"/>
                    <a:pt x="1958467" y="50800"/>
                  </a:cubicBezTo>
                  <a:lnTo>
                    <a:pt x="1958467" y="25400"/>
                  </a:lnTo>
                  <a:lnTo>
                    <a:pt x="1958467" y="50800"/>
                  </a:lnTo>
                  <a:cubicBezTo>
                    <a:pt x="904875" y="50800"/>
                    <a:pt x="50800" y="904875"/>
                    <a:pt x="50800" y="19584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p13"/>
          <p:cNvGrpSpPr/>
          <p:nvPr/>
        </p:nvGrpSpPr>
        <p:grpSpPr>
          <a:xfrm>
            <a:off x="7263058" y="6701038"/>
            <a:ext cx="2088398" cy="2088398"/>
            <a:chOff x="0" y="0"/>
            <a:chExt cx="2784531" cy="2784531"/>
          </a:xfrm>
        </p:grpSpPr>
        <p:sp>
          <p:nvSpPr>
            <p:cNvPr id="578" name="Google Shape;578;p13"/>
            <p:cNvSpPr/>
            <p:nvPr/>
          </p:nvSpPr>
          <p:spPr>
            <a:xfrm>
              <a:off x="0" y="0"/>
              <a:ext cx="2784531" cy="2784531"/>
            </a:xfrm>
            <a:custGeom>
              <a:rect b="b" l="l" r="r" t="t"/>
              <a:pathLst>
                <a:path extrusionOk="0" h="2784531" w="2784531">
                  <a:moveTo>
                    <a:pt x="0" y="0"/>
                  </a:moveTo>
                  <a:lnTo>
                    <a:pt x="2784531" y="0"/>
                  </a:lnTo>
                  <a:lnTo>
                    <a:pt x="2784531" y="2784531"/>
                  </a:lnTo>
                  <a:lnTo>
                    <a:pt x="0" y="27845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3"/>
            <p:cNvSpPr txBox="1"/>
            <p:nvPr/>
          </p:nvSpPr>
          <p:spPr>
            <a:xfrm>
              <a:off x="0" y="38100"/>
              <a:ext cx="2784531" cy="27464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20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rgbClr val="31859C"/>
                  </a:solidFill>
                  <a:latin typeface="Anta"/>
                  <a:ea typeface="Anta"/>
                  <a:cs typeface="Anta"/>
                  <a:sym typeface="Anta"/>
                </a:rPr>
                <a:t>SMEWG</a:t>
              </a:r>
              <a:endParaRPr/>
            </a:p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400">
                <a:solidFill>
                  <a:srgbClr val="31859C"/>
                </a:solidFill>
                <a:latin typeface="Anta"/>
                <a:ea typeface="Anta"/>
                <a:cs typeface="Anta"/>
                <a:sym typeface="Anta"/>
              </a:endParaRPr>
            </a:p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400">
                <a:solidFill>
                  <a:srgbClr val="31859C"/>
                </a:solidFill>
                <a:latin typeface="Anta"/>
                <a:ea typeface="Anta"/>
                <a:cs typeface="Anta"/>
                <a:sym typeface="Anta"/>
              </a:endParaRPr>
            </a:p>
          </p:txBody>
        </p:sp>
      </p:grpSp>
      <p:sp>
        <p:nvSpPr>
          <p:cNvPr descr="一張含有 文字 的圖片  自動產生的描述" id="580" name="Google Shape;580;p13"/>
          <p:cNvSpPr/>
          <p:nvPr/>
        </p:nvSpPr>
        <p:spPr>
          <a:xfrm>
            <a:off x="9483277" y="3707468"/>
            <a:ext cx="4193381" cy="1806226"/>
          </a:xfrm>
          <a:custGeom>
            <a:rect b="b" l="l" r="r" t="t"/>
            <a:pathLst>
              <a:path extrusionOk="0" h="2408301" w="5591175">
                <a:moveTo>
                  <a:pt x="0" y="0"/>
                </a:moveTo>
                <a:lnTo>
                  <a:pt x="5591175" y="0"/>
                </a:lnTo>
                <a:lnTo>
                  <a:pt x="5591175" y="2408301"/>
                </a:lnTo>
                <a:lnTo>
                  <a:pt x="0" y="2408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8388" l="0" r="-257193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blue and white logo  Description automatically generated" id="585" name="Google Shape;585;p14"/>
          <p:cNvSpPr/>
          <p:nvPr/>
        </p:nvSpPr>
        <p:spPr>
          <a:xfrm>
            <a:off x="-28832" y="-19241"/>
            <a:ext cx="18288000" cy="10325481"/>
          </a:xfrm>
          <a:custGeom>
            <a:rect b="b" l="l" r="r" t="t"/>
            <a:pathLst>
              <a:path extrusionOk="0" h="13767308" w="24384000">
                <a:moveTo>
                  <a:pt x="0" y="0"/>
                </a:moveTo>
                <a:lnTo>
                  <a:pt x="24384000" y="0"/>
                </a:lnTo>
                <a:lnTo>
                  <a:pt x="24384000" y="13767308"/>
                </a:lnTo>
                <a:lnTo>
                  <a:pt x="0" y="13767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4"/>
          <p:cNvSpPr txBox="1"/>
          <p:nvPr/>
        </p:nvSpPr>
        <p:spPr>
          <a:xfrm>
            <a:off x="1134993" y="7810500"/>
            <a:ext cx="5234552" cy="1461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C.E.O.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DE59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Prof. Dr. Shu-Yii WU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steinwu2014@gmail.com</a:t>
            </a:r>
            <a:endParaRPr/>
          </a:p>
        </p:txBody>
      </p:sp>
      <p:sp>
        <p:nvSpPr>
          <p:cNvPr id="587" name="Google Shape;587;p14"/>
          <p:cNvSpPr txBox="1"/>
          <p:nvPr/>
        </p:nvSpPr>
        <p:spPr>
          <a:xfrm>
            <a:off x="7290779" y="7811782"/>
            <a:ext cx="5374189" cy="1461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Executive Secretary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DE59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Prof. Dr. Chen-Yeon CHU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cychu@mail.fcu.edu.tw </a:t>
            </a: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3534909" y="5652335"/>
            <a:ext cx="3833241" cy="3833241"/>
          </a:xfrm>
          <a:custGeom>
            <a:rect b="b" l="l" r="r" t="t"/>
            <a:pathLst>
              <a:path extrusionOk="0" h="5110988" w="5110988">
                <a:moveTo>
                  <a:pt x="0" y="0"/>
                </a:moveTo>
                <a:lnTo>
                  <a:pt x="5110988" y="0"/>
                </a:lnTo>
                <a:lnTo>
                  <a:pt x="5110988" y="5110988"/>
                </a:lnTo>
                <a:lnTo>
                  <a:pt x="0" y="5110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304800" y="277016"/>
            <a:ext cx="4419600" cy="1101566"/>
          </a:xfrm>
          <a:custGeom>
            <a:rect b="b" l="l" r="r" t="t"/>
            <a:pathLst>
              <a:path extrusionOk="0" h="1468755" w="5892800">
                <a:moveTo>
                  <a:pt x="0" y="0"/>
                </a:moveTo>
                <a:lnTo>
                  <a:pt x="5892800" y="0"/>
                </a:lnTo>
                <a:lnTo>
                  <a:pt x="5892800" y="1468755"/>
                </a:lnTo>
                <a:lnTo>
                  <a:pt x="0" y="1468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4"/>
          <p:cNvSpPr txBox="1"/>
          <p:nvPr/>
        </p:nvSpPr>
        <p:spPr>
          <a:xfrm>
            <a:off x="1209317" y="2054061"/>
            <a:ext cx="1581170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Thank You Very Much for Your Attention.</a:t>
            </a:r>
            <a:endParaRPr b="1" sz="7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4"/>
          <p:cNvSpPr txBox="1"/>
          <p:nvPr/>
        </p:nvSpPr>
        <p:spPr>
          <a:xfrm>
            <a:off x="1209317" y="3922179"/>
            <a:ext cx="12031680" cy="281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4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APEC ACABT would like to collaborate with APEC EGNRET and other fora to develop and implement clean and low-carbon hydrogen policy frameworks across the APEC region.</a:t>
            </a:r>
            <a:endParaRPr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blue and white logo  Description automatically generated" id="107" name="Google Shape;107;p2"/>
          <p:cNvSpPr/>
          <p:nvPr/>
        </p:nvSpPr>
        <p:spPr>
          <a:xfrm>
            <a:off x="-24546" y="5743312"/>
            <a:ext cx="18288000" cy="4734290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A blue and white logo  Description automatically generated" id="108" name="Google Shape;108;p2"/>
          <p:cNvSpPr/>
          <p:nvPr/>
        </p:nvSpPr>
        <p:spPr>
          <a:xfrm>
            <a:off x="-12700" y="-34740"/>
            <a:ext cx="18288000" cy="1495996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" y="82169"/>
            <a:ext cx="18287999" cy="1051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ACABT</a:t>
            </a: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0" y="1805339"/>
            <a:ext cx="18288000" cy="3983876"/>
          </a:xfrm>
          <a:custGeom>
            <a:rect b="b" l="l" r="r" t="t"/>
            <a:pathLst>
              <a:path extrusionOk="0" h="1761916" w="4907773">
                <a:moveTo>
                  <a:pt x="0" y="0"/>
                </a:moveTo>
                <a:lnTo>
                  <a:pt x="4907773" y="0"/>
                </a:lnTo>
                <a:lnTo>
                  <a:pt x="4907773" y="1761916"/>
                </a:lnTo>
                <a:lnTo>
                  <a:pt x="0" y="1761916"/>
                </a:lnTo>
                <a:close/>
              </a:path>
            </a:pathLst>
          </a:custGeom>
          <a:solidFill>
            <a:srgbClr val="FFFFFF">
              <a:alpha val="8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1295400" y="6057900"/>
            <a:ext cx="15263923" cy="15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Introduction to APEC - ACABT</a:t>
            </a:r>
            <a:endParaRPr/>
          </a:p>
        </p:txBody>
      </p:sp>
      <p:pic>
        <p:nvPicPr>
          <p:cNvPr descr="一張含有 文字, 字型, 螢幕擷取畫面, 標誌 的圖片&#10;&#10;自動產生的描述" id="112" name="Google Shape;11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4793" y="1511276"/>
            <a:ext cx="13167483" cy="250510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4210684" y="4371953"/>
            <a:ext cx="2318263" cy="13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Established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ISTWG 37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Suzhou, China</a:t>
            </a:r>
            <a:endParaRPr b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12521215" y="4381500"/>
            <a:ext cx="3023585" cy="1381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Endorsed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APEC PPSTI CCC 1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Pohang, Korea</a:t>
            </a:r>
            <a:endParaRPr b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8727251" y="4440051"/>
            <a:ext cx="119135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ISTWG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PPSTI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7059127" y="4502905"/>
            <a:ext cx="1582001" cy="722589"/>
          </a:xfrm>
          <a:prstGeom prst="roundRect">
            <a:avLst>
              <a:gd fmla="val 39743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 2012</a:t>
            </a:r>
            <a:endParaRPr/>
          </a:p>
        </p:txBody>
      </p:sp>
      <p:cxnSp>
        <p:nvCxnSpPr>
          <p:cNvPr id="117" name="Google Shape;117;p2"/>
          <p:cNvCxnSpPr/>
          <p:nvPr/>
        </p:nvCxnSpPr>
        <p:spPr>
          <a:xfrm flipH="1">
            <a:off x="7850127" y="5235528"/>
            <a:ext cx="3" cy="49959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" name="Google Shape;118;p2"/>
          <p:cNvSpPr/>
          <p:nvPr/>
        </p:nvSpPr>
        <p:spPr>
          <a:xfrm>
            <a:off x="2565173" y="4511099"/>
            <a:ext cx="1582001" cy="722589"/>
          </a:xfrm>
          <a:prstGeom prst="roundRect">
            <a:avLst>
              <a:gd fmla="val 39743" name="adj"/>
            </a:avLst>
          </a:prstGeom>
          <a:solidFill>
            <a:srgbClr val="C2D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 2009</a:t>
            </a:r>
            <a:endParaRPr/>
          </a:p>
        </p:txBody>
      </p:sp>
      <p:cxnSp>
        <p:nvCxnSpPr>
          <p:cNvPr id="119" name="Google Shape;119;p2"/>
          <p:cNvCxnSpPr/>
          <p:nvPr/>
        </p:nvCxnSpPr>
        <p:spPr>
          <a:xfrm>
            <a:off x="3356174" y="5223654"/>
            <a:ext cx="0" cy="509624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" name="Google Shape;120;p2"/>
          <p:cNvSpPr/>
          <p:nvPr/>
        </p:nvSpPr>
        <p:spPr>
          <a:xfrm>
            <a:off x="10869127" y="4505657"/>
            <a:ext cx="1582002" cy="722589"/>
          </a:xfrm>
          <a:prstGeom prst="roundRect">
            <a:avLst>
              <a:gd fmla="val 39743" name="adj"/>
            </a:avLst>
          </a:prstGeom>
          <a:solidFill>
            <a:srgbClr val="C2D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 2016</a:t>
            </a:r>
            <a:endParaRPr/>
          </a:p>
        </p:txBody>
      </p:sp>
      <p:cxnSp>
        <p:nvCxnSpPr>
          <p:cNvPr id="121" name="Google Shape;121;p2"/>
          <p:cNvCxnSpPr/>
          <p:nvPr/>
        </p:nvCxnSpPr>
        <p:spPr>
          <a:xfrm>
            <a:off x="11660126" y="5228246"/>
            <a:ext cx="0" cy="498781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" name="Google Shape;122;p2"/>
          <p:cNvSpPr/>
          <p:nvPr/>
        </p:nvSpPr>
        <p:spPr>
          <a:xfrm rot="5400000">
            <a:off x="8919855" y="4919229"/>
            <a:ext cx="274225" cy="28313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164E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9216729" y="7528290"/>
            <a:ext cx="775621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APEC PPSTI Center</a:t>
            </a:r>
            <a:endParaRPr/>
          </a:p>
        </p:txBody>
      </p:sp>
      <p:sp>
        <p:nvSpPr>
          <p:cNvPr id="124" name="Google Shape;124;p2"/>
          <p:cNvSpPr txBox="1"/>
          <p:nvPr/>
        </p:nvSpPr>
        <p:spPr>
          <a:xfrm>
            <a:off x="9232792" y="4770451"/>
            <a:ext cx="13337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renamed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blue and white logo  Description automatically generated" id="133" name="Google Shape;133;p3"/>
          <p:cNvSpPr/>
          <p:nvPr/>
        </p:nvSpPr>
        <p:spPr>
          <a:xfrm>
            <a:off x="-12700" y="-34740"/>
            <a:ext cx="18288000" cy="1495996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1" y="82169"/>
            <a:ext cx="18287999" cy="2103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ACABT Organization</a:t>
            </a:r>
            <a:endParaRPr/>
          </a:p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 </a:t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-2438400" y="1409700"/>
            <a:ext cx="22326600" cy="9753600"/>
          </a:xfrm>
          <a:custGeom>
            <a:rect b="b" l="l" r="r" t="t"/>
            <a:pathLst>
              <a:path extrusionOk="0" h="11268178" w="19899652">
                <a:moveTo>
                  <a:pt x="0" y="0"/>
                </a:moveTo>
                <a:lnTo>
                  <a:pt x="19899653" y="0"/>
                </a:lnTo>
                <a:lnTo>
                  <a:pt x="19899653" y="11268178"/>
                </a:lnTo>
                <a:lnTo>
                  <a:pt x="0" y="11268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3"/>
          <p:cNvCxnSpPr/>
          <p:nvPr/>
        </p:nvCxnSpPr>
        <p:spPr>
          <a:xfrm rot="10800000">
            <a:off x="14400027" y="3314700"/>
            <a:ext cx="1776" cy="846158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37" name="Google Shape;137;p3"/>
          <p:cNvCxnSpPr/>
          <p:nvPr/>
        </p:nvCxnSpPr>
        <p:spPr>
          <a:xfrm>
            <a:off x="6493615" y="7293428"/>
            <a:ext cx="2842457" cy="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38" name="Google Shape;138;p3"/>
          <p:cNvCxnSpPr/>
          <p:nvPr/>
        </p:nvCxnSpPr>
        <p:spPr>
          <a:xfrm flipH="1" rot="10800000">
            <a:off x="5020438" y="6621106"/>
            <a:ext cx="4" cy="1869632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39" name="Google Shape;139;p3"/>
          <p:cNvCxnSpPr/>
          <p:nvPr/>
        </p:nvCxnSpPr>
        <p:spPr>
          <a:xfrm>
            <a:off x="2824197" y="7073845"/>
            <a:ext cx="2063953" cy="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140" name="Google Shape;140;p3"/>
          <p:cNvGrpSpPr/>
          <p:nvPr/>
        </p:nvGrpSpPr>
        <p:grpSpPr>
          <a:xfrm>
            <a:off x="553742" y="7964016"/>
            <a:ext cx="2268000" cy="1108318"/>
            <a:chOff x="0" y="-192881"/>
            <a:chExt cx="3516351" cy="1477756"/>
          </a:xfrm>
        </p:grpSpPr>
        <p:grpSp>
          <p:nvGrpSpPr>
            <p:cNvPr id="141" name="Google Shape;141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6609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APR 2016</a:t>
                </a: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0" y="0"/>
                <a:ext cx="694588" cy="149615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7CCE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Malaysia Chapter</a:t>
                </a:r>
                <a:endParaRPr/>
              </a:p>
            </p:txBody>
          </p:sp>
        </p:grpSp>
      </p:grpSp>
      <p:grpSp>
        <p:nvGrpSpPr>
          <p:cNvPr id="147" name="Google Shape;147;p3"/>
          <p:cNvGrpSpPr/>
          <p:nvPr/>
        </p:nvGrpSpPr>
        <p:grpSpPr>
          <a:xfrm>
            <a:off x="3429000" y="8969460"/>
            <a:ext cx="2272151" cy="1108318"/>
            <a:chOff x="0" y="-192881"/>
            <a:chExt cx="3516351" cy="1477756"/>
          </a:xfrm>
        </p:grpSpPr>
        <p:grpSp>
          <p:nvGrpSpPr>
            <p:cNvPr id="148" name="Google Shape;148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6609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APR 2016</a:t>
                </a: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0" y="0"/>
                <a:ext cx="694588" cy="149615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7CCE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Indonesia Chapter</a:t>
                </a:r>
                <a:endParaRPr/>
              </a:p>
            </p:txBody>
          </p:sp>
        </p:grpSp>
      </p:grpSp>
      <p:grpSp>
        <p:nvGrpSpPr>
          <p:cNvPr id="154" name="Google Shape;154;p3"/>
          <p:cNvGrpSpPr/>
          <p:nvPr/>
        </p:nvGrpSpPr>
        <p:grpSpPr>
          <a:xfrm>
            <a:off x="13230385" y="2451108"/>
            <a:ext cx="2261711" cy="1108319"/>
            <a:chOff x="0" y="-192881"/>
            <a:chExt cx="3516351" cy="1477756"/>
          </a:xfrm>
        </p:grpSpPr>
        <p:grpSp>
          <p:nvGrpSpPr>
            <p:cNvPr id="155" name="Google Shape;155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6609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NOV 2023</a:t>
                </a:r>
                <a:endParaRPr/>
              </a:p>
            </p:txBody>
          </p:sp>
        </p:grpSp>
        <p:grpSp>
          <p:nvGrpSpPr>
            <p:cNvPr id="158" name="Google Shape;158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0" y="0"/>
                <a:ext cx="694588" cy="149615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7CCE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California Chapter</a:t>
                </a:r>
                <a:endParaRPr/>
              </a:p>
            </p:txBody>
          </p:sp>
        </p:grpSp>
      </p:grpSp>
      <p:grpSp>
        <p:nvGrpSpPr>
          <p:cNvPr id="161" name="Google Shape;161;p3"/>
          <p:cNvGrpSpPr/>
          <p:nvPr/>
        </p:nvGrpSpPr>
        <p:grpSpPr>
          <a:xfrm>
            <a:off x="560315" y="5315719"/>
            <a:ext cx="2268000" cy="1108318"/>
            <a:chOff x="0" y="-192881"/>
            <a:chExt cx="3516351" cy="1477756"/>
          </a:xfrm>
        </p:grpSpPr>
        <p:grpSp>
          <p:nvGrpSpPr>
            <p:cNvPr id="162" name="Google Shape;162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AUG 2017</a:t>
                </a:r>
                <a:endParaRPr/>
              </a:p>
            </p:txBody>
          </p:sp>
        </p:grpSp>
        <p:grpSp>
          <p:nvGrpSpPr>
            <p:cNvPr id="165" name="Google Shape;165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166" name="Google Shape;166;p3"/>
              <p:cNvSpPr/>
              <p:nvPr/>
            </p:nvSpPr>
            <p:spPr>
              <a:xfrm>
                <a:off x="0" y="0"/>
                <a:ext cx="694588" cy="149615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6DDE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Khon Kaen Branch</a:t>
                </a:r>
                <a:endParaRPr/>
              </a:p>
            </p:txBody>
          </p:sp>
        </p:grpSp>
      </p:grpSp>
      <p:cxnSp>
        <p:nvCxnSpPr>
          <p:cNvPr id="168" name="Google Shape;168;p3"/>
          <p:cNvCxnSpPr/>
          <p:nvPr/>
        </p:nvCxnSpPr>
        <p:spPr>
          <a:xfrm flipH="1" rot="10800000">
            <a:off x="2824197" y="5753662"/>
            <a:ext cx="2327194" cy="658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69" name="Google Shape;169;p3"/>
          <p:cNvCxnSpPr/>
          <p:nvPr/>
        </p:nvCxnSpPr>
        <p:spPr>
          <a:xfrm flipH="1">
            <a:off x="6805812" y="3593484"/>
            <a:ext cx="1775" cy="70075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170" name="Google Shape;170;p3"/>
          <p:cNvGrpSpPr/>
          <p:nvPr/>
        </p:nvGrpSpPr>
        <p:grpSpPr>
          <a:xfrm>
            <a:off x="6246550" y="2482018"/>
            <a:ext cx="2268000" cy="1109634"/>
            <a:chOff x="0" y="-192881"/>
            <a:chExt cx="3516351" cy="1477756"/>
          </a:xfrm>
        </p:grpSpPr>
        <p:grpSp>
          <p:nvGrpSpPr>
            <p:cNvPr id="171" name="Google Shape;171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SEP 2019</a:t>
                </a:r>
                <a:endParaRPr/>
              </a:p>
            </p:txBody>
          </p:sp>
        </p:grpSp>
        <p:grpSp>
          <p:nvGrpSpPr>
            <p:cNvPr id="174" name="Google Shape;174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175" name="Google Shape;175;p3"/>
              <p:cNvSpPr/>
              <p:nvPr/>
            </p:nvSpPr>
            <p:spPr>
              <a:xfrm>
                <a:off x="0" y="0"/>
                <a:ext cx="694588" cy="135991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6DDE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Seoul Branch</a:t>
                </a:r>
                <a:endParaRPr/>
              </a:p>
            </p:txBody>
          </p:sp>
        </p:grpSp>
      </p:grpSp>
      <p:cxnSp>
        <p:nvCxnSpPr>
          <p:cNvPr id="177" name="Google Shape;177;p3"/>
          <p:cNvCxnSpPr/>
          <p:nvPr/>
        </p:nvCxnSpPr>
        <p:spPr>
          <a:xfrm flipH="1" rot="10800000">
            <a:off x="5327024" y="6109948"/>
            <a:ext cx="4036170" cy="2151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78" name="Google Shape;178;p3"/>
          <p:cNvCxnSpPr/>
          <p:nvPr/>
        </p:nvCxnSpPr>
        <p:spPr>
          <a:xfrm flipH="1">
            <a:off x="2791746" y="8490738"/>
            <a:ext cx="2228684" cy="5562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79" name="Google Shape;179;p3"/>
          <p:cNvCxnSpPr/>
          <p:nvPr/>
        </p:nvCxnSpPr>
        <p:spPr>
          <a:xfrm flipH="1">
            <a:off x="5033387" y="3848100"/>
            <a:ext cx="1777" cy="782544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180" name="Google Shape;180;p3"/>
          <p:cNvGrpSpPr/>
          <p:nvPr/>
        </p:nvGrpSpPr>
        <p:grpSpPr>
          <a:xfrm>
            <a:off x="8930239" y="8496847"/>
            <a:ext cx="2516400" cy="1065706"/>
            <a:chOff x="0" y="-192881"/>
            <a:chExt cx="3869486" cy="1805022"/>
          </a:xfrm>
        </p:grpSpPr>
        <p:grpSp>
          <p:nvGrpSpPr>
            <p:cNvPr id="181" name="Google Shape;181;p3"/>
            <p:cNvGrpSpPr/>
            <p:nvPr/>
          </p:nvGrpSpPr>
          <p:grpSpPr>
            <a:xfrm>
              <a:off x="0" y="-192881"/>
              <a:ext cx="3869486" cy="1004833"/>
              <a:chOff x="0" y="-38100"/>
              <a:chExt cx="764343" cy="198486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0" y="-13438"/>
                <a:ext cx="764343" cy="160386"/>
              </a:xfrm>
              <a:custGeom>
                <a:rect b="b" l="l" r="r" t="t"/>
                <a:pathLst>
                  <a:path extrusionOk="0" h="160386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60386"/>
                    </a:lnTo>
                    <a:lnTo>
                      <a:pt x="0" y="1603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929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rgbClr val="929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3"/>
              <p:cNvSpPr txBox="1"/>
              <p:nvPr/>
            </p:nvSpPr>
            <p:spPr>
              <a:xfrm>
                <a:off x="0" y="-38100"/>
                <a:ext cx="694588" cy="198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 2025-2026</a:t>
                </a:r>
                <a:endParaRPr/>
              </a:p>
            </p:txBody>
          </p:sp>
        </p:grpSp>
        <p:grpSp>
          <p:nvGrpSpPr>
            <p:cNvPr id="184" name="Google Shape;184;p3"/>
            <p:cNvGrpSpPr/>
            <p:nvPr/>
          </p:nvGrpSpPr>
          <p:grpSpPr>
            <a:xfrm>
              <a:off x="0" y="484582"/>
              <a:ext cx="3869485" cy="1127559"/>
              <a:chOff x="0" y="-29883"/>
              <a:chExt cx="764343" cy="222728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0" y="0"/>
                <a:ext cx="764343" cy="175103"/>
              </a:xfrm>
              <a:custGeom>
                <a:rect b="b" l="l" r="r" t="t"/>
                <a:pathLst>
                  <a:path extrusionOk="0" h="175103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75103"/>
                    </a:lnTo>
                    <a:lnTo>
                      <a:pt x="0" y="1751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929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rgbClr val="929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3"/>
              <p:cNvSpPr txBox="1"/>
              <p:nvPr/>
            </p:nvSpPr>
            <p:spPr>
              <a:xfrm>
                <a:off x="0" y="-29883"/>
                <a:ext cx="764343" cy="2227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6868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 Queensland Chapter</a:t>
                </a:r>
                <a:endParaRPr/>
              </a:p>
            </p:txBody>
          </p:sp>
        </p:grpSp>
      </p:grpSp>
      <p:cxnSp>
        <p:nvCxnSpPr>
          <p:cNvPr id="187" name="Google Shape;187;p3"/>
          <p:cNvCxnSpPr/>
          <p:nvPr/>
        </p:nvCxnSpPr>
        <p:spPr>
          <a:xfrm>
            <a:off x="5327027" y="7303244"/>
            <a:ext cx="0" cy="183155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88" name="Google Shape;188;p3"/>
          <p:cNvCxnSpPr/>
          <p:nvPr/>
        </p:nvCxnSpPr>
        <p:spPr>
          <a:xfrm>
            <a:off x="7632486" y="4347890"/>
            <a:ext cx="1374818" cy="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89" name="Google Shape;189;p3"/>
          <p:cNvSpPr txBox="1"/>
          <p:nvPr/>
        </p:nvSpPr>
        <p:spPr>
          <a:xfrm>
            <a:off x="552693" y="2355866"/>
            <a:ext cx="18634199" cy="2073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p3"/>
          <p:cNvCxnSpPr/>
          <p:nvPr/>
        </p:nvCxnSpPr>
        <p:spPr>
          <a:xfrm>
            <a:off x="8382000" y="8995574"/>
            <a:ext cx="548238" cy="2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191" name="Google Shape;191;p3"/>
          <p:cNvGrpSpPr/>
          <p:nvPr/>
        </p:nvGrpSpPr>
        <p:grpSpPr>
          <a:xfrm>
            <a:off x="562385" y="6537804"/>
            <a:ext cx="2267126" cy="1278948"/>
            <a:chOff x="0" y="-192881"/>
            <a:chExt cx="3516351" cy="1876054"/>
          </a:xfrm>
        </p:grpSpPr>
        <p:grpSp>
          <p:nvGrpSpPr>
            <p:cNvPr id="192" name="Google Shape;192;p3"/>
            <p:cNvGrpSpPr/>
            <p:nvPr/>
          </p:nvGrpSpPr>
          <p:grpSpPr>
            <a:xfrm>
              <a:off x="0" y="-192881"/>
              <a:ext cx="3516351" cy="898174"/>
              <a:chOff x="0" y="-38100"/>
              <a:chExt cx="694588" cy="177417"/>
            </a:xfrm>
          </p:grpSpPr>
          <p:sp>
            <p:nvSpPr>
              <p:cNvPr id="193" name="Google Shape;193;p3"/>
              <p:cNvSpPr/>
              <p:nvPr/>
            </p:nvSpPr>
            <p:spPr>
              <a:xfrm>
                <a:off x="0" y="0"/>
                <a:ext cx="694588" cy="139317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6609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 SEP 2024</a:t>
                </a:r>
                <a:endParaRPr/>
              </a:p>
            </p:txBody>
          </p:sp>
        </p:grpSp>
        <p:grpSp>
          <p:nvGrpSpPr>
            <p:cNvPr id="195" name="Google Shape;195;p3"/>
            <p:cNvGrpSpPr/>
            <p:nvPr/>
          </p:nvGrpSpPr>
          <p:grpSpPr>
            <a:xfrm>
              <a:off x="0" y="527447"/>
              <a:ext cx="3516351" cy="1155726"/>
              <a:chOff x="0" y="0"/>
              <a:chExt cx="694588" cy="228291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0" y="0"/>
                <a:ext cx="694588" cy="228291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7CCE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3"/>
              <p:cNvSpPr txBox="1"/>
              <p:nvPr/>
            </p:nvSpPr>
            <p:spPr>
              <a:xfrm>
                <a:off x="0" y="192"/>
                <a:ext cx="694588" cy="1928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Bangkok Chapter</a:t>
                </a:r>
                <a:endParaRPr/>
              </a:p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b="1" lang="en-US" sz="1599">
                    <a:solidFill>
                      <a:srgbClr val="974806"/>
                    </a:solidFill>
                    <a:latin typeface="Arial"/>
                    <a:ea typeface="Arial"/>
                    <a:cs typeface="Arial"/>
                    <a:sym typeface="Arial"/>
                  </a:rPr>
                  <a:t>Approved in principle</a:t>
                </a:r>
                <a:endParaRPr/>
              </a:p>
            </p:txBody>
          </p:sp>
        </p:grpSp>
      </p:grpSp>
      <p:cxnSp>
        <p:nvCxnSpPr>
          <p:cNvPr id="198" name="Google Shape;198;p3"/>
          <p:cNvCxnSpPr/>
          <p:nvPr/>
        </p:nvCxnSpPr>
        <p:spPr>
          <a:xfrm>
            <a:off x="15492097" y="8635799"/>
            <a:ext cx="2033176" cy="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99" name="Google Shape;199;p3"/>
          <p:cNvCxnSpPr/>
          <p:nvPr/>
        </p:nvCxnSpPr>
        <p:spPr>
          <a:xfrm>
            <a:off x="15660597" y="7447848"/>
            <a:ext cx="1864676" cy="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200" name="Google Shape;200;p3"/>
          <p:cNvGrpSpPr/>
          <p:nvPr/>
        </p:nvGrpSpPr>
        <p:grpSpPr>
          <a:xfrm>
            <a:off x="13272992" y="8036838"/>
            <a:ext cx="2268000" cy="1478525"/>
            <a:chOff x="0" y="-192881"/>
            <a:chExt cx="3516351" cy="1917318"/>
          </a:xfrm>
        </p:grpSpPr>
        <p:grpSp>
          <p:nvGrpSpPr>
            <p:cNvPr id="201" name="Google Shape;201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202" name="Google Shape;202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6609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 SEP 2024</a:t>
                </a:r>
                <a:endParaRPr/>
              </a:p>
            </p:txBody>
          </p:sp>
        </p:grpSp>
        <p:grpSp>
          <p:nvGrpSpPr>
            <p:cNvPr id="204" name="Google Shape;204;p3"/>
            <p:cNvGrpSpPr/>
            <p:nvPr/>
          </p:nvGrpSpPr>
          <p:grpSpPr>
            <a:xfrm>
              <a:off x="0" y="527448"/>
              <a:ext cx="3516351" cy="1196989"/>
              <a:chOff x="0" y="0"/>
              <a:chExt cx="694588" cy="236442"/>
            </a:xfrm>
          </p:grpSpPr>
          <p:sp>
            <p:nvSpPr>
              <p:cNvPr id="205" name="Google Shape;205;p3"/>
              <p:cNvSpPr/>
              <p:nvPr/>
            </p:nvSpPr>
            <p:spPr>
              <a:xfrm>
                <a:off x="0" y="0"/>
                <a:ext cx="694588" cy="236442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7CCE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3"/>
              <p:cNvSpPr txBox="1"/>
              <p:nvPr/>
            </p:nvSpPr>
            <p:spPr>
              <a:xfrm>
                <a:off x="0" y="4098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California Chapter</a:t>
                </a:r>
                <a:endParaRPr/>
              </a:p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Chile Division</a:t>
                </a:r>
                <a:endParaRPr/>
              </a:p>
            </p:txBody>
          </p:sp>
        </p:grpSp>
      </p:grpSp>
      <p:cxnSp>
        <p:nvCxnSpPr>
          <p:cNvPr id="207" name="Google Shape;207;p3"/>
          <p:cNvCxnSpPr/>
          <p:nvPr/>
        </p:nvCxnSpPr>
        <p:spPr>
          <a:xfrm>
            <a:off x="2812561" y="5051363"/>
            <a:ext cx="1943441" cy="9167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208" name="Google Shape;208;p3"/>
          <p:cNvGrpSpPr/>
          <p:nvPr/>
        </p:nvGrpSpPr>
        <p:grpSpPr>
          <a:xfrm>
            <a:off x="554341" y="4096519"/>
            <a:ext cx="2268000" cy="1123183"/>
            <a:chOff x="0" y="-192881"/>
            <a:chExt cx="3516351" cy="1497576"/>
          </a:xfrm>
        </p:grpSpPr>
        <p:grpSp>
          <p:nvGrpSpPr>
            <p:cNvPr id="209" name="Google Shape;209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AUG 2022</a:t>
                </a:r>
                <a:endParaRPr/>
              </a:p>
            </p:txBody>
          </p:sp>
        </p:grpSp>
        <p:grpSp>
          <p:nvGrpSpPr>
            <p:cNvPr id="212" name="Google Shape;212;p3"/>
            <p:cNvGrpSpPr/>
            <p:nvPr/>
          </p:nvGrpSpPr>
          <p:grpSpPr>
            <a:xfrm>
              <a:off x="0" y="334566"/>
              <a:ext cx="3516351" cy="970129"/>
              <a:chOff x="0" y="-38100"/>
              <a:chExt cx="694588" cy="191630"/>
            </a:xfrm>
          </p:grpSpPr>
          <p:sp>
            <p:nvSpPr>
              <p:cNvPr id="213" name="Google Shape;213;p3"/>
              <p:cNvSpPr/>
              <p:nvPr/>
            </p:nvSpPr>
            <p:spPr>
              <a:xfrm>
                <a:off x="0" y="0"/>
                <a:ext cx="694588" cy="153530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6DDE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Chiang Mai Branch</a:t>
                </a:r>
                <a:endParaRPr/>
              </a:p>
            </p:txBody>
          </p:sp>
        </p:grpSp>
      </p:grpSp>
      <p:cxnSp>
        <p:nvCxnSpPr>
          <p:cNvPr id="215" name="Google Shape;215;p3"/>
          <p:cNvCxnSpPr/>
          <p:nvPr/>
        </p:nvCxnSpPr>
        <p:spPr>
          <a:xfrm>
            <a:off x="2838928" y="3853367"/>
            <a:ext cx="2198421" cy="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16" name="Google Shape;216;p3"/>
          <p:cNvCxnSpPr/>
          <p:nvPr/>
        </p:nvCxnSpPr>
        <p:spPr>
          <a:xfrm flipH="1">
            <a:off x="5327024" y="3553835"/>
            <a:ext cx="1778" cy="192093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217" name="Google Shape;217;p3"/>
          <p:cNvGrpSpPr/>
          <p:nvPr/>
        </p:nvGrpSpPr>
        <p:grpSpPr>
          <a:xfrm>
            <a:off x="3563051" y="2489421"/>
            <a:ext cx="2268000" cy="1108318"/>
            <a:chOff x="0" y="-192881"/>
            <a:chExt cx="3516351" cy="1477756"/>
          </a:xfrm>
        </p:grpSpPr>
        <p:grpSp>
          <p:nvGrpSpPr>
            <p:cNvPr id="218" name="Google Shape;218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219" name="Google Shape;219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AUG 2017</a:t>
                </a:r>
                <a:endParaRPr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0" y="0"/>
                <a:ext cx="694588" cy="132482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6DDE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Ha Noi Branch</a:t>
                </a:r>
                <a:endParaRPr/>
              </a:p>
            </p:txBody>
          </p:sp>
        </p:grpSp>
      </p:grpSp>
      <p:cxnSp>
        <p:nvCxnSpPr>
          <p:cNvPr id="224" name="Google Shape;224;p3"/>
          <p:cNvCxnSpPr/>
          <p:nvPr/>
        </p:nvCxnSpPr>
        <p:spPr>
          <a:xfrm>
            <a:off x="6324600" y="5259435"/>
            <a:ext cx="1981196" cy="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225" name="Google Shape;225;p3"/>
          <p:cNvGrpSpPr/>
          <p:nvPr/>
        </p:nvGrpSpPr>
        <p:grpSpPr>
          <a:xfrm>
            <a:off x="13298397" y="6833774"/>
            <a:ext cx="2516400" cy="1120874"/>
            <a:chOff x="392860" y="-280401"/>
            <a:chExt cx="3191460" cy="1802723"/>
          </a:xfrm>
        </p:grpSpPr>
        <p:grpSp>
          <p:nvGrpSpPr>
            <p:cNvPr id="226" name="Google Shape;226;p3"/>
            <p:cNvGrpSpPr/>
            <p:nvPr/>
          </p:nvGrpSpPr>
          <p:grpSpPr>
            <a:xfrm>
              <a:off x="392860" y="-280401"/>
              <a:ext cx="3191460" cy="1004834"/>
              <a:chOff x="77602" y="-55388"/>
              <a:chExt cx="630412" cy="198486"/>
            </a:xfrm>
          </p:grpSpPr>
          <p:sp>
            <p:nvSpPr>
              <p:cNvPr id="227" name="Google Shape;227;p3"/>
              <p:cNvSpPr/>
              <p:nvPr/>
            </p:nvSpPr>
            <p:spPr>
              <a:xfrm>
                <a:off x="77602" y="-17175"/>
                <a:ext cx="616986" cy="156874"/>
              </a:xfrm>
              <a:custGeom>
                <a:rect b="b" l="l" r="r" t="t"/>
                <a:pathLst>
                  <a:path extrusionOk="0" h="160386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60386"/>
                    </a:lnTo>
                    <a:lnTo>
                      <a:pt x="0" y="1603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929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rgbClr val="929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"/>
              <p:cNvSpPr txBox="1"/>
              <p:nvPr/>
            </p:nvSpPr>
            <p:spPr>
              <a:xfrm>
                <a:off x="91028" y="-55388"/>
                <a:ext cx="616986" cy="198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2025-2026</a:t>
                </a:r>
                <a:endParaRPr/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392860" y="394763"/>
              <a:ext cx="3191460" cy="1127559"/>
              <a:chOff x="77602" y="-47625"/>
              <a:chExt cx="630412" cy="222728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77602" y="-5805"/>
                <a:ext cx="616986" cy="160115"/>
              </a:xfrm>
              <a:custGeom>
                <a:rect b="b" l="l" r="r" t="t"/>
                <a:pathLst>
                  <a:path extrusionOk="0" h="175103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75103"/>
                    </a:lnTo>
                    <a:lnTo>
                      <a:pt x="0" y="1751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929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rgbClr val="929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3"/>
              <p:cNvSpPr txBox="1"/>
              <p:nvPr/>
            </p:nvSpPr>
            <p:spPr>
              <a:xfrm>
                <a:off x="91028" y="-47625"/>
                <a:ext cx="616986" cy="2227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6868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Peru Chapter</a:t>
                </a:r>
                <a:endParaRPr/>
              </a:p>
            </p:txBody>
          </p:sp>
        </p:grpSp>
      </p:grpSp>
      <p:grpSp>
        <p:nvGrpSpPr>
          <p:cNvPr id="232" name="Google Shape;232;p3"/>
          <p:cNvGrpSpPr/>
          <p:nvPr/>
        </p:nvGrpSpPr>
        <p:grpSpPr>
          <a:xfrm>
            <a:off x="13264027" y="5182273"/>
            <a:ext cx="2513337" cy="1518174"/>
            <a:chOff x="388020" y="-410330"/>
            <a:chExt cx="3128346" cy="1812656"/>
          </a:xfrm>
        </p:grpSpPr>
        <p:grpSp>
          <p:nvGrpSpPr>
            <p:cNvPr id="233" name="Google Shape;233;p3"/>
            <p:cNvGrpSpPr/>
            <p:nvPr/>
          </p:nvGrpSpPr>
          <p:grpSpPr>
            <a:xfrm>
              <a:off x="392860" y="-410330"/>
              <a:ext cx="3123506" cy="1004834"/>
              <a:chOff x="77602" y="-81053"/>
              <a:chExt cx="616989" cy="198486"/>
            </a:xfrm>
          </p:grpSpPr>
          <p:sp>
            <p:nvSpPr>
              <p:cNvPr id="234" name="Google Shape;234;p3"/>
              <p:cNvSpPr/>
              <p:nvPr/>
            </p:nvSpPr>
            <p:spPr>
              <a:xfrm>
                <a:off x="77602" y="-32220"/>
                <a:ext cx="609681" cy="120319"/>
              </a:xfrm>
              <a:custGeom>
                <a:rect b="b" l="l" r="r" t="t"/>
                <a:pathLst>
                  <a:path extrusionOk="0" h="160386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60386"/>
                    </a:lnTo>
                    <a:lnTo>
                      <a:pt x="0" y="1603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929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"/>
              <p:cNvSpPr txBox="1"/>
              <p:nvPr/>
            </p:nvSpPr>
            <p:spPr>
              <a:xfrm>
                <a:off x="77605" y="-81053"/>
                <a:ext cx="616986" cy="198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b="1" lang="en-US" sz="1599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2025-2026</a:t>
                </a:r>
                <a:endParaRPr/>
              </a:p>
            </p:txBody>
          </p:sp>
        </p:grpSp>
        <p:grpSp>
          <p:nvGrpSpPr>
            <p:cNvPr id="236" name="Google Shape;236;p3"/>
            <p:cNvGrpSpPr/>
            <p:nvPr/>
          </p:nvGrpSpPr>
          <p:grpSpPr>
            <a:xfrm>
              <a:off x="388020" y="363795"/>
              <a:ext cx="3123490" cy="1038531"/>
              <a:chOff x="76646" y="-53742"/>
              <a:chExt cx="616986" cy="205142"/>
            </a:xfrm>
          </p:grpSpPr>
          <p:sp>
            <p:nvSpPr>
              <p:cNvPr id="237" name="Google Shape;237;p3"/>
              <p:cNvSpPr/>
              <p:nvPr/>
            </p:nvSpPr>
            <p:spPr>
              <a:xfrm>
                <a:off x="77602" y="-52278"/>
                <a:ext cx="609682" cy="198486"/>
              </a:xfrm>
              <a:custGeom>
                <a:rect b="b" l="l" r="r" t="t"/>
                <a:pathLst>
                  <a:path extrusionOk="0" h="175103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75103"/>
                    </a:lnTo>
                    <a:lnTo>
                      <a:pt x="0" y="1751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929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3"/>
              <p:cNvSpPr txBox="1"/>
              <p:nvPr/>
            </p:nvSpPr>
            <p:spPr>
              <a:xfrm>
                <a:off x="76646" y="-53742"/>
                <a:ext cx="616986" cy="2051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799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b="1" lang="en-US" sz="1600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California Chapter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 Mexico Division</a:t>
                </a:r>
                <a:endParaRPr/>
              </a:p>
            </p:txBody>
          </p:sp>
        </p:grpSp>
      </p:grpSp>
      <p:cxnSp>
        <p:nvCxnSpPr>
          <p:cNvPr id="239" name="Google Shape;239;p3"/>
          <p:cNvCxnSpPr/>
          <p:nvPr/>
        </p:nvCxnSpPr>
        <p:spPr>
          <a:xfrm>
            <a:off x="14264846" y="4873276"/>
            <a:ext cx="1227251" cy="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40" name="Google Shape;240;p3"/>
          <p:cNvCxnSpPr/>
          <p:nvPr/>
        </p:nvCxnSpPr>
        <p:spPr>
          <a:xfrm rot="10800000">
            <a:off x="14263455" y="4889275"/>
            <a:ext cx="4" cy="461044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241" name="Google Shape;241;p3"/>
          <p:cNvGrpSpPr/>
          <p:nvPr/>
        </p:nvGrpSpPr>
        <p:grpSpPr>
          <a:xfrm>
            <a:off x="9181399" y="5578400"/>
            <a:ext cx="2268000" cy="1108318"/>
            <a:chOff x="0" y="-192881"/>
            <a:chExt cx="3516351" cy="1477756"/>
          </a:xfrm>
        </p:grpSpPr>
        <p:grpSp>
          <p:nvGrpSpPr>
            <p:cNvPr id="242" name="Google Shape;242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6609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APR 2023</a:t>
                </a:r>
                <a:endParaRPr/>
              </a:p>
            </p:txBody>
          </p:sp>
        </p:grpSp>
        <p:grpSp>
          <p:nvGrpSpPr>
            <p:cNvPr id="245" name="Google Shape;245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246" name="Google Shape;246;p3"/>
              <p:cNvSpPr/>
              <p:nvPr/>
            </p:nvSpPr>
            <p:spPr>
              <a:xfrm>
                <a:off x="0" y="0"/>
                <a:ext cx="694588" cy="149615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7CCE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Ho Chi Minh Chapter</a:t>
                </a:r>
                <a:endParaRPr/>
              </a:p>
            </p:txBody>
          </p:sp>
        </p:grpSp>
      </p:grpSp>
      <p:grpSp>
        <p:nvGrpSpPr>
          <p:cNvPr id="248" name="Google Shape;248;p3"/>
          <p:cNvGrpSpPr/>
          <p:nvPr/>
        </p:nvGrpSpPr>
        <p:grpSpPr>
          <a:xfrm>
            <a:off x="9174662" y="6712369"/>
            <a:ext cx="2277591" cy="1108318"/>
            <a:chOff x="0" y="-192881"/>
            <a:chExt cx="3516351" cy="1477756"/>
          </a:xfrm>
        </p:grpSpPr>
        <p:grpSp>
          <p:nvGrpSpPr>
            <p:cNvPr id="249" name="Google Shape;249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0" y="0"/>
                <a:ext cx="694588" cy="135299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APR 2024</a:t>
                </a:r>
                <a:endParaRPr/>
              </a:p>
            </p:txBody>
          </p:sp>
        </p:grpSp>
        <p:grpSp>
          <p:nvGrpSpPr>
            <p:cNvPr id="252" name="Google Shape;252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0" y="0"/>
                <a:ext cx="694588" cy="149615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6DDE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Manado Branch</a:t>
                </a:r>
                <a:endParaRPr/>
              </a:p>
            </p:txBody>
          </p:sp>
        </p:grpSp>
      </p:grpSp>
      <p:grpSp>
        <p:nvGrpSpPr>
          <p:cNvPr id="255" name="Google Shape;255;p3"/>
          <p:cNvGrpSpPr/>
          <p:nvPr/>
        </p:nvGrpSpPr>
        <p:grpSpPr>
          <a:xfrm>
            <a:off x="8298415" y="4483610"/>
            <a:ext cx="3131999" cy="1059555"/>
            <a:chOff x="0" y="-192881"/>
            <a:chExt cx="4470399" cy="1675323"/>
          </a:xfrm>
        </p:grpSpPr>
        <p:grpSp>
          <p:nvGrpSpPr>
            <p:cNvPr id="256" name="Google Shape;256;p3"/>
            <p:cNvGrpSpPr/>
            <p:nvPr/>
          </p:nvGrpSpPr>
          <p:grpSpPr>
            <a:xfrm>
              <a:off x="0" y="-192881"/>
              <a:ext cx="4470399" cy="877833"/>
              <a:chOff x="0" y="-38100"/>
              <a:chExt cx="883042" cy="173399"/>
            </a:xfrm>
          </p:grpSpPr>
          <p:sp>
            <p:nvSpPr>
              <p:cNvPr id="257" name="Google Shape;257;p3"/>
              <p:cNvSpPr/>
              <p:nvPr/>
            </p:nvSpPr>
            <p:spPr>
              <a:xfrm>
                <a:off x="0" y="0"/>
                <a:ext cx="883042" cy="135299"/>
              </a:xfrm>
              <a:custGeom>
                <a:rect b="b" l="l" r="r" t="t"/>
                <a:pathLst>
                  <a:path extrusionOk="0" h="135299" w="867951">
                    <a:moveTo>
                      <a:pt x="0" y="0"/>
                    </a:moveTo>
                    <a:lnTo>
                      <a:pt x="867951" y="0"/>
                    </a:lnTo>
                    <a:lnTo>
                      <a:pt x="867951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E36C0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3"/>
              <p:cNvSpPr txBox="1"/>
              <p:nvPr/>
            </p:nvSpPr>
            <p:spPr>
              <a:xfrm>
                <a:off x="0" y="-38100"/>
                <a:ext cx="867951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SEP 2009</a:t>
                </a:r>
                <a:endParaRPr/>
              </a:p>
            </p:txBody>
          </p:sp>
        </p:grpSp>
        <p:grpSp>
          <p:nvGrpSpPr>
            <p:cNvPr id="259" name="Google Shape;259;p3"/>
            <p:cNvGrpSpPr/>
            <p:nvPr/>
          </p:nvGrpSpPr>
          <p:grpSpPr>
            <a:xfrm>
              <a:off x="0" y="341341"/>
              <a:ext cx="4470399" cy="1141101"/>
              <a:chOff x="0" y="-38100"/>
              <a:chExt cx="883042" cy="225403"/>
            </a:xfrm>
          </p:grpSpPr>
          <p:sp>
            <p:nvSpPr>
              <p:cNvPr id="260" name="Google Shape;260;p3"/>
              <p:cNvSpPr/>
              <p:nvPr/>
            </p:nvSpPr>
            <p:spPr>
              <a:xfrm>
                <a:off x="0" y="0"/>
                <a:ext cx="883042" cy="187303"/>
              </a:xfrm>
              <a:custGeom>
                <a:rect b="b" l="l" r="r" t="t"/>
                <a:pathLst>
                  <a:path extrusionOk="0" h="187303" w="867951">
                    <a:moveTo>
                      <a:pt x="0" y="0"/>
                    </a:moveTo>
                    <a:lnTo>
                      <a:pt x="867951" y="0"/>
                    </a:lnTo>
                    <a:lnTo>
                      <a:pt x="867951" y="187303"/>
                    </a:lnTo>
                    <a:lnTo>
                      <a:pt x="0" y="187303"/>
                    </a:ln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"/>
              <p:cNvSpPr txBox="1"/>
              <p:nvPr/>
            </p:nvSpPr>
            <p:spPr>
              <a:xfrm>
                <a:off x="0" y="-38100"/>
                <a:ext cx="867951" cy="225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Chinese Taipei Headquarters</a:t>
                </a:r>
                <a:endParaRPr/>
              </a:p>
            </p:txBody>
          </p:sp>
        </p:grpSp>
      </p:grpSp>
      <p:grpSp>
        <p:nvGrpSpPr>
          <p:cNvPr id="262" name="Google Shape;262;p3"/>
          <p:cNvGrpSpPr/>
          <p:nvPr/>
        </p:nvGrpSpPr>
        <p:grpSpPr>
          <a:xfrm>
            <a:off x="8964014" y="3430997"/>
            <a:ext cx="2516401" cy="1027213"/>
            <a:chOff x="392860" y="-230566"/>
            <a:chExt cx="3191460" cy="1781091"/>
          </a:xfrm>
        </p:grpSpPr>
        <p:grpSp>
          <p:nvGrpSpPr>
            <p:cNvPr id="263" name="Google Shape;263;p3"/>
            <p:cNvGrpSpPr/>
            <p:nvPr/>
          </p:nvGrpSpPr>
          <p:grpSpPr>
            <a:xfrm>
              <a:off x="392860" y="-230566"/>
              <a:ext cx="3191460" cy="1004834"/>
              <a:chOff x="77602" y="-45544"/>
              <a:chExt cx="630412" cy="198486"/>
            </a:xfrm>
          </p:grpSpPr>
          <p:sp>
            <p:nvSpPr>
              <p:cNvPr id="264" name="Google Shape;264;p3"/>
              <p:cNvSpPr/>
              <p:nvPr/>
            </p:nvSpPr>
            <p:spPr>
              <a:xfrm>
                <a:off x="77602" y="-20687"/>
                <a:ext cx="616986" cy="163683"/>
              </a:xfrm>
              <a:custGeom>
                <a:rect b="b" l="l" r="r" t="t"/>
                <a:pathLst>
                  <a:path extrusionOk="0" h="160386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60386"/>
                    </a:lnTo>
                    <a:lnTo>
                      <a:pt x="0" y="1603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929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3"/>
              <p:cNvSpPr txBox="1"/>
              <p:nvPr/>
            </p:nvSpPr>
            <p:spPr>
              <a:xfrm>
                <a:off x="91028" y="-45544"/>
                <a:ext cx="616986" cy="198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2025-2026</a:t>
                </a:r>
                <a:endParaRPr/>
              </a:p>
            </p:txBody>
          </p:sp>
        </p:grpSp>
        <p:grpSp>
          <p:nvGrpSpPr>
            <p:cNvPr id="266" name="Google Shape;266;p3"/>
            <p:cNvGrpSpPr/>
            <p:nvPr/>
          </p:nvGrpSpPr>
          <p:grpSpPr>
            <a:xfrm>
              <a:off x="392860" y="555007"/>
              <a:ext cx="3170162" cy="995518"/>
              <a:chOff x="77602" y="-15972"/>
              <a:chExt cx="626205" cy="196646"/>
            </a:xfrm>
          </p:grpSpPr>
          <p:sp>
            <p:nvSpPr>
              <p:cNvPr id="267" name="Google Shape;267;p3"/>
              <p:cNvSpPr/>
              <p:nvPr/>
            </p:nvSpPr>
            <p:spPr>
              <a:xfrm>
                <a:off x="77602" y="-5036"/>
                <a:ext cx="616395" cy="176805"/>
              </a:xfrm>
              <a:custGeom>
                <a:rect b="b" l="l" r="r" t="t"/>
                <a:pathLst>
                  <a:path extrusionOk="0" h="175103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75103"/>
                    </a:lnTo>
                    <a:lnTo>
                      <a:pt x="0" y="1751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929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3"/>
              <p:cNvSpPr txBox="1"/>
              <p:nvPr/>
            </p:nvSpPr>
            <p:spPr>
              <a:xfrm>
                <a:off x="86821" y="-15972"/>
                <a:ext cx="616986" cy="196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6868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rgbClr val="929000"/>
                    </a:solidFill>
                    <a:latin typeface="Arial"/>
                    <a:ea typeface="Arial"/>
                    <a:cs typeface="Arial"/>
                    <a:sym typeface="Arial"/>
                  </a:rPr>
                  <a:t>Tokyo Chapter</a:t>
                </a:r>
                <a:endParaRPr/>
              </a:p>
            </p:txBody>
          </p:sp>
        </p:grpSp>
      </p:grpSp>
      <p:sp>
        <p:nvSpPr>
          <p:cNvPr id="269" name="Google Shape;269;p3"/>
          <p:cNvSpPr/>
          <p:nvPr/>
        </p:nvSpPr>
        <p:spPr>
          <a:xfrm rot="-1412757">
            <a:off x="2405460" y="6700944"/>
            <a:ext cx="394892" cy="359860"/>
          </a:xfrm>
          <a:custGeom>
            <a:rect b="b" l="l" r="r" t="t"/>
            <a:pathLst>
              <a:path extrusionOk="0" h="896059" w="973977">
                <a:moveTo>
                  <a:pt x="0" y="0"/>
                </a:moveTo>
                <a:lnTo>
                  <a:pt x="973977" y="0"/>
                </a:lnTo>
                <a:lnTo>
                  <a:pt x="973977" y="896059"/>
                </a:lnTo>
                <a:lnTo>
                  <a:pt x="0" y="896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"/>
          <p:cNvSpPr/>
          <p:nvPr/>
        </p:nvSpPr>
        <p:spPr>
          <a:xfrm rot="-1412757">
            <a:off x="15041764" y="8225490"/>
            <a:ext cx="394892" cy="359860"/>
          </a:xfrm>
          <a:custGeom>
            <a:rect b="b" l="l" r="r" t="t"/>
            <a:pathLst>
              <a:path extrusionOk="0" h="896059" w="973977">
                <a:moveTo>
                  <a:pt x="0" y="0"/>
                </a:moveTo>
                <a:lnTo>
                  <a:pt x="973977" y="0"/>
                </a:lnTo>
                <a:lnTo>
                  <a:pt x="973977" y="896059"/>
                </a:lnTo>
                <a:lnTo>
                  <a:pt x="0" y="896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p3"/>
          <p:cNvCxnSpPr/>
          <p:nvPr/>
        </p:nvCxnSpPr>
        <p:spPr>
          <a:xfrm rot="10800000">
            <a:off x="4888173" y="5926818"/>
            <a:ext cx="0" cy="1159779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72" name="Google Shape;272;p3"/>
          <p:cNvCxnSpPr/>
          <p:nvPr/>
        </p:nvCxnSpPr>
        <p:spPr>
          <a:xfrm rot="10800000">
            <a:off x="4754227" y="5051362"/>
            <a:ext cx="0" cy="538269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273" name="Google Shape;273;p3"/>
          <p:cNvGrpSpPr/>
          <p:nvPr/>
        </p:nvGrpSpPr>
        <p:grpSpPr>
          <a:xfrm>
            <a:off x="573280" y="2924351"/>
            <a:ext cx="2265648" cy="1108318"/>
            <a:chOff x="0" y="-192881"/>
            <a:chExt cx="3516351" cy="1477756"/>
          </a:xfrm>
        </p:grpSpPr>
        <p:grpSp>
          <p:nvGrpSpPr>
            <p:cNvPr id="274" name="Google Shape;274;p3"/>
            <p:cNvGrpSpPr/>
            <p:nvPr/>
          </p:nvGrpSpPr>
          <p:grpSpPr>
            <a:xfrm>
              <a:off x="0" y="-192881"/>
              <a:ext cx="3516351" cy="877833"/>
              <a:chOff x="0" y="-38100"/>
              <a:chExt cx="694588" cy="173399"/>
            </a:xfrm>
          </p:grpSpPr>
          <p:sp>
            <p:nvSpPr>
              <p:cNvPr id="275" name="Google Shape;275;p3"/>
              <p:cNvSpPr/>
              <p:nvPr/>
            </p:nvSpPr>
            <p:spPr>
              <a:xfrm>
                <a:off x="0" y="0"/>
                <a:ext cx="694588" cy="124007"/>
              </a:xfrm>
              <a:custGeom>
                <a:rect b="b" l="l" r="r" t="t"/>
                <a:pathLst>
                  <a:path extrusionOk="0" h="135299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35299"/>
                    </a:lnTo>
                    <a:lnTo>
                      <a:pt x="0" y="135299"/>
                    </a:ln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3"/>
              <p:cNvSpPr txBox="1"/>
              <p:nvPr/>
            </p:nvSpPr>
            <p:spPr>
              <a:xfrm>
                <a:off x="0" y="-38100"/>
                <a:ext cx="694588" cy="173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AUG 2017</a:t>
                </a:r>
                <a:endParaRPr/>
              </a:p>
            </p:txBody>
          </p:sp>
        </p:grpSp>
        <p:grpSp>
          <p:nvGrpSpPr>
            <p:cNvPr id="277" name="Google Shape;277;p3"/>
            <p:cNvGrpSpPr/>
            <p:nvPr/>
          </p:nvGrpSpPr>
          <p:grpSpPr>
            <a:xfrm>
              <a:off x="0" y="334566"/>
              <a:ext cx="3516351" cy="950309"/>
              <a:chOff x="0" y="-38100"/>
              <a:chExt cx="694588" cy="187715"/>
            </a:xfrm>
          </p:grpSpPr>
          <p:sp>
            <p:nvSpPr>
              <p:cNvPr id="278" name="Google Shape;278;p3"/>
              <p:cNvSpPr/>
              <p:nvPr/>
            </p:nvSpPr>
            <p:spPr>
              <a:xfrm>
                <a:off x="0" y="656"/>
                <a:ext cx="694588" cy="145164"/>
              </a:xfrm>
              <a:custGeom>
                <a:rect b="b" l="l" r="r" t="t"/>
                <a:pathLst>
                  <a:path extrusionOk="0" h="149615" w="694588">
                    <a:moveTo>
                      <a:pt x="0" y="0"/>
                    </a:moveTo>
                    <a:lnTo>
                      <a:pt x="694588" y="0"/>
                    </a:lnTo>
                    <a:lnTo>
                      <a:pt x="694588" y="149615"/>
                    </a:lnTo>
                    <a:lnTo>
                      <a:pt x="0" y="149615"/>
                    </a:lnTo>
                    <a:close/>
                  </a:path>
                </a:pathLst>
              </a:custGeom>
              <a:solidFill>
                <a:srgbClr val="B6DDE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3"/>
              <p:cNvSpPr txBox="1"/>
              <p:nvPr/>
            </p:nvSpPr>
            <p:spPr>
              <a:xfrm>
                <a:off x="0" y="-38100"/>
                <a:ext cx="694588" cy="187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003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599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Chongqing Branch</a:t>
                </a:r>
                <a:endParaRPr/>
              </a:p>
            </p:txBody>
          </p:sp>
        </p:grpSp>
      </p:grpSp>
      <p:cxnSp>
        <p:nvCxnSpPr>
          <p:cNvPr id="280" name="Google Shape;280;p3"/>
          <p:cNvCxnSpPr/>
          <p:nvPr/>
        </p:nvCxnSpPr>
        <p:spPr>
          <a:xfrm>
            <a:off x="6507157" y="6861258"/>
            <a:ext cx="0" cy="435003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81" name="Google Shape;281;p3"/>
          <p:cNvSpPr txBox="1"/>
          <p:nvPr/>
        </p:nvSpPr>
        <p:spPr>
          <a:xfrm>
            <a:off x="702021" y="1790700"/>
            <a:ext cx="17268101" cy="603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en-US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Headquarters</a:t>
            </a:r>
            <a:r>
              <a:rPr b="1" lang="en-US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b="1" lang="en-US" sz="3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b="1" lang="en-US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Chapters &amp; Branches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b="1" lang="en-US" sz="3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="1" lang="en-US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APEC Member Economies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blue and white logo  Description automatically generated" id="290" name="Google Shape;290;p4"/>
          <p:cNvSpPr/>
          <p:nvPr/>
        </p:nvSpPr>
        <p:spPr>
          <a:xfrm>
            <a:off x="-12700" y="-34740"/>
            <a:ext cx="18288000" cy="1495996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"/>
          <p:cNvSpPr txBox="1"/>
          <p:nvPr/>
        </p:nvSpPr>
        <p:spPr>
          <a:xfrm>
            <a:off x="1" y="82169"/>
            <a:ext cx="18287999" cy="2103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ACABT Tasks</a:t>
            </a:r>
            <a:endParaRPr/>
          </a:p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 </a:t>
            </a: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4995061" y="1831614"/>
            <a:ext cx="11628963" cy="1549889"/>
          </a:xfrm>
          <a:prstGeom prst="roundRect">
            <a:avLst>
              <a:gd fmla="val 16667" name="adj"/>
            </a:avLst>
          </a:prstGeom>
          <a:solidFill>
            <a:srgbClr val="B7CCE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"/>
          <p:cNvSpPr txBox="1"/>
          <p:nvPr/>
        </p:nvSpPr>
        <p:spPr>
          <a:xfrm>
            <a:off x="11215842" y="1409700"/>
            <a:ext cx="3166908" cy="67857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83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"/>
          <p:cNvSpPr txBox="1"/>
          <p:nvPr/>
        </p:nvSpPr>
        <p:spPr>
          <a:xfrm>
            <a:off x="1238065" y="3628720"/>
            <a:ext cx="1659953" cy="1755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52875" lIns="52875" spcFirstLastPara="1" rIns="52875" wrap="square" tIns="52875">
            <a:noAutofit/>
          </a:bodyPr>
          <a:lstStyle/>
          <a:p>
            <a:pPr indent="0" lvl="0" marL="0" marR="0" rtl="0" algn="ctr">
              <a:lnSpc>
                <a:spcPct val="655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5" name="Google Shape;295;p4"/>
          <p:cNvGrpSpPr/>
          <p:nvPr/>
        </p:nvGrpSpPr>
        <p:grpSpPr>
          <a:xfrm>
            <a:off x="405895" y="4190664"/>
            <a:ext cx="7629325" cy="2720380"/>
            <a:chOff x="152681" y="6991358"/>
            <a:chExt cx="8424456" cy="3003899"/>
          </a:xfrm>
        </p:grpSpPr>
        <p:sp>
          <p:nvSpPr>
            <p:cNvPr id="296" name="Google Shape;296;p4"/>
            <p:cNvSpPr/>
            <p:nvPr/>
          </p:nvSpPr>
          <p:spPr>
            <a:xfrm>
              <a:off x="949618" y="6991358"/>
              <a:ext cx="7627519" cy="3003899"/>
            </a:xfrm>
            <a:prstGeom prst="roundRect">
              <a:avLst>
                <a:gd fmla="val 16667" name="adj"/>
              </a:avLst>
            </a:prstGeom>
            <a:solidFill>
              <a:srgbClr val="92CC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"/>
            <p:cNvSpPr txBox="1"/>
            <p:nvPr/>
          </p:nvSpPr>
          <p:spPr>
            <a:xfrm>
              <a:off x="1398860" y="7033800"/>
              <a:ext cx="6062738" cy="543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Capacity Building</a:t>
              </a:r>
              <a:endParaRPr/>
            </a:p>
          </p:txBody>
        </p:sp>
        <p:pic>
          <p:nvPicPr>
            <p:cNvPr descr="A group of people posing for a photo&#10;&#10;Description automatically generated" id="298" name="Google Shape;298;p4"/>
            <p:cNvPicPr preferRelativeResize="0"/>
            <p:nvPr/>
          </p:nvPicPr>
          <p:blipFill rotWithShape="1">
            <a:blip r:embed="rId4">
              <a:alphaModFix/>
            </a:blip>
            <a:srcRect b="8657" l="0" r="0" t="24904"/>
            <a:stretch/>
          </p:blipFill>
          <p:spPr>
            <a:xfrm>
              <a:off x="1358640" y="7584644"/>
              <a:ext cx="6749481" cy="24106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4"/>
            <p:cNvGrpSpPr/>
            <p:nvPr/>
          </p:nvGrpSpPr>
          <p:grpSpPr>
            <a:xfrm>
              <a:off x="152681" y="7584644"/>
              <a:ext cx="2406380" cy="2406380"/>
              <a:chOff x="11453132" y="4903480"/>
              <a:chExt cx="3001320" cy="3001320"/>
            </a:xfrm>
          </p:grpSpPr>
          <p:sp>
            <p:nvSpPr>
              <p:cNvPr id="300" name="Google Shape;300;p4"/>
              <p:cNvSpPr/>
              <p:nvPr/>
            </p:nvSpPr>
            <p:spPr>
              <a:xfrm>
                <a:off x="11453132" y="4903480"/>
                <a:ext cx="3001320" cy="3001320"/>
              </a:xfrm>
              <a:prstGeom prst="ellipse">
                <a:avLst/>
              </a:prstGeom>
              <a:solidFill>
                <a:srgbClr val="00164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2185358" y="5384439"/>
                <a:ext cx="1536630" cy="1859210"/>
              </a:xfrm>
              <a:custGeom>
                <a:rect b="b" l="l" r="r" t="t"/>
                <a:pathLst>
                  <a:path extrusionOk="0" h="1732929" w="1446996">
                    <a:moveTo>
                      <a:pt x="0" y="0"/>
                    </a:moveTo>
                    <a:lnTo>
                      <a:pt x="1446995" y="0"/>
                    </a:lnTo>
                    <a:lnTo>
                      <a:pt x="1446995" y="1732929"/>
                    </a:lnTo>
                    <a:lnTo>
                      <a:pt x="0" y="173292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2" name="Google Shape;302;p4"/>
          <p:cNvGrpSpPr/>
          <p:nvPr/>
        </p:nvGrpSpPr>
        <p:grpSpPr>
          <a:xfrm>
            <a:off x="405895" y="7263073"/>
            <a:ext cx="7642728" cy="2720380"/>
            <a:chOff x="338389" y="5054023"/>
            <a:chExt cx="8439256" cy="3003899"/>
          </a:xfrm>
        </p:grpSpPr>
        <p:sp>
          <p:nvSpPr>
            <p:cNvPr id="303" name="Google Shape;303;p4"/>
            <p:cNvSpPr/>
            <p:nvPr/>
          </p:nvSpPr>
          <p:spPr>
            <a:xfrm>
              <a:off x="1150126" y="5054023"/>
              <a:ext cx="7627519" cy="3003899"/>
            </a:xfrm>
            <a:prstGeom prst="roundRect">
              <a:avLst>
                <a:gd fmla="val 16667" name="adj"/>
              </a:avLst>
            </a:prstGeom>
            <a:solidFill>
              <a:srgbClr val="C2D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"/>
            <p:cNvSpPr txBox="1"/>
            <p:nvPr/>
          </p:nvSpPr>
          <p:spPr>
            <a:xfrm>
              <a:off x="1727084" y="5069512"/>
              <a:ext cx="6062739" cy="543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International Networking</a:t>
              </a:r>
              <a:endParaRPr/>
            </a:p>
          </p:txBody>
        </p:sp>
        <p:pic>
          <p:nvPicPr>
            <p:cNvPr id="305" name="Google Shape;305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00202" y="5645038"/>
              <a:ext cx="6693627" cy="240985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" name="Google Shape;306;p4"/>
            <p:cNvGrpSpPr/>
            <p:nvPr/>
          </p:nvGrpSpPr>
          <p:grpSpPr>
            <a:xfrm>
              <a:off x="338389" y="5648517"/>
              <a:ext cx="2406380" cy="2406380"/>
              <a:chOff x="3832169" y="4813384"/>
              <a:chExt cx="3001320" cy="3001320"/>
            </a:xfrm>
          </p:grpSpPr>
          <p:sp>
            <p:nvSpPr>
              <p:cNvPr id="307" name="Google Shape;307;p4"/>
              <p:cNvSpPr/>
              <p:nvPr/>
            </p:nvSpPr>
            <p:spPr>
              <a:xfrm>
                <a:off x="3832169" y="4813384"/>
                <a:ext cx="3001320" cy="3001320"/>
              </a:xfrm>
              <a:prstGeom prst="ellipse">
                <a:avLst/>
              </a:prstGeom>
              <a:solidFill>
                <a:srgbClr val="00164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4320747" y="5384439"/>
                <a:ext cx="2031923" cy="1859210"/>
              </a:xfrm>
              <a:custGeom>
                <a:rect b="b" l="l" r="r" t="t"/>
                <a:pathLst>
                  <a:path extrusionOk="0" h="1859210" w="2031923">
                    <a:moveTo>
                      <a:pt x="0" y="0"/>
                    </a:moveTo>
                    <a:lnTo>
                      <a:pt x="2031923" y="0"/>
                    </a:lnTo>
                    <a:lnTo>
                      <a:pt x="2031923" y="1859210"/>
                    </a:lnTo>
                    <a:lnTo>
                      <a:pt x="0" y="185921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7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9" name="Google Shape;309;p4"/>
          <p:cNvGrpSpPr/>
          <p:nvPr/>
        </p:nvGrpSpPr>
        <p:grpSpPr>
          <a:xfrm>
            <a:off x="651720" y="1836742"/>
            <a:ext cx="6987088" cy="2031095"/>
            <a:chOff x="746762" y="1798679"/>
            <a:chExt cx="6987088" cy="2031095"/>
          </a:xfrm>
        </p:grpSpPr>
        <p:sp>
          <p:nvSpPr>
            <p:cNvPr id="310" name="Google Shape;310;p4"/>
            <p:cNvSpPr/>
            <p:nvPr/>
          </p:nvSpPr>
          <p:spPr>
            <a:xfrm>
              <a:off x="1120139" y="1798679"/>
              <a:ext cx="6423661" cy="2031095"/>
            </a:xfrm>
            <a:prstGeom prst="roundRect">
              <a:avLst>
                <a:gd fmla="val 16667" name="adj"/>
              </a:avLst>
            </a:prstGeom>
            <a:solidFill>
              <a:srgbClr val="B7CCE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 txBox="1"/>
            <p:nvPr/>
          </p:nvSpPr>
          <p:spPr>
            <a:xfrm>
              <a:off x="1523466" y="1905037"/>
              <a:ext cx="3168404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APEC PPSTI</a:t>
              </a:r>
              <a:endParaRPr/>
            </a:p>
          </p:txBody>
        </p:sp>
        <p:grpSp>
          <p:nvGrpSpPr>
            <p:cNvPr id="312" name="Google Shape;312;p4"/>
            <p:cNvGrpSpPr/>
            <p:nvPr/>
          </p:nvGrpSpPr>
          <p:grpSpPr>
            <a:xfrm>
              <a:off x="746762" y="2396198"/>
              <a:ext cx="1553408" cy="1433576"/>
              <a:chOff x="7508021" y="7024410"/>
              <a:chExt cx="3252200" cy="3001320"/>
            </a:xfrm>
          </p:grpSpPr>
          <p:sp>
            <p:nvSpPr>
              <p:cNvPr id="313" name="Google Shape;313;p4"/>
              <p:cNvSpPr/>
              <p:nvPr/>
            </p:nvSpPr>
            <p:spPr>
              <a:xfrm>
                <a:off x="7632777" y="7024410"/>
                <a:ext cx="3001320" cy="3001320"/>
              </a:xfrm>
              <a:prstGeom prst="ellipse">
                <a:avLst/>
              </a:prstGeom>
              <a:solidFill>
                <a:srgbClr val="00164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b="1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QA of Online Learning" id="314" name="Google Shape;314;p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7508021" y="7858493"/>
                <a:ext cx="3252200" cy="13331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5" name="Google Shape;315;p4"/>
            <p:cNvSpPr txBox="1"/>
            <p:nvPr/>
          </p:nvSpPr>
          <p:spPr>
            <a:xfrm>
              <a:off x="2378452" y="2286037"/>
              <a:ext cx="5355398" cy="15357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974806"/>
                  </a:solidFill>
                  <a:latin typeface="Arial"/>
                  <a:ea typeface="Arial"/>
                  <a:cs typeface="Arial"/>
                  <a:sym typeface="Arial"/>
                </a:rPr>
                <a:t>PPSTI 205 2023A / Sub-fund on MSMEs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205867"/>
                  </a:solidFill>
                  <a:latin typeface="Arial"/>
                  <a:ea typeface="Arial"/>
                  <a:cs typeface="Arial"/>
                  <a:sym typeface="Arial"/>
                </a:rPr>
                <a:t>PPSTI 06 2021A / Sub-fund on EELCER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205867"/>
                  </a:solidFill>
                  <a:latin typeface="Arial"/>
                  <a:ea typeface="Arial"/>
                  <a:cs typeface="Arial"/>
                  <a:sym typeface="Arial"/>
                </a:rPr>
                <a:t>PPSTI 06 2019A / Sub-fund on EELCER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205867"/>
                  </a:solidFill>
                  <a:latin typeface="Arial"/>
                  <a:ea typeface="Arial"/>
                  <a:cs typeface="Arial"/>
                  <a:sym typeface="Arial"/>
                </a:rPr>
                <a:t>PPSTI 02 2017A / Sub-fund on EELCER</a:t>
              </a:r>
              <a:endParaRPr/>
            </a:p>
          </p:txBody>
        </p:sp>
      </p:grpSp>
      <p:grpSp>
        <p:nvGrpSpPr>
          <p:cNvPr id="316" name="Google Shape;316;p4"/>
          <p:cNvGrpSpPr/>
          <p:nvPr/>
        </p:nvGrpSpPr>
        <p:grpSpPr>
          <a:xfrm>
            <a:off x="8736379" y="3732708"/>
            <a:ext cx="8317062" cy="2727334"/>
            <a:chOff x="8708578" y="3631239"/>
            <a:chExt cx="8317062" cy="2727334"/>
          </a:xfrm>
        </p:grpSpPr>
        <p:sp>
          <p:nvSpPr>
            <p:cNvPr id="317" name="Google Shape;317;p4"/>
            <p:cNvSpPr/>
            <p:nvPr/>
          </p:nvSpPr>
          <p:spPr>
            <a:xfrm>
              <a:off x="9398121" y="3631239"/>
              <a:ext cx="7627519" cy="2727334"/>
            </a:xfrm>
            <a:prstGeom prst="roundRect">
              <a:avLst>
                <a:gd fmla="val 16667" name="adj"/>
              </a:avLst>
            </a:prstGeom>
            <a:solidFill>
              <a:srgbClr val="E5B8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8" name="Google Shape;318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819551" y="4257520"/>
              <a:ext cx="6776672" cy="20924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9" name="Google Shape;319;p4"/>
            <p:cNvGrpSpPr/>
            <p:nvPr/>
          </p:nvGrpSpPr>
          <p:grpSpPr>
            <a:xfrm>
              <a:off x="8708578" y="4257521"/>
              <a:ext cx="2092554" cy="2092554"/>
              <a:chOff x="-35166" y="3000399"/>
              <a:chExt cx="3001320" cy="3001320"/>
            </a:xfrm>
          </p:grpSpPr>
          <p:sp>
            <p:nvSpPr>
              <p:cNvPr id="320" name="Google Shape;320;p4"/>
              <p:cNvSpPr/>
              <p:nvPr/>
            </p:nvSpPr>
            <p:spPr>
              <a:xfrm>
                <a:off x="-35166" y="3000399"/>
                <a:ext cx="3001320" cy="3001320"/>
              </a:xfrm>
              <a:prstGeom prst="ellipse">
                <a:avLst/>
              </a:prstGeom>
              <a:solidFill>
                <a:srgbClr val="00164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549912" y="3752175"/>
                <a:ext cx="1933423" cy="1510486"/>
              </a:xfrm>
              <a:custGeom>
                <a:rect b="b" l="l" r="r" t="t"/>
                <a:pathLst>
                  <a:path extrusionOk="0" h="1510487" w="1933423">
                    <a:moveTo>
                      <a:pt x="0" y="0"/>
                    </a:moveTo>
                    <a:lnTo>
                      <a:pt x="1933423" y="0"/>
                    </a:lnTo>
                    <a:lnTo>
                      <a:pt x="1933423" y="1510486"/>
                    </a:lnTo>
                    <a:lnTo>
                      <a:pt x="0" y="1510486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10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Google Shape;322;p4"/>
            <p:cNvSpPr txBox="1"/>
            <p:nvPr/>
          </p:nvSpPr>
          <p:spPr>
            <a:xfrm>
              <a:off x="9819551" y="3746631"/>
              <a:ext cx="6548071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Steering Committee Meeting</a:t>
              </a:r>
              <a:endParaRPr/>
            </a:p>
          </p:txBody>
        </p:sp>
      </p:grpSp>
      <p:grpSp>
        <p:nvGrpSpPr>
          <p:cNvPr id="323" name="Google Shape;323;p4"/>
          <p:cNvGrpSpPr/>
          <p:nvPr/>
        </p:nvGrpSpPr>
        <p:grpSpPr>
          <a:xfrm>
            <a:off x="8405637" y="6773795"/>
            <a:ext cx="8923804" cy="3264859"/>
            <a:chOff x="8409736" y="6696754"/>
            <a:chExt cx="8923804" cy="3264859"/>
          </a:xfrm>
        </p:grpSpPr>
        <p:sp>
          <p:nvSpPr>
            <p:cNvPr id="324" name="Google Shape;324;p4"/>
            <p:cNvSpPr/>
            <p:nvPr/>
          </p:nvSpPr>
          <p:spPr>
            <a:xfrm>
              <a:off x="9222491" y="6696754"/>
              <a:ext cx="8111049" cy="3264859"/>
            </a:xfrm>
            <a:prstGeom prst="roundRect">
              <a:avLst>
                <a:gd fmla="val 16667" name="adj"/>
              </a:avLst>
            </a:prstGeom>
            <a:solidFill>
              <a:srgbClr val="CCC0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9578055" y="7464228"/>
              <a:ext cx="1771717" cy="2497385"/>
            </a:xfrm>
            <a:custGeom>
              <a:rect b="b" l="l" r="r" t="t"/>
              <a:pathLst>
                <a:path extrusionOk="0" h="5362361" w="3804219">
                  <a:moveTo>
                    <a:pt x="0" y="0"/>
                  </a:moveTo>
                  <a:lnTo>
                    <a:pt x="3804219" y="0"/>
                  </a:lnTo>
                  <a:lnTo>
                    <a:pt x="3804219" y="5362361"/>
                  </a:lnTo>
                  <a:lnTo>
                    <a:pt x="0" y="53623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</a:t>
              </a:r>
              <a:endParaRPr b="1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3381691" y="7462119"/>
              <a:ext cx="1617652" cy="2499494"/>
            </a:xfrm>
            <a:custGeom>
              <a:rect b="b" l="l" r="r" t="t"/>
              <a:pathLst>
                <a:path extrusionOk="0" h="5367610" w="3473878">
                  <a:moveTo>
                    <a:pt x="0" y="0"/>
                  </a:moveTo>
                  <a:lnTo>
                    <a:pt x="3473878" y="0"/>
                  </a:lnTo>
                  <a:lnTo>
                    <a:pt x="3473878" y="5367610"/>
                  </a:lnTo>
                  <a:lnTo>
                    <a:pt x="0" y="53676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7" name="Google Shape;327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1519430" y="7464228"/>
              <a:ext cx="1765651" cy="2497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rectangular sign with black border&#10;&#10;Description automatically generated" id="328" name="Google Shape;328;p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5095953" y="7462119"/>
              <a:ext cx="1622072" cy="2499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4"/>
            <p:cNvSpPr/>
            <p:nvPr/>
          </p:nvSpPr>
          <p:spPr>
            <a:xfrm>
              <a:off x="9651104" y="7464228"/>
              <a:ext cx="1771717" cy="2497385"/>
            </a:xfrm>
            <a:custGeom>
              <a:rect b="b" l="l" r="r" t="t"/>
              <a:pathLst>
                <a:path extrusionOk="0" h="5362361" w="3804219">
                  <a:moveTo>
                    <a:pt x="0" y="0"/>
                  </a:moveTo>
                  <a:lnTo>
                    <a:pt x="3804219" y="0"/>
                  </a:lnTo>
                  <a:lnTo>
                    <a:pt x="3804219" y="5362361"/>
                  </a:lnTo>
                  <a:lnTo>
                    <a:pt x="0" y="53623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</a:t>
              </a:r>
              <a:endParaRPr b="1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 txBox="1"/>
            <p:nvPr/>
          </p:nvSpPr>
          <p:spPr>
            <a:xfrm>
              <a:off x="9647239" y="6895259"/>
              <a:ext cx="7054973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Newsletter Publications</a:t>
              </a:r>
              <a:endParaRPr/>
            </a:p>
          </p:txBody>
        </p:sp>
        <p:grpSp>
          <p:nvGrpSpPr>
            <p:cNvPr id="331" name="Google Shape;331;p4"/>
            <p:cNvGrpSpPr/>
            <p:nvPr/>
          </p:nvGrpSpPr>
          <p:grpSpPr>
            <a:xfrm>
              <a:off x="8409736" y="7464228"/>
              <a:ext cx="2497385" cy="2497385"/>
              <a:chOff x="15186678" y="6834560"/>
              <a:chExt cx="3001320" cy="3001320"/>
            </a:xfrm>
          </p:grpSpPr>
          <p:sp>
            <p:nvSpPr>
              <p:cNvPr id="332" name="Google Shape;332;p4"/>
              <p:cNvSpPr/>
              <p:nvPr/>
            </p:nvSpPr>
            <p:spPr>
              <a:xfrm>
                <a:off x="15186678" y="6834560"/>
                <a:ext cx="3001320" cy="3001320"/>
              </a:xfrm>
              <a:prstGeom prst="ellipse">
                <a:avLst/>
              </a:prstGeom>
              <a:solidFill>
                <a:srgbClr val="00164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16002000" y="7537475"/>
                <a:ext cx="1652614" cy="1703323"/>
              </a:xfrm>
              <a:custGeom>
                <a:rect b="b" l="l" r="r" t="t"/>
                <a:pathLst>
                  <a:path extrusionOk="0" h="1596693" w="1586714">
                    <a:moveTo>
                      <a:pt x="0" y="0"/>
                    </a:moveTo>
                    <a:lnTo>
                      <a:pt x="1586714" y="0"/>
                    </a:lnTo>
                    <a:lnTo>
                      <a:pt x="1586714" y="1596693"/>
                    </a:lnTo>
                    <a:lnTo>
                      <a:pt x="0" y="159669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15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descr="A group of people sitting at a table&#10;&#10;Description automatically generated" id="334" name="Google Shape;334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14463" y="1832368"/>
            <a:ext cx="2354781" cy="1550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front of a sign&#10;&#10;Description automatically generated" id="335" name="Google Shape;335;p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875335" y="1830445"/>
            <a:ext cx="3773939" cy="1549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front of a large screen&#10;&#10;Description automatically generated" id="336" name="Google Shape;336;p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1713497" y="1830445"/>
            <a:ext cx="2136743" cy="1549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"/>
          <p:cNvSpPr/>
          <p:nvPr/>
        </p:nvSpPr>
        <p:spPr>
          <a:xfrm>
            <a:off x="7924800" y="7198435"/>
            <a:ext cx="9664737" cy="2746915"/>
          </a:xfrm>
          <a:custGeom>
            <a:rect b="b" l="l" r="r" t="t"/>
            <a:pathLst>
              <a:path extrusionOk="0" h="3662553" w="10553192">
                <a:moveTo>
                  <a:pt x="0" y="407162"/>
                </a:moveTo>
                <a:cubicBezTo>
                  <a:pt x="0" y="182245"/>
                  <a:pt x="182245" y="0"/>
                  <a:pt x="407162" y="0"/>
                </a:cubicBezTo>
                <a:lnTo>
                  <a:pt x="10146030" y="0"/>
                </a:lnTo>
                <a:cubicBezTo>
                  <a:pt x="10370820" y="0"/>
                  <a:pt x="10553192" y="182245"/>
                  <a:pt x="10553192" y="407162"/>
                </a:cubicBezTo>
                <a:lnTo>
                  <a:pt x="10553192" y="3255391"/>
                </a:lnTo>
                <a:cubicBezTo>
                  <a:pt x="10553192" y="3480181"/>
                  <a:pt x="10370948" y="3662553"/>
                  <a:pt x="10146030" y="3662553"/>
                </a:cubicBezTo>
                <a:lnTo>
                  <a:pt x="407162" y="3662553"/>
                </a:lnTo>
                <a:cubicBezTo>
                  <a:pt x="182245" y="3662553"/>
                  <a:pt x="0" y="3480308"/>
                  <a:pt x="0" y="3255391"/>
                </a:cubicBezTo>
                <a:close/>
              </a:path>
            </a:pathLst>
          </a:custGeom>
          <a:solidFill>
            <a:srgbClr val="DCE6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5"/>
          <p:cNvSpPr/>
          <p:nvPr/>
        </p:nvSpPr>
        <p:spPr>
          <a:xfrm>
            <a:off x="7924801" y="3609313"/>
            <a:ext cx="9664737" cy="3395282"/>
          </a:xfrm>
          <a:custGeom>
            <a:rect b="b" l="l" r="r" t="t"/>
            <a:pathLst>
              <a:path extrusionOk="0" h="4527042" w="10553192">
                <a:moveTo>
                  <a:pt x="0" y="375031"/>
                </a:moveTo>
                <a:cubicBezTo>
                  <a:pt x="0" y="167894"/>
                  <a:pt x="167894" y="0"/>
                  <a:pt x="375031" y="0"/>
                </a:cubicBezTo>
                <a:lnTo>
                  <a:pt x="10178161" y="0"/>
                </a:lnTo>
                <a:cubicBezTo>
                  <a:pt x="10385298" y="0"/>
                  <a:pt x="10553192" y="167894"/>
                  <a:pt x="10553192" y="375031"/>
                </a:cubicBezTo>
                <a:lnTo>
                  <a:pt x="10553192" y="4152011"/>
                </a:lnTo>
                <a:cubicBezTo>
                  <a:pt x="10553192" y="4359148"/>
                  <a:pt x="10385298" y="4527042"/>
                  <a:pt x="10178161" y="4527042"/>
                </a:cubicBezTo>
                <a:lnTo>
                  <a:pt x="375031" y="4527042"/>
                </a:lnTo>
                <a:cubicBezTo>
                  <a:pt x="167894" y="4527042"/>
                  <a:pt x="0" y="4359148"/>
                  <a:pt x="0" y="4152011"/>
                </a:cubicBezTo>
                <a:close/>
              </a:path>
            </a:pathLst>
          </a:custGeom>
          <a:solidFill>
            <a:srgbClr val="DCE6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"/>
          <p:cNvSpPr/>
          <p:nvPr/>
        </p:nvSpPr>
        <p:spPr>
          <a:xfrm>
            <a:off x="7929665" y="1834574"/>
            <a:ext cx="9664737" cy="1633728"/>
          </a:xfrm>
          <a:custGeom>
            <a:rect b="b" l="l" r="r" t="t"/>
            <a:pathLst>
              <a:path extrusionOk="0" h="2178304" w="10553192">
                <a:moveTo>
                  <a:pt x="0" y="363093"/>
                </a:moveTo>
                <a:cubicBezTo>
                  <a:pt x="0" y="162560"/>
                  <a:pt x="162560" y="0"/>
                  <a:pt x="363093" y="0"/>
                </a:cubicBezTo>
                <a:lnTo>
                  <a:pt x="10190099" y="0"/>
                </a:lnTo>
                <a:cubicBezTo>
                  <a:pt x="10390632" y="0"/>
                  <a:pt x="10553192" y="162560"/>
                  <a:pt x="10553192" y="363093"/>
                </a:cubicBezTo>
                <a:lnTo>
                  <a:pt x="10553192" y="1815211"/>
                </a:lnTo>
                <a:cubicBezTo>
                  <a:pt x="10553192" y="2015744"/>
                  <a:pt x="10390632" y="2178304"/>
                  <a:pt x="10190099" y="2178304"/>
                </a:cubicBezTo>
                <a:lnTo>
                  <a:pt x="363093" y="2178304"/>
                </a:lnTo>
                <a:cubicBezTo>
                  <a:pt x="162560" y="2178304"/>
                  <a:pt x="0" y="2015744"/>
                  <a:pt x="0" y="1815211"/>
                </a:cubicBezTo>
                <a:close/>
              </a:path>
            </a:pathLst>
          </a:custGeom>
          <a:solidFill>
            <a:srgbClr val="DCE6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5"/>
          <p:cNvSpPr/>
          <p:nvPr/>
        </p:nvSpPr>
        <p:spPr>
          <a:xfrm>
            <a:off x="968961" y="3596443"/>
            <a:ext cx="6498717" cy="3395281"/>
          </a:xfrm>
          <a:custGeom>
            <a:rect b="b" l="l" r="r" t="t"/>
            <a:pathLst>
              <a:path extrusionOk="0" h="4527042" w="8664956">
                <a:moveTo>
                  <a:pt x="0" y="438658"/>
                </a:moveTo>
                <a:cubicBezTo>
                  <a:pt x="0" y="196342"/>
                  <a:pt x="196342" y="0"/>
                  <a:pt x="438658" y="0"/>
                </a:cubicBezTo>
                <a:lnTo>
                  <a:pt x="8226298" y="0"/>
                </a:lnTo>
                <a:cubicBezTo>
                  <a:pt x="8468487" y="0"/>
                  <a:pt x="8664956" y="196342"/>
                  <a:pt x="8664956" y="438658"/>
                </a:cubicBezTo>
                <a:lnTo>
                  <a:pt x="8664956" y="4088384"/>
                </a:lnTo>
                <a:cubicBezTo>
                  <a:pt x="8664956" y="4330573"/>
                  <a:pt x="8468614" y="4527042"/>
                  <a:pt x="8226298" y="4527042"/>
                </a:cubicBezTo>
                <a:lnTo>
                  <a:pt x="438658" y="4527042"/>
                </a:lnTo>
                <a:cubicBezTo>
                  <a:pt x="196342" y="4527042"/>
                  <a:pt x="0" y="4330573"/>
                  <a:pt x="0" y="4088384"/>
                </a:cubicBezTo>
                <a:close/>
              </a:path>
            </a:pathLst>
          </a:custGeom>
          <a:solidFill>
            <a:srgbClr val="FDEA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"/>
          <p:cNvSpPr/>
          <p:nvPr/>
        </p:nvSpPr>
        <p:spPr>
          <a:xfrm>
            <a:off x="968961" y="1824785"/>
            <a:ext cx="6498622" cy="1626679"/>
          </a:xfrm>
          <a:custGeom>
            <a:rect b="b" l="l" r="r" t="t"/>
            <a:pathLst>
              <a:path extrusionOk="0" h="2168906" w="8664829">
                <a:moveTo>
                  <a:pt x="0" y="361442"/>
                </a:moveTo>
                <a:cubicBezTo>
                  <a:pt x="0" y="161798"/>
                  <a:pt x="161798" y="0"/>
                  <a:pt x="361442" y="0"/>
                </a:cubicBezTo>
                <a:lnTo>
                  <a:pt x="8303387" y="0"/>
                </a:lnTo>
                <a:cubicBezTo>
                  <a:pt x="8503031" y="0"/>
                  <a:pt x="8664829" y="161798"/>
                  <a:pt x="8664829" y="361442"/>
                </a:cubicBezTo>
                <a:lnTo>
                  <a:pt x="8664829" y="1807337"/>
                </a:lnTo>
                <a:cubicBezTo>
                  <a:pt x="8664829" y="2006981"/>
                  <a:pt x="8503031" y="2168779"/>
                  <a:pt x="8303387" y="2168779"/>
                </a:cubicBezTo>
                <a:lnTo>
                  <a:pt x="361442" y="2168779"/>
                </a:lnTo>
                <a:cubicBezTo>
                  <a:pt x="161798" y="2168906"/>
                  <a:pt x="0" y="2006981"/>
                  <a:pt x="0" y="1807337"/>
                </a:cubicBezTo>
                <a:close/>
              </a:path>
            </a:pathLst>
          </a:custGeom>
          <a:solidFill>
            <a:srgbClr val="FDEA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A blue and white logo  Description automatically generated" id="350" name="Google Shape;350;p5"/>
          <p:cNvSpPr/>
          <p:nvPr/>
        </p:nvSpPr>
        <p:spPr>
          <a:xfrm>
            <a:off x="-12700" y="-34740"/>
            <a:ext cx="18288000" cy="1495996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5"/>
          <p:cNvSpPr txBox="1"/>
          <p:nvPr/>
        </p:nvSpPr>
        <p:spPr>
          <a:xfrm>
            <a:off x="1" y="82169"/>
            <a:ext cx="18287999" cy="1157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CONCEPT NOTE</a:t>
            </a:r>
            <a:endParaRPr/>
          </a:p>
        </p:txBody>
      </p:sp>
      <p:sp>
        <p:nvSpPr>
          <p:cNvPr id="352" name="Google Shape;352;p5"/>
          <p:cNvSpPr txBox="1"/>
          <p:nvPr/>
        </p:nvSpPr>
        <p:spPr>
          <a:xfrm>
            <a:off x="1234438" y="1787919"/>
            <a:ext cx="4977082" cy="13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b="1" lang="en-US" sz="32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Proposing Economy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Chinese Taipei</a:t>
            </a:r>
            <a:endParaRPr/>
          </a:p>
        </p:txBody>
      </p:sp>
      <p:sp>
        <p:nvSpPr>
          <p:cNvPr id="353" name="Google Shape;353;p5"/>
          <p:cNvSpPr txBox="1"/>
          <p:nvPr/>
        </p:nvSpPr>
        <p:spPr>
          <a:xfrm>
            <a:off x="1234438" y="3553791"/>
            <a:ext cx="7557943" cy="31242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b="1" lang="en-US" sz="32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Co-sponsoring Economy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 Canada; Chile; Indonesia; 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 Republic of Korea; Peru;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 Papua New Guinea; Thailand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FF"/>
                </a:solidFill>
                <a:latin typeface="Arial Rounded"/>
                <a:ea typeface="Arial Rounded"/>
                <a:cs typeface="Arial Rounded"/>
                <a:sym typeface="Arial Rounded"/>
              </a:rPr>
              <a:t>(Endorsing Forum: PPSTI)</a:t>
            </a:r>
            <a:endParaRPr/>
          </a:p>
        </p:txBody>
      </p:sp>
      <p:sp>
        <p:nvSpPr>
          <p:cNvPr id="354" name="Google Shape;354;p5"/>
          <p:cNvSpPr txBox="1"/>
          <p:nvPr/>
        </p:nvSpPr>
        <p:spPr>
          <a:xfrm>
            <a:off x="8244839" y="1760903"/>
            <a:ext cx="9158289" cy="1423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 Project Term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 April 2027 – June 2028</a:t>
            </a:r>
            <a:endParaRPr b="1" sz="2800">
              <a:solidFill>
                <a:srgbClr val="4F81BD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55" name="Google Shape;355;p5"/>
          <p:cNvSpPr txBox="1"/>
          <p:nvPr/>
        </p:nvSpPr>
        <p:spPr>
          <a:xfrm>
            <a:off x="8244839" y="3524922"/>
            <a:ext cx="9168187" cy="2836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 Fund Source &amp; Planned Amount</a:t>
            </a:r>
            <a:endParaRPr/>
          </a:p>
          <a:p>
            <a:pPr indent="-457200" lvl="0" marL="45720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800"/>
              <a:buFont typeface="Noto Sans Symbols"/>
              <a:buChar char="■"/>
            </a:pPr>
            <a:r>
              <a:rPr b="1" lang="en-US" sz="28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 APEC sub-fund: USD 100,000 (EELCER)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b="1" lang="en-US" sz="20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Energy Efficiency, Low Carbon &amp; Energy Resiliency Measures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(EELCER)</a:t>
            </a:r>
            <a:endParaRPr/>
          </a:p>
          <a:p>
            <a:pPr indent="-457200" lvl="0" marL="457200" marR="0" rtl="0" algn="l">
              <a:lnSpc>
                <a:spcPct val="164571"/>
              </a:lnSpc>
              <a:spcBef>
                <a:spcPts val="1200"/>
              </a:spcBef>
              <a:spcAft>
                <a:spcPts val="0"/>
              </a:spcAft>
              <a:buClr>
                <a:srgbClr val="4F81BD"/>
              </a:buClr>
              <a:buSzPts val="2800"/>
              <a:buFont typeface="Noto Sans Symbols"/>
              <a:buChar char="■"/>
            </a:pPr>
            <a:r>
              <a:rPr b="1" lang="en-US" sz="28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Self-fund: USD 50,000</a:t>
            </a:r>
            <a:endParaRPr b="1" sz="2800">
              <a:solidFill>
                <a:srgbClr val="4F81BD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56" name="Google Shape;356;p5"/>
          <p:cNvSpPr txBox="1"/>
          <p:nvPr/>
        </p:nvSpPr>
        <p:spPr>
          <a:xfrm>
            <a:off x="8244839" y="7102947"/>
            <a:ext cx="6937308" cy="2603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b="1" lang="en-US" sz="32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Project Outputs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 1. Policy Review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 2. Capacity-building Event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 3. Project Report</a:t>
            </a: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968960" y="7185564"/>
            <a:ext cx="6498621" cy="2746915"/>
          </a:xfrm>
          <a:custGeom>
            <a:rect b="b" l="l" r="r" t="t"/>
            <a:pathLst>
              <a:path extrusionOk="0" h="3662553" w="8664828">
                <a:moveTo>
                  <a:pt x="0" y="684022"/>
                </a:moveTo>
                <a:cubicBezTo>
                  <a:pt x="0" y="306197"/>
                  <a:pt x="306197" y="0"/>
                  <a:pt x="684022" y="0"/>
                </a:cubicBezTo>
                <a:lnTo>
                  <a:pt x="7980807" y="0"/>
                </a:lnTo>
                <a:cubicBezTo>
                  <a:pt x="8358632" y="0"/>
                  <a:pt x="8664828" y="306197"/>
                  <a:pt x="8664828" y="684022"/>
                </a:cubicBezTo>
                <a:lnTo>
                  <a:pt x="8664828" y="2978531"/>
                </a:lnTo>
                <a:cubicBezTo>
                  <a:pt x="8664828" y="3356356"/>
                  <a:pt x="8358632" y="3662553"/>
                  <a:pt x="7980807" y="3662553"/>
                </a:cubicBezTo>
                <a:lnTo>
                  <a:pt x="684022" y="3662553"/>
                </a:lnTo>
                <a:cubicBezTo>
                  <a:pt x="306197" y="3662553"/>
                  <a:pt x="0" y="3356229"/>
                  <a:pt x="0" y="2978531"/>
                </a:cubicBezTo>
                <a:close/>
              </a:path>
            </a:pathLst>
          </a:custGeom>
          <a:solidFill>
            <a:srgbClr val="FDEA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"/>
          <p:cNvSpPr txBox="1"/>
          <p:nvPr/>
        </p:nvSpPr>
        <p:spPr>
          <a:xfrm>
            <a:off x="1234439" y="7125521"/>
            <a:ext cx="7557941" cy="13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Co-endorsing Forum</a:t>
            </a:r>
            <a:endParaRPr/>
          </a:p>
          <a:p>
            <a:pPr indent="0" lvl="0" marL="0" marR="0" rtl="0" algn="l">
              <a:lnSpc>
                <a:spcPct val="164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 Energy Working Group (EWG)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"/>
          <p:cNvSpPr/>
          <p:nvPr/>
        </p:nvSpPr>
        <p:spPr>
          <a:xfrm>
            <a:off x="3276601" y="7647379"/>
            <a:ext cx="5109020" cy="2207800"/>
          </a:xfrm>
          <a:custGeom>
            <a:rect b="b" l="l" r="r" t="t"/>
            <a:pathLst>
              <a:path extrusionOk="0" h="2943733" w="6812026">
                <a:moveTo>
                  <a:pt x="0" y="0"/>
                </a:moveTo>
                <a:lnTo>
                  <a:pt x="6812026" y="0"/>
                </a:lnTo>
                <a:lnTo>
                  <a:pt x="6812026" y="2943733"/>
                </a:lnTo>
                <a:lnTo>
                  <a:pt x="0" y="2943733"/>
                </a:lnTo>
                <a:close/>
              </a:path>
            </a:pathLst>
          </a:custGeom>
          <a:solidFill>
            <a:srgbClr val="7A81FF">
              <a:alpha val="25098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6"/>
          <p:cNvSpPr/>
          <p:nvPr/>
        </p:nvSpPr>
        <p:spPr>
          <a:xfrm>
            <a:off x="381000" y="4904036"/>
            <a:ext cx="8032909" cy="2043208"/>
          </a:xfrm>
          <a:custGeom>
            <a:rect b="b" l="l" r="r" t="t"/>
            <a:pathLst>
              <a:path extrusionOk="0" h="2724277" w="10710545">
                <a:moveTo>
                  <a:pt x="0" y="0"/>
                </a:moveTo>
                <a:lnTo>
                  <a:pt x="10710545" y="0"/>
                </a:lnTo>
                <a:lnTo>
                  <a:pt x="10710545" y="2724277"/>
                </a:lnTo>
                <a:lnTo>
                  <a:pt x="0" y="2724277"/>
                </a:lnTo>
                <a:close/>
              </a:path>
            </a:pathLst>
          </a:custGeom>
          <a:solidFill>
            <a:srgbClr val="005493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6"/>
          <p:cNvSpPr/>
          <p:nvPr/>
        </p:nvSpPr>
        <p:spPr>
          <a:xfrm>
            <a:off x="12605599" y="6186420"/>
            <a:ext cx="5377624" cy="2614708"/>
          </a:xfrm>
          <a:custGeom>
            <a:rect b="b" l="l" r="r" t="t"/>
            <a:pathLst>
              <a:path extrusionOk="0" h="3486277" w="7170166">
                <a:moveTo>
                  <a:pt x="0" y="0"/>
                </a:moveTo>
                <a:lnTo>
                  <a:pt x="7170166" y="0"/>
                </a:lnTo>
                <a:lnTo>
                  <a:pt x="7170166" y="3486277"/>
                </a:lnTo>
                <a:lnTo>
                  <a:pt x="0" y="3486277"/>
                </a:lnTo>
                <a:close/>
              </a:path>
            </a:pathLst>
          </a:custGeom>
          <a:solidFill>
            <a:srgbClr val="1F497D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6"/>
          <p:cNvSpPr/>
          <p:nvPr/>
        </p:nvSpPr>
        <p:spPr>
          <a:xfrm>
            <a:off x="12605599" y="3250190"/>
            <a:ext cx="3630930" cy="2614707"/>
          </a:xfrm>
          <a:custGeom>
            <a:rect b="b" l="l" r="r" t="t"/>
            <a:pathLst>
              <a:path extrusionOk="0" h="3486277" w="4841240">
                <a:moveTo>
                  <a:pt x="0" y="0"/>
                </a:moveTo>
                <a:lnTo>
                  <a:pt x="4841240" y="0"/>
                </a:lnTo>
                <a:lnTo>
                  <a:pt x="4841240" y="3486277"/>
                </a:lnTo>
                <a:lnTo>
                  <a:pt x="0" y="3486277"/>
                </a:lnTo>
                <a:close/>
              </a:path>
            </a:pathLst>
          </a:custGeom>
          <a:solidFill>
            <a:srgbClr val="FF9300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6"/>
          <p:cNvSpPr/>
          <p:nvPr/>
        </p:nvSpPr>
        <p:spPr>
          <a:xfrm rot="-5400000">
            <a:off x="3985453" y="-319881"/>
            <a:ext cx="2043207" cy="6813709"/>
          </a:xfrm>
          <a:custGeom>
            <a:rect b="b" l="l" r="r" t="t"/>
            <a:pathLst>
              <a:path extrusionOk="0" h="9084945" w="2724277">
                <a:moveTo>
                  <a:pt x="0" y="0"/>
                </a:moveTo>
                <a:lnTo>
                  <a:pt x="2724277" y="0"/>
                </a:lnTo>
                <a:lnTo>
                  <a:pt x="2724277" y="9084945"/>
                </a:lnTo>
                <a:lnTo>
                  <a:pt x="0" y="9084945"/>
                </a:lnTo>
                <a:close/>
              </a:path>
            </a:pathLst>
          </a:custGeom>
          <a:solidFill>
            <a:srgbClr val="FFD579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A blue and white logo  Description automatically generated" id="372" name="Google Shape;372;p6"/>
          <p:cNvSpPr/>
          <p:nvPr/>
        </p:nvSpPr>
        <p:spPr>
          <a:xfrm>
            <a:off x="-12700" y="-34740"/>
            <a:ext cx="18288000" cy="1495996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6"/>
          <p:cNvSpPr txBox="1"/>
          <p:nvPr/>
        </p:nvSpPr>
        <p:spPr>
          <a:xfrm>
            <a:off x="0" y="114014"/>
            <a:ext cx="18287999" cy="1157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PROJECT SUMMARY</a:t>
            </a:r>
            <a:endParaRPr/>
          </a:p>
        </p:txBody>
      </p:sp>
      <p:sp>
        <p:nvSpPr>
          <p:cNvPr descr="一張含有 圓形 的圖片  AI 產生的內容可能不正確。" id="374" name="Google Shape;374;p6"/>
          <p:cNvSpPr/>
          <p:nvPr/>
        </p:nvSpPr>
        <p:spPr>
          <a:xfrm rot="10800000">
            <a:off x="8390788" y="1889955"/>
            <a:ext cx="4214812" cy="7618761"/>
          </a:xfrm>
          <a:custGeom>
            <a:rect b="b" l="l" r="r" t="t"/>
            <a:pathLst>
              <a:path extrusionOk="0" h="10158349" w="5619750">
                <a:moveTo>
                  <a:pt x="0" y="0"/>
                </a:moveTo>
                <a:lnTo>
                  <a:pt x="5619750" y="0"/>
                </a:lnTo>
                <a:lnTo>
                  <a:pt x="5619750" y="10158349"/>
                </a:lnTo>
                <a:lnTo>
                  <a:pt x="0" y="10158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235" l="-199920" r="-200005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6"/>
          <p:cNvSpPr txBox="1"/>
          <p:nvPr/>
        </p:nvSpPr>
        <p:spPr>
          <a:xfrm>
            <a:off x="568146" y="5150310"/>
            <a:ext cx="7658656" cy="1084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39700" lvl="1" marL="241300" marR="0" rtl="0" algn="l">
              <a:lnSpc>
                <a:spcPct val="13086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Build Capacity on Clean &amp; Low-carbon Innovation</a:t>
            </a:r>
            <a:endParaRPr/>
          </a:p>
          <a:p>
            <a:pPr indent="-139700" lvl="1" marL="241300" marR="0" rtl="0" algn="l">
              <a:lnSpc>
                <a:spcPct val="13086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Set up Network on Green Biohydrogen Technology</a:t>
            </a:r>
            <a:endParaRPr/>
          </a:p>
          <a:p>
            <a:pPr indent="-139700" lvl="1" marL="241300" marR="0" rtl="0" algn="l">
              <a:lnSpc>
                <a:spcPct val="13086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Facilitate Green Transition for Sustainable Growth</a:t>
            </a:r>
            <a:endParaRPr/>
          </a:p>
        </p:txBody>
      </p:sp>
      <p:sp>
        <p:nvSpPr>
          <p:cNvPr id="376" name="Google Shape;376;p6"/>
          <p:cNvSpPr txBox="1"/>
          <p:nvPr/>
        </p:nvSpPr>
        <p:spPr>
          <a:xfrm>
            <a:off x="12877800" y="3456724"/>
            <a:ext cx="3047085" cy="17531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Policy Dialogue</a:t>
            </a:r>
            <a:endParaRPr/>
          </a:p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Workshop</a:t>
            </a:r>
            <a:endParaRPr/>
          </a:p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Training Course</a:t>
            </a:r>
            <a:endParaRPr/>
          </a:p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Best Practice</a:t>
            </a:r>
            <a:endParaRPr/>
          </a:p>
        </p:txBody>
      </p:sp>
      <p:sp>
        <p:nvSpPr>
          <p:cNvPr id="377" name="Google Shape;377;p6"/>
          <p:cNvSpPr txBox="1"/>
          <p:nvPr/>
        </p:nvSpPr>
        <p:spPr>
          <a:xfrm>
            <a:off x="12877799" y="6409338"/>
            <a:ext cx="4876801" cy="17531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Representative Regulators</a:t>
            </a:r>
            <a:endParaRPr/>
          </a:p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Technological Developers</a:t>
            </a:r>
            <a:endParaRPr/>
          </a:p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Young Entrepreneurs</a:t>
            </a:r>
            <a:endParaRPr/>
          </a:p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APEC Fora Delegates</a:t>
            </a:r>
            <a:endParaRPr/>
          </a:p>
        </p:txBody>
      </p:sp>
      <p:sp>
        <p:nvSpPr>
          <p:cNvPr id="378" name="Google Shape;378;p6"/>
          <p:cNvSpPr txBox="1"/>
          <p:nvPr/>
        </p:nvSpPr>
        <p:spPr>
          <a:xfrm>
            <a:off x="1828154" y="2256540"/>
            <a:ext cx="6365959" cy="1304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PPSTI Strategic Plan 2026-35</a:t>
            </a:r>
            <a:endParaRPr/>
          </a:p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EWG Lima Statement 2024</a:t>
            </a:r>
            <a:endParaRPr/>
          </a:p>
          <a:p>
            <a:pPr indent="-152400" lvl="1" marL="28956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SMEWG Pucallpa Statement 2024</a:t>
            </a:r>
            <a:endParaRPr/>
          </a:p>
        </p:txBody>
      </p:sp>
      <p:grpSp>
        <p:nvGrpSpPr>
          <p:cNvPr id="379" name="Google Shape;379;p6"/>
          <p:cNvGrpSpPr/>
          <p:nvPr/>
        </p:nvGrpSpPr>
        <p:grpSpPr>
          <a:xfrm>
            <a:off x="3610672" y="8007898"/>
            <a:ext cx="4574643" cy="1408176"/>
            <a:chOff x="0" y="-104775"/>
            <a:chExt cx="6099524" cy="1877568"/>
          </a:xfrm>
        </p:grpSpPr>
        <p:sp>
          <p:nvSpPr>
            <p:cNvPr id="380" name="Google Shape;380;p6"/>
            <p:cNvSpPr/>
            <p:nvPr/>
          </p:nvSpPr>
          <p:spPr>
            <a:xfrm>
              <a:off x="0" y="0"/>
              <a:ext cx="6099524" cy="1772793"/>
            </a:xfrm>
            <a:custGeom>
              <a:rect b="b" l="l" r="r" t="t"/>
              <a:pathLst>
                <a:path extrusionOk="0" h="1772793" w="6099524">
                  <a:moveTo>
                    <a:pt x="0" y="0"/>
                  </a:moveTo>
                  <a:lnTo>
                    <a:pt x="6099524" y="0"/>
                  </a:lnTo>
                  <a:lnTo>
                    <a:pt x="6099524" y="1772793"/>
                  </a:lnTo>
                  <a:lnTo>
                    <a:pt x="0" y="17727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 txBox="1"/>
            <p:nvPr/>
          </p:nvSpPr>
          <p:spPr>
            <a:xfrm>
              <a:off x="0" y="-104775"/>
              <a:ext cx="6099524" cy="1877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4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26262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April 2027 – June 2028</a:t>
              </a:r>
              <a:endParaRPr b="1" sz="4000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382" name="Google Shape;382;p6"/>
          <p:cNvSpPr txBox="1"/>
          <p:nvPr/>
        </p:nvSpPr>
        <p:spPr>
          <a:xfrm>
            <a:off x="8343438" y="2435098"/>
            <a:ext cx="1926624" cy="551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AC56D"/>
                </a:solidFill>
                <a:latin typeface="Arial Rounded"/>
                <a:ea typeface="Arial Rounded"/>
                <a:cs typeface="Arial Rounded"/>
                <a:sym typeface="Arial Rounded"/>
              </a:rPr>
              <a:t>WHY</a:t>
            </a:r>
            <a:endParaRPr/>
          </a:p>
        </p:txBody>
      </p:sp>
      <p:sp>
        <p:nvSpPr>
          <p:cNvPr id="383" name="Google Shape;383;p6"/>
          <p:cNvSpPr txBox="1"/>
          <p:nvPr/>
        </p:nvSpPr>
        <p:spPr>
          <a:xfrm>
            <a:off x="10651724" y="3050075"/>
            <a:ext cx="1926624" cy="551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HOW</a:t>
            </a:r>
            <a:endParaRPr/>
          </a:p>
        </p:txBody>
      </p:sp>
      <p:sp>
        <p:nvSpPr>
          <p:cNvPr id="384" name="Google Shape;384;p6"/>
          <p:cNvSpPr txBox="1"/>
          <p:nvPr/>
        </p:nvSpPr>
        <p:spPr>
          <a:xfrm>
            <a:off x="8343438" y="5696191"/>
            <a:ext cx="2012701" cy="551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77292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</a:t>
            </a:r>
            <a:endParaRPr/>
          </a:p>
        </p:txBody>
      </p:sp>
      <p:sp>
        <p:nvSpPr>
          <p:cNvPr id="385" name="Google Shape;385;p6"/>
          <p:cNvSpPr txBox="1"/>
          <p:nvPr/>
        </p:nvSpPr>
        <p:spPr>
          <a:xfrm>
            <a:off x="11033906" y="6293596"/>
            <a:ext cx="1686006" cy="551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7375E"/>
                </a:solidFill>
                <a:latin typeface="Arial Rounded"/>
                <a:ea typeface="Arial Rounded"/>
                <a:cs typeface="Arial Rounded"/>
                <a:sym typeface="Arial Rounded"/>
              </a:rPr>
              <a:t>WHO</a:t>
            </a:r>
            <a:endParaRPr/>
          </a:p>
        </p:txBody>
      </p:sp>
      <p:sp>
        <p:nvSpPr>
          <p:cNvPr id="386" name="Google Shape;386;p6"/>
          <p:cNvSpPr txBox="1"/>
          <p:nvPr/>
        </p:nvSpPr>
        <p:spPr>
          <a:xfrm>
            <a:off x="8381989" y="8957284"/>
            <a:ext cx="2080711" cy="551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04A7B"/>
                </a:solidFill>
                <a:latin typeface="Arial Rounded"/>
                <a:ea typeface="Arial Rounded"/>
                <a:cs typeface="Arial Rounded"/>
                <a:sym typeface="Arial Rounded"/>
              </a:rPr>
              <a:t>WHEN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"/>
          <p:cNvSpPr/>
          <p:nvPr/>
        </p:nvSpPr>
        <p:spPr>
          <a:xfrm rot="10800000">
            <a:off x="-12685" y="8619744"/>
            <a:ext cx="18284666" cy="1667256"/>
          </a:xfrm>
          <a:custGeom>
            <a:rect b="b" l="l" r="r" t="t"/>
            <a:pathLst>
              <a:path extrusionOk="0" h="2223008" w="24379555">
                <a:moveTo>
                  <a:pt x="0" y="0"/>
                </a:moveTo>
                <a:lnTo>
                  <a:pt x="24379555" y="0"/>
                </a:lnTo>
                <a:lnTo>
                  <a:pt x="24379555" y="2223008"/>
                </a:lnTo>
                <a:lnTo>
                  <a:pt x="0" y="22230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8474" l="0" r="0" t="-13847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7"/>
          <p:cNvSpPr/>
          <p:nvPr/>
        </p:nvSpPr>
        <p:spPr>
          <a:xfrm>
            <a:off x="-12700" y="4489355"/>
            <a:ext cx="11373231" cy="2084737"/>
          </a:xfrm>
          <a:custGeom>
            <a:rect b="b" l="l" r="r" t="t"/>
            <a:pathLst>
              <a:path extrusionOk="0" h="2779649" w="15164308">
                <a:moveTo>
                  <a:pt x="0" y="0"/>
                </a:moveTo>
                <a:lnTo>
                  <a:pt x="15164308" y="0"/>
                </a:lnTo>
                <a:lnTo>
                  <a:pt x="15164308" y="2779649"/>
                </a:lnTo>
                <a:lnTo>
                  <a:pt x="0" y="2779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753" l="0" r="0" t="-437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7"/>
          <p:cNvSpPr/>
          <p:nvPr/>
        </p:nvSpPr>
        <p:spPr>
          <a:xfrm>
            <a:off x="1600200" y="3364641"/>
            <a:ext cx="3132010" cy="3132010"/>
          </a:xfrm>
          <a:custGeom>
            <a:rect b="b" l="l" r="r" t="t"/>
            <a:pathLst>
              <a:path extrusionOk="0" h="4176014" w="4176014">
                <a:moveTo>
                  <a:pt x="2088007" y="0"/>
                </a:moveTo>
                <a:cubicBezTo>
                  <a:pt x="934847" y="0"/>
                  <a:pt x="0" y="934847"/>
                  <a:pt x="0" y="2088007"/>
                </a:cubicBezTo>
                <a:cubicBezTo>
                  <a:pt x="0" y="3241167"/>
                  <a:pt x="934847" y="4176014"/>
                  <a:pt x="2088007" y="4176014"/>
                </a:cubicBezTo>
                <a:cubicBezTo>
                  <a:pt x="3241167" y="4176014"/>
                  <a:pt x="4176014" y="3241167"/>
                  <a:pt x="4176014" y="2088007"/>
                </a:cubicBezTo>
                <a:cubicBezTo>
                  <a:pt x="4176014" y="934847"/>
                  <a:pt x="3241167" y="0"/>
                  <a:pt x="2088007" y="0"/>
                </a:cubicBezTo>
                <a:close/>
              </a:path>
            </a:pathLst>
          </a:custGeom>
          <a:solidFill>
            <a:srgbClr val="1D37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7"/>
          <p:cNvSpPr txBox="1"/>
          <p:nvPr/>
        </p:nvSpPr>
        <p:spPr>
          <a:xfrm>
            <a:off x="2003111" y="4496518"/>
            <a:ext cx="2326175" cy="1251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Capacity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Building</a:t>
            </a:r>
            <a:endParaRPr/>
          </a:p>
        </p:txBody>
      </p:sp>
      <p:sp>
        <p:nvSpPr>
          <p:cNvPr descr="A blue and white logo  Description automatically generated" id="395" name="Google Shape;395;p7"/>
          <p:cNvSpPr/>
          <p:nvPr/>
        </p:nvSpPr>
        <p:spPr>
          <a:xfrm>
            <a:off x="-12700" y="-34740"/>
            <a:ext cx="18288000" cy="1495996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"/>
          <p:cNvSpPr txBox="1"/>
          <p:nvPr/>
        </p:nvSpPr>
        <p:spPr>
          <a:xfrm>
            <a:off x="0" y="82169"/>
            <a:ext cx="18288000" cy="1157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OBJECTIVES</a:t>
            </a:r>
            <a:endParaRPr/>
          </a:p>
        </p:txBody>
      </p:sp>
      <p:sp>
        <p:nvSpPr>
          <p:cNvPr id="397" name="Google Shape;397;p7"/>
          <p:cNvSpPr txBox="1"/>
          <p:nvPr/>
        </p:nvSpPr>
        <p:spPr>
          <a:xfrm>
            <a:off x="1480308" y="1819255"/>
            <a:ext cx="13075920" cy="1097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APEC Policy Guidance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 Develop and Implement Clean &amp; Low-Carbon Hydrogen Policy Frameworks</a:t>
            </a:r>
            <a:endParaRPr/>
          </a:p>
        </p:txBody>
      </p:sp>
      <p:sp>
        <p:nvSpPr>
          <p:cNvPr descr="Expert - Free people icons" id="398" name="Google Shape;398;p7"/>
          <p:cNvSpPr/>
          <p:nvPr/>
        </p:nvSpPr>
        <p:spPr>
          <a:xfrm>
            <a:off x="362684" y="1802836"/>
            <a:ext cx="972026" cy="1714976"/>
          </a:xfrm>
          <a:custGeom>
            <a:rect b="b" l="l" r="r" t="t"/>
            <a:pathLst>
              <a:path extrusionOk="0" h="2286635" w="1296035">
                <a:moveTo>
                  <a:pt x="0" y="0"/>
                </a:moveTo>
                <a:lnTo>
                  <a:pt x="1296035" y="0"/>
                </a:lnTo>
                <a:lnTo>
                  <a:pt x="1296035" y="2286635"/>
                </a:lnTo>
                <a:lnTo>
                  <a:pt x="0" y="2286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573" l="-20270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7"/>
          <p:cNvSpPr/>
          <p:nvPr/>
        </p:nvSpPr>
        <p:spPr>
          <a:xfrm>
            <a:off x="6440157" y="7300797"/>
            <a:ext cx="3132011" cy="3132010"/>
          </a:xfrm>
          <a:custGeom>
            <a:rect b="b" l="l" r="r" t="t"/>
            <a:pathLst>
              <a:path extrusionOk="0" h="4176014" w="4176014">
                <a:moveTo>
                  <a:pt x="2088007" y="0"/>
                </a:moveTo>
                <a:cubicBezTo>
                  <a:pt x="934847" y="0"/>
                  <a:pt x="0" y="934847"/>
                  <a:pt x="0" y="2088007"/>
                </a:cubicBezTo>
                <a:cubicBezTo>
                  <a:pt x="0" y="3241167"/>
                  <a:pt x="934847" y="4176014"/>
                  <a:pt x="2088007" y="4176014"/>
                </a:cubicBezTo>
                <a:cubicBezTo>
                  <a:pt x="3241167" y="4176014"/>
                  <a:pt x="4176014" y="3241167"/>
                  <a:pt x="4176014" y="2088007"/>
                </a:cubicBezTo>
                <a:cubicBezTo>
                  <a:pt x="4176014" y="934847"/>
                  <a:pt x="3241167" y="0"/>
                  <a:pt x="2088007" y="0"/>
                </a:cubicBezTo>
                <a:close/>
              </a:path>
            </a:pathLst>
          </a:custGeom>
          <a:solidFill>
            <a:srgbClr val="1D37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7"/>
          <p:cNvSpPr/>
          <p:nvPr/>
        </p:nvSpPr>
        <p:spPr>
          <a:xfrm flipH="1">
            <a:off x="0" y="6211951"/>
            <a:ext cx="7164957" cy="4108231"/>
          </a:xfrm>
          <a:custGeom>
            <a:rect b="b" l="l" r="r" t="t"/>
            <a:pathLst>
              <a:path extrusionOk="0" h="4108231" w="7164957">
                <a:moveTo>
                  <a:pt x="7164957" y="0"/>
                </a:moveTo>
                <a:lnTo>
                  <a:pt x="0" y="0"/>
                </a:lnTo>
                <a:lnTo>
                  <a:pt x="0" y="4108231"/>
                </a:lnTo>
                <a:lnTo>
                  <a:pt x="7164957" y="4108231"/>
                </a:lnTo>
                <a:lnTo>
                  <a:pt x="716495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69" r="-16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13940611" y="1883228"/>
            <a:ext cx="4300251" cy="4262533"/>
          </a:xfrm>
          <a:custGeom>
            <a:rect b="b" l="l" r="r" t="t"/>
            <a:pathLst>
              <a:path extrusionOk="0" h="5683377" w="5733669">
                <a:moveTo>
                  <a:pt x="2866771" y="0"/>
                </a:moveTo>
                <a:cubicBezTo>
                  <a:pt x="1283462" y="0"/>
                  <a:pt x="0" y="1272286"/>
                  <a:pt x="0" y="2841752"/>
                </a:cubicBezTo>
                <a:cubicBezTo>
                  <a:pt x="0" y="4411218"/>
                  <a:pt x="1283462" y="5683377"/>
                  <a:pt x="2866771" y="5683377"/>
                </a:cubicBezTo>
                <a:cubicBezTo>
                  <a:pt x="4450080" y="5683377"/>
                  <a:pt x="5733669" y="4411218"/>
                  <a:pt x="5733669" y="2841752"/>
                </a:cubicBezTo>
                <a:cubicBezTo>
                  <a:pt x="5733669" y="1272286"/>
                  <a:pt x="4450080" y="0"/>
                  <a:pt x="2866771" y="0"/>
                </a:cubicBezTo>
                <a:close/>
              </a:path>
            </a:pathLst>
          </a:custGeom>
          <a:solidFill>
            <a:srgbClr val="B9CDE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7"/>
          <p:cNvSpPr txBox="1"/>
          <p:nvPr/>
        </p:nvSpPr>
        <p:spPr>
          <a:xfrm>
            <a:off x="6507544" y="8860750"/>
            <a:ext cx="2997225" cy="635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Networking</a:t>
            </a:r>
            <a:endParaRPr/>
          </a:p>
        </p:txBody>
      </p:sp>
      <p:sp>
        <p:nvSpPr>
          <p:cNvPr id="403" name="Google Shape;403;p7"/>
          <p:cNvSpPr txBox="1"/>
          <p:nvPr/>
        </p:nvSpPr>
        <p:spPr>
          <a:xfrm>
            <a:off x="13525678" y="4046764"/>
            <a:ext cx="5109120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57F73"/>
                </a:solidFill>
                <a:latin typeface="Arial Rounded"/>
                <a:ea typeface="Arial Rounded"/>
                <a:cs typeface="Arial Rounded"/>
                <a:sym typeface="Arial Rounded"/>
              </a:rPr>
              <a:t>Sustainability</a:t>
            </a:r>
            <a:endParaRPr/>
          </a:p>
        </p:txBody>
      </p:sp>
      <p:sp>
        <p:nvSpPr>
          <p:cNvPr id="404" name="Google Shape;404;p7"/>
          <p:cNvSpPr txBox="1"/>
          <p:nvPr/>
        </p:nvSpPr>
        <p:spPr>
          <a:xfrm>
            <a:off x="4823637" y="4858456"/>
            <a:ext cx="6403344" cy="979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To build capacity by developing skills </a:t>
            </a:r>
            <a:endParaRPr/>
          </a:p>
          <a:p>
            <a:pPr indent="0" lvl="0" marL="0" marR="0" rtl="0" algn="l">
              <a:lnSpc>
                <a:spcPct val="144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on clean and low-carbon innovation</a:t>
            </a:r>
            <a:endParaRPr/>
          </a:p>
        </p:txBody>
      </p:sp>
      <p:sp>
        <p:nvSpPr>
          <p:cNvPr id="405" name="Google Shape;405;p7"/>
          <p:cNvSpPr txBox="1"/>
          <p:nvPr/>
        </p:nvSpPr>
        <p:spPr>
          <a:xfrm>
            <a:off x="9663597" y="8892891"/>
            <a:ext cx="7437007" cy="976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4F81BD"/>
                </a:solidFill>
                <a:latin typeface="Arial Rounded"/>
                <a:ea typeface="Arial Rounded"/>
                <a:cs typeface="Arial Rounded"/>
                <a:sym typeface="Arial Rounded"/>
              </a:rPr>
              <a:t>To set collaborative network for stake-holders in fields of biohydrogen technology</a:t>
            </a:r>
            <a:endParaRPr/>
          </a:p>
        </p:txBody>
      </p:sp>
      <p:sp>
        <p:nvSpPr>
          <p:cNvPr id="406" name="Google Shape;406;p7"/>
          <p:cNvSpPr txBox="1"/>
          <p:nvPr/>
        </p:nvSpPr>
        <p:spPr>
          <a:xfrm>
            <a:off x="2850413" y="3587652"/>
            <a:ext cx="631569" cy="952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4BC4C6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/>
          </a:p>
        </p:txBody>
      </p:sp>
      <p:sp>
        <p:nvSpPr>
          <p:cNvPr id="407" name="Google Shape;407;p7"/>
          <p:cNvSpPr txBox="1"/>
          <p:nvPr/>
        </p:nvSpPr>
        <p:spPr>
          <a:xfrm>
            <a:off x="7690371" y="7835562"/>
            <a:ext cx="631569" cy="952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4BC4C6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/>
          </a:p>
        </p:txBody>
      </p:sp>
      <p:sp>
        <p:nvSpPr>
          <p:cNvPr id="408" name="Google Shape;408;p7"/>
          <p:cNvSpPr txBox="1"/>
          <p:nvPr/>
        </p:nvSpPr>
        <p:spPr>
          <a:xfrm>
            <a:off x="15764454" y="2528388"/>
            <a:ext cx="631569" cy="12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/>
          </a:p>
        </p:txBody>
      </p:sp>
      <p:sp>
        <p:nvSpPr>
          <p:cNvPr id="409" name="Google Shape;409;p7"/>
          <p:cNvSpPr/>
          <p:nvPr/>
        </p:nvSpPr>
        <p:spPr>
          <a:xfrm rot="-6088366">
            <a:off x="9816505" y="6262042"/>
            <a:ext cx="995649" cy="2230279"/>
          </a:xfrm>
          <a:custGeom>
            <a:rect b="b" l="l" r="r" t="t"/>
            <a:pathLst>
              <a:path extrusionOk="0" h="2973705" w="1327531">
                <a:moveTo>
                  <a:pt x="1327531" y="2973705"/>
                </a:moveTo>
                <a:lnTo>
                  <a:pt x="0" y="2973705"/>
                </a:lnTo>
                <a:lnTo>
                  <a:pt x="0" y="0"/>
                </a:lnTo>
                <a:lnTo>
                  <a:pt x="1327531" y="0"/>
                </a:lnTo>
                <a:lnTo>
                  <a:pt x="1327531" y="2973705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82438" l="-533657" r="-196976" t="-2868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7"/>
          <p:cNvSpPr/>
          <p:nvPr/>
        </p:nvSpPr>
        <p:spPr>
          <a:xfrm rot="164811">
            <a:off x="11416385" y="6142429"/>
            <a:ext cx="6914769" cy="1967389"/>
          </a:xfrm>
          <a:custGeom>
            <a:rect b="b" l="l" r="r" t="t"/>
            <a:pathLst>
              <a:path extrusionOk="0" h="2623185" w="9219692">
                <a:moveTo>
                  <a:pt x="0" y="0"/>
                </a:moveTo>
                <a:lnTo>
                  <a:pt x="9219692" y="0"/>
                </a:lnTo>
                <a:lnTo>
                  <a:pt x="9219692" y="2623185"/>
                </a:lnTo>
                <a:lnTo>
                  <a:pt x="0" y="2623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399" l="0" r="0" t="-1040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7"/>
          <p:cNvSpPr txBox="1"/>
          <p:nvPr/>
        </p:nvSpPr>
        <p:spPr>
          <a:xfrm>
            <a:off x="12469845" y="6182153"/>
            <a:ext cx="5602348" cy="8415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04A696"/>
                </a:solidFill>
                <a:latin typeface="Arial Rounded"/>
                <a:ea typeface="Arial Rounded"/>
                <a:cs typeface="Arial Rounded"/>
                <a:sym typeface="Arial Rounded"/>
              </a:rPr>
              <a:t>To facilitate green energy transition for sustainable growth </a:t>
            </a:r>
            <a:endParaRPr/>
          </a:p>
        </p:txBody>
      </p:sp>
      <p:sp>
        <p:nvSpPr>
          <p:cNvPr id="412" name="Google Shape;412;p7"/>
          <p:cNvSpPr/>
          <p:nvPr/>
        </p:nvSpPr>
        <p:spPr>
          <a:xfrm rot="-3960820">
            <a:off x="11031768" y="5641854"/>
            <a:ext cx="2286953" cy="832199"/>
          </a:xfrm>
          <a:custGeom>
            <a:rect b="b" l="l" r="r" t="t"/>
            <a:pathLst>
              <a:path extrusionOk="0" h="1109599" w="3049270">
                <a:moveTo>
                  <a:pt x="285496" y="6604"/>
                </a:moveTo>
                <a:cubicBezTo>
                  <a:pt x="323850" y="4318"/>
                  <a:pt x="362077" y="2667"/>
                  <a:pt x="400304" y="1524"/>
                </a:cubicBezTo>
                <a:cubicBezTo>
                  <a:pt x="410845" y="1270"/>
                  <a:pt x="419608" y="9525"/>
                  <a:pt x="419862" y="20066"/>
                </a:cubicBezTo>
                <a:cubicBezTo>
                  <a:pt x="420116" y="30607"/>
                  <a:pt x="411861" y="39370"/>
                  <a:pt x="401320" y="39624"/>
                </a:cubicBezTo>
                <a:cubicBezTo>
                  <a:pt x="363474" y="40767"/>
                  <a:pt x="325628" y="42418"/>
                  <a:pt x="287655" y="44704"/>
                </a:cubicBezTo>
                <a:cubicBezTo>
                  <a:pt x="277114" y="45339"/>
                  <a:pt x="268097" y="37338"/>
                  <a:pt x="267462" y="26797"/>
                </a:cubicBezTo>
                <a:cubicBezTo>
                  <a:pt x="266827" y="16256"/>
                  <a:pt x="274828" y="7239"/>
                  <a:pt x="285369" y="6604"/>
                </a:cubicBezTo>
                <a:close/>
                <a:moveTo>
                  <a:pt x="553339" y="0"/>
                </a:moveTo>
                <a:cubicBezTo>
                  <a:pt x="591693" y="381"/>
                  <a:pt x="629920" y="1270"/>
                  <a:pt x="668020" y="2794"/>
                </a:cubicBezTo>
                <a:cubicBezTo>
                  <a:pt x="678561" y="3175"/>
                  <a:pt x="686689" y="12065"/>
                  <a:pt x="686308" y="22606"/>
                </a:cubicBezTo>
                <a:cubicBezTo>
                  <a:pt x="685927" y="33147"/>
                  <a:pt x="677037" y="41275"/>
                  <a:pt x="666496" y="40894"/>
                </a:cubicBezTo>
                <a:cubicBezTo>
                  <a:pt x="628777" y="39370"/>
                  <a:pt x="590804" y="38481"/>
                  <a:pt x="552831" y="38100"/>
                </a:cubicBezTo>
                <a:cubicBezTo>
                  <a:pt x="542290" y="37973"/>
                  <a:pt x="533908" y="29337"/>
                  <a:pt x="534035" y="18923"/>
                </a:cubicBezTo>
                <a:cubicBezTo>
                  <a:pt x="534162" y="8509"/>
                  <a:pt x="542925" y="0"/>
                  <a:pt x="553466" y="127"/>
                </a:cubicBezTo>
                <a:close/>
                <a:moveTo>
                  <a:pt x="821182" y="12065"/>
                </a:moveTo>
                <a:cubicBezTo>
                  <a:pt x="859409" y="15113"/>
                  <a:pt x="897382" y="18669"/>
                  <a:pt x="935355" y="22860"/>
                </a:cubicBezTo>
                <a:cubicBezTo>
                  <a:pt x="945769" y="24003"/>
                  <a:pt x="953389" y="33401"/>
                  <a:pt x="952246" y="43815"/>
                </a:cubicBezTo>
                <a:cubicBezTo>
                  <a:pt x="951103" y="54229"/>
                  <a:pt x="941705" y="61849"/>
                  <a:pt x="931291" y="60706"/>
                </a:cubicBezTo>
                <a:cubicBezTo>
                  <a:pt x="893826" y="56642"/>
                  <a:pt x="856107" y="53086"/>
                  <a:pt x="818261" y="50038"/>
                </a:cubicBezTo>
                <a:cubicBezTo>
                  <a:pt x="807720" y="49149"/>
                  <a:pt x="799973" y="40005"/>
                  <a:pt x="800735" y="29591"/>
                </a:cubicBezTo>
                <a:cubicBezTo>
                  <a:pt x="801497" y="19177"/>
                  <a:pt x="810768" y="11303"/>
                  <a:pt x="821182" y="12065"/>
                </a:cubicBezTo>
                <a:close/>
                <a:moveTo>
                  <a:pt x="1087374" y="42545"/>
                </a:moveTo>
                <a:cubicBezTo>
                  <a:pt x="1125347" y="48260"/>
                  <a:pt x="1163066" y="54483"/>
                  <a:pt x="1200658" y="61341"/>
                </a:cubicBezTo>
                <a:cubicBezTo>
                  <a:pt x="1211072" y="63246"/>
                  <a:pt x="1217930" y="73152"/>
                  <a:pt x="1216025" y="83439"/>
                </a:cubicBezTo>
                <a:cubicBezTo>
                  <a:pt x="1214120" y="93726"/>
                  <a:pt x="1204214" y="100711"/>
                  <a:pt x="1193927" y="98806"/>
                </a:cubicBezTo>
                <a:cubicBezTo>
                  <a:pt x="1156716" y="92075"/>
                  <a:pt x="1119378" y="85852"/>
                  <a:pt x="1081786" y="80264"/>
                </a:cubicBezTo>
                <a:cubicBezTo>
                  <a:pt x="1071372" y="78740"/>
                  <a:pt x="1064260" y="68961"/>
                  <a:pt x="1065784" y="58547"/>
                </a:cubicBezTo>
                <a:cubicBezTo>
                  <a:pt x="1067308" y="48133"/>
                  <a:pt x="1077087" y="41021"/>
                  <a:pt x="1087501" y="42545"/>
                </a:cubicBezTo>
                <a:close/>
                <a:moveTo>
                  <a:pt x="1350772" y="91694"/>
                </a:moveTo>
                <a:cubicBezTo>
                  <a:pt x="1388364" y="100076"/>
                  <a:pt x="1425702" y="109093"/>
                  <a:pt x="1462786" y="118618"/>
                </a:cubicBezTo>
                <a:cubicBezTo>
                  <a:pt x="1472946" y="121285"/>
                  <a:pt x="1479169" y="131572"/>
                  <a:pt x="1476502" y="141859"/>
                </a:cubicBezTo>
                <a:cubicBezTo>
                  <a:pt x="1473835" y="152146"/>
                  <a:pt x="1463548" y="158242"/>
                  <a:pt x="1453261" y="155575"/>
                </a:cubicBezTo>
                <a:cubicBezTo>
                  <a:pt x="1416558" y="146177"/>
                  <a:pt x="1379601" y="137287"/>
                  <a:pt x="1342517" y="128905"/>
                </a:cubicBezTo>
                <a:cubicBezTo>
                  <a:pt x="1332230" y="126619"/>
                  <a:pt x="1325753" y="116459"/>
                  <a:pt x="1328039" y="106172"/>
                </a:cubicBezTo>
                <a:cubicBezTo>
                  <a:pt x="1330325" y="95885"/>
                  <a:pt x="1340485" y="89408"/>
                  <a:pt x="1350772" y="91694"/>
                </a:cubicBezTo>
                <a:close/>
                <a:moveTo>
                  <a:pt x="1610106" y="159766"/>
                </a:moveTo>
                <a:cubicBezTo>
                  <a:pt x="1646936" y="170942"/>
                  <a:pt x="1683385" y="182626"/>
                  <a:pt x="1719580" y="194818"/>
                </a:cubicBezTo>
                <a:cubicBezTo>
                  <a:pt x="1729486" y="198247"/>
                  <a:pt x="1734947" y="209042"/>
                  <a:pt x="1731518" y="218948"/>
                </a:cubicBezTo>
                <a:cubicBezTo>
                  <a:pt x="1728089" y="228854"/>
                  <a:pt x="1717294" y="234315"/>
                  <a:pt x="1707388" y="230886"/>
                </a:cubicBezTo>
                <a:cubicBezTo>
                  <a:pt x="1671574" y="218821"/>
                  <a:pt x="1635506" y="207264"/>
                  <a:pt x="1599057" y="196215"/>
                </a:cubicBezTo>
                <a:cubicBezTo>
                  <a:pt x="1589024" y="193167"/>
                  <a:pt x="1583309" y="182499"/>
                  <a:pt x="1586357" y="172466"/>
                </a:cubicBezTo>
                <a:cubicBezTo>
                  <a:pt x="1589405" y="162433"/>
                  <a:pt x="1600073" y="156718"/>
                  <a:pt x="1610106" y="159766"/>
                </a:cubicBezTo>
                <a:close/>
                <a:moveTo>
                  <a:pt x="1863725" y="247142"/>
                </a:moveTo>
                <a:cubicBezTo>
                  <a:pt x="1899539" y="260985"/>
                  <a:pt x="1934845" y="275463"/>
                  <a:pt x="1969897" y="290449"/>
                </a:cubicBezTo>
                <a:cubicBezTo>
                  <a:pt x="1979549" y="294640"/>
                  <a:pt x="1983994" y="305816"/>
                  <a:pt x="1979930" y="315468"/>
                </a:cubicBezTo>
                <a:cubicBezTo>
                  <a:pt x="1975866" y="325120"/>
                  <a:pt x="1964563" y="329565"/>
                  <a:pt x="1954911" y="325501"/>
                </a:cubicBezTo>
                <a:cubicBezTo>
                  <a:pt x="1920367" y="310642"/>
                  <a:pt x="1885315" y="296418"/>
                  <a:pt x="1850009" y="282702"/>
                </a:cubicBezTo>
                <a:cubicBezTo>
                  <a:pt x="1840230" y="278892"/>
                  <a:pt x="1835277" y="267843"/>
                  <a:pt x="1839087" y="258064"/>
                </a:cubicBezTo>
                <a:cubicBezTo>
                  <a:pt x="1842897" y="248285"/>
                  <a:pt x="1853946" y="243332"/>
                  <a:pt x="1863725" y="247142"/>
                </a:cubicBezTo>
                <a:close/>
                <a:moveTo>
                  <a:pt x="2109597" y="354203"/>
                </a:moveTo>
                <a:cubicBezTo>
                  <a:pt x="2144268" y="370967"/>
                  <a:pt x="2178431" y="388366"/>
                  <a:pt x="2212086" y="406273"/>
                </a:cubicBezTo>
                <a:cubicBezTo>
                  <a:pt x="2221357" y="411226"/>
                  <a:pt x="2224913" y="422783"/>
                  <a:pt x="2219960" y="432054"/>
                </a:cubicBezTo>
                <a:cubicBezTo>
                  <a:pt x="2215007" y="441325"/>
                  <a:pt x="2203450" y="444881"/>
                  <a:pt x="2194179" y="439928"/>
                </a:cubicBezTo>
                <a:cubicBezTo>
                  <a:pt x="2160905" y="422275"/>
                  <a:pt x="2127123" y="405130"/>
                  <a:pt x="2092960" y="388493"/>
                </a:cubicBezTo>
                <a:cubicBezTo>
                  <a:pt x="2083435" y="383921"/>
                  <a:pt x="2079498" y="372491"/>
                  <a:pt x="2084070" y="363093"/>
                </a:cubicBezTo>
                <a:cubicBezTo>
                  <a:pt x="2088642" y="353695"/>
                  <a:pt x="2100072" y="349631"/>
                  <a:pt x="2109470" y="354203"/>
                </a:cubicBezTo>
                <a:close/>
                <a:moveTo>
                  <a:pt x="2345436" y="481330"/>
                </a:moveTo>
                <a:cubicBezTo>
                  <a:pt x="2378583" y="501142"/>
                  <a:pt x="2411222" y="521462"/>
                  <a:pt x="2443353" y="542290"/>
                </a:cubicBezTo>
                <a:cubicBezTo>
                  <a:pt x="2452116" y="548005"/>
                  <a:pt x="2454656" y="559816"/>
                  <a:pt x="2448941" y="568706"/>
                </a:cubicBezTo>
                <a:cubicBezTo>
                  <a:pt x="2443226" y="577596"/>
                  <a:pt x="2431415" y="580009"/>
                  <a:pt x="2422525" y="574294"/>
                </a:cubicBezTo>
                <a:cubicBezTo>
                  <a:pt x="2390902" y="553720"/>
                  <a:pt x="2358644" y="533654"/>
                  <a:pt x="2325878" y="514096"/>
                </a:cubicBezTo>
                <a:cubicBezTo>
                  <a:pt x="2316861" y="508762"/>
                  <a:pt x="2313940" y="496951"/>
                  <a:pt x="2319274" y="487934"/>
                </a:cubicBezTo>
                <a:cubicBezTo>
                  <a:pt x="2324608" y="478917"/>
                  <a:pt x="2336419" y="475996"/>
                  <a:pt x="2345436" y="481330"/>
                </a:cubicBezTo>
                <a:close/>
                <a:moveTo>
                  <a:pt x="2569591" y="629412"/>
                </a:moveTo>
                <a:cubicBezTo>
                  <a:pt x="2600706" y="652145"/>
                  <a:pt x="2631059" y="675386"/>
                  <a:pt x="2660904" y="699135"/>
                </a:cubicBezTo>
                <a:cubicBezTo>
                  <a:pt x="2669159" y="705739"/>
                  <a:pt x="2670429" y="717677"/>
                  <a:pt x="2663952" y="725932"/>
                </a:cubicBezTo>
                <a:cubicBezTo>
                  <a:pt x="2657475" y="734187"/>
                  <a:pt x="2645410" y="735457"/>
                  <a:pt x="2637155" y="728980"/>
                </a:cubicBezTo>
                <a:cubicBezTo>
                  <a:pt x="2607691" y="705485"/>
                  <a:pt x="2577719" y="682625"/>
                  <a:pt x="2547112" y="660273"/>
                </a:cubicBezTo>
                <a:cubicBezTo>
                  <a:pt x="2538603" y="654050"/>
                  <a:pt x="2536825" y="642112"/>
                  <a:pt x="2542921" y="633603"/>
                </a:cubicBezTo>
                <a:cubicBezTo>
                  <a:pt x="2549017" y="625094"/>
                  <a:pt x="2561082" y="623316"/>
                  <a:pt x="2569591" y="629412"/>
                </a:cubicBezTo>
                <a:close/>
                <a:moveTo>
                  <a:pt x="2778252" y="798449"/>
                </a:moveTo>
                <a:cubicBezTo>
                  <a:pt x="2806827" y="824230"/>
                  <a:pt x="2834894" y="850519"/>
                  <a:pt x="2862072" y="877316"/>
                </a:cubicBezTo>
                <a:cubicBezTo>
                  <a:pt x="2869565" y="884682"/>
                  <a:pt x="2869692" y="896747"/>
                  <a:pt x="2862326" y="904240"/>
                </a:cubicBezTo>
                <a:cubicBezTo>
                  <a:pt x="2854960" y="911733"/>
                  <a:pt x="2842895" y="911860"/>
                  <a:pt x="2835402" y="904494"/>
                </a:cubicBezTo>
                <a:cubicBezTo>
                  <a:pt x="2808605" y="878078"/>
                  <a:pt x="2781046" y="852170"/>
                  <a:pt x="2752852" y="826897"/>
                </a:cubicBezTo>
                <a:cubicBezTo>
                  <a:pt x="2744978" y="819912"/>
                  <a:pt x="2744343" y="807847"/>
                  <a:pt x="2751455" y="799973"/>
                </a:cubicBezTo>
                <a:cubicBezTo>
                  <a:pt x="2758567" y="792099"/>
                  <a:pt x="2770505" y="791464"/>
                  <a:pt x="2778379" y="798576"/>
                </a:cubicBezTo>
                <a:close/>
                <a:moveTo>
                  <a:pt x="2967990" y="988187"/>
                </a:moveTo>
                <a:cubicBezTo>
                  <a:pt x="2993644" y="1017016"/>
                  <a:pt x="3018663" y="1046353"/>
                  <a:pt x="3042666" y="1076198"/>
                </a:cubicBezTo>
                <a:cubicBezTo>
                  <a:pt x="3049270" y="1084326"/>
                  <a:pt x="3048000" y="1096391"/>
                  <a:pt x="3039745" y="1102995"/>
                </a:cubicBezTo>
                <a:cubicBezTo>
                  <a:pt x="3031490" y="1109599"/>
                  <a:pt x="3019552" y="1108329"/>
                  <a:pt x="3012948" y="1100074"/>
                </a:cubicBezTo>
                <a:cubicBezTo>
                  <a:pt x="2989199" y="1070737"/>
                  <a:pt x="2964815" y="1041908"/>
                  <a:pt x="2939415" y="1013587"/>
                </a:cubicBezTo>
                <a:cubicBezTo>
                  <a:pt x="2932430" y="1005713"/>
                  <a:pt x="2933065" y="993648"/>
                  <a:pt x="2940939" y="986663"/>
                </a:cubicBezTo>
                <a:cubicBezTo>
                  <a:pt x="2948813" y="979678"/>
                  <a:pt x="2960878" y="980313"/>
                  <a:pt x="2967863" y="988187"/>
                </a:cubicBezTo>
                <a:close/>
                <a:moveTo>
                  <a:pt x="26797" y="68707"/>
                </a:moveTo>
                <a:lnTo>
                  <a:pt x="20955" y="50546"/>
                </a:lnTo>
                <a:lnTo>
                  <a:pt x="18542" y="31623"/>
                </a:lnTo>
                <a:cubicBezTo>
                  <a:pt x="56642" y="26670"/>
                  <a:pt x="94742" y="22352"/>
                  <a:pt x="132842" y="18669"/>
                </a:cubicBezTo>
                <a:cubicBezTo>
                  <a:pt x="143256" y="17653"/>
                  <a:pt x="152654" y="25273"/>
                  <a:pt x="153670" y="35814"/>
                </a:cubicBezTo>
                <a:cubicBezTo>
                  <a:pt x="154686" y="46355"/>
                  <a:pt x="147066" y="55626"/>
                  <a:pt x="136525" y="56642"/>
                </a:cubicBezTo>
                <a:cubicBezTo>
                  <a:pt x="98806" y="60325"/>
                  <a:pt x="61087" y="64643"/>
                  <a:pt x="23241" y="69469"/>
                </a:cubicBezTo>
                <a:cubicBezTo>
                  <a:pt x="13462" y="70739"/>
                  <a:pt x="4318" y="64389"/>
                  <a:pt x="2159" y="54737"/>
                </a:cubicBezTo>
                <a:cubicBezTo>
                  <a:pt x="0" y="45085"/>
                  <a:pt x="5588" y="35433"/>
                  <a:pt x="14986" y="32512"/>
                </a:cubicBezTo>
                <a:cubicBezTo>
                  <a:pt x="25019" y="29337"/>
                  <a:pt x="35687" y="34798"/>
                  <a:pt x="38989" y="44831"/>
                </a:cubicBezTo>
                <a:cubicBezTo>
                  <a:pt x="42291" y="54864"/>
                  <a:pt x="36703" y="65532"/>
                  <a:pt x="26670" y="6883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7"/>
          <p:cNvSpPr/>
          <p:nvPr/>
        </p:nvSpPr>
        <p:spPr>
          <a:xfrm rot="7500380">
            <a:off x="13073779" y="4665137"/>
            <a:ext cx="977646" cy="539782"/>
          </a:xfrm>
          <a:custGeom>
            <a:rect b="b" l="l" r="r" t="t"/>
            <a:pathLst>
              <a:path extrusionOk="0" h="719709" w="1303528">
                <a:moveTo>
                  <a:pt x="282702" y="79756"/>
                </a:moveTo>
                <a:cubicBezTo>
                  <a:pt x="319024" y="92329"/>
                  <a:pt x="354965" y="105664"/>
                  <a:pt x="390525" y="119380"/>
                </a:cubicBezTo>
                <a:cubicBezTo>
                  <a:pt x="400304" y="123190"/>
                  <a:pt x="405130" y="134239"/>
                  <a:pt x="401320" y="144018"/>
                </a:cubicBezTo>
                <a:cubicBezTo>
                  <a:pt x="397510" y="153797"/>
                  <a:pt x="386461" y="158623"/>
                  <a:pt x="376682" y="154813"/>
                </a:cubicBezTo>
                <a:cubicBezTo>
                  <a:pt x="341630" y="141224"/>
                  <a:pt x="306070" y="128143"/>
                  <a:pt x="270129" y="115570"/>
                </a:cubicBezTo>
                <a:cubicBezTo>
                  <a:pt x="260223" y="112141"/>
                  <a:pt x="254889" y="101219"/>
                  <a:pt x="258445" y="91313"/>
                </a:cubicBezTo>
                <a:cubicBezTo>
                  <a:pt x="262001" y="81407"/>
                  <a:pt x="272796" y="76073"/>
                  <a:pt x="282702" y="79629"/>
                </a:cubicBezTo>
                <a:close/>
                <a:moveTo>
                  <a:pt x="532257" y="178435"/>
                </a:moveTo>
                <a:cubicBezTo>
                  <a:pt x="567309" y="194183"/>
                  <a:pt x="601980" y="210439"/>
                  <a:pt x="636143" y="227330"/>
                </a:cubicBezTo>
                <a:cubicBezTo>
                  <a:pt x="645541" y="232029"/>
                  <a:pt x="649478" y="243459"/>
                  <a:pt x="644779" y="252857"/>
                </a:cubicBezTo>
                <a:cubicBezTo>
                  <a:pt x="640080" y="262255"/>
                  <a:pt x="628650" y="266192"/>
                  <a:pt x="619252" y="261493"/>
                </a:cubicBezTo>
                <a:cubicBezTo>
                  <a:pt x="585597" y="244856"/>
                  <a:pt x="551434" y="228727"/>
                  <a:pt x="516763" y="213233"/>
                </a:cubicBezTo>
                <a:cubicBezTo>
                  <a:pt x="507111" y="208915"/>
                  <a:pt x="502793" y="197612"/>
                  <a:pt x="507111" y="188087"/>
                </a:cubicBezTo>
                <a:cubicBezTo>
                  <a:pt x="511429" y="178562"/>
                  <a:pt x="522732" y="174117"/>
                  <a:pt x="532257" y="178435"/>
                </a:cubicBezTo>
                <a:close/>
                <a:moveTo>
                  <a:pt x="771779" y="298831"/>
                </a:moveTo>
                <a:cubicBezTo>
                  <a:pt x="805434" y="317754"/>
                  <a:pt x="838581" y="337312"/>
                  <a:pt x="871093" y="357378"/>
                </a:cubicBezTo>
                <a:cubicBezTo>
                  <a:pt x="879983" y="362966"/>
                  <a:pt x="882777" y="374650"/>
                  <a:pt x="877316" y="383540"/>
                </a:cubicBezTo>
                <a:cubicBezTo>
                  <a:pt x="871855" y="392430"/>
                  <a:pt x="860044" y="395224"/>
                  <a:pt x="851154" y="389763"/>
                </a:cubicBezTo>
                <a:cubicBezTo>
                  <a:pt x="819023" y="369951"/>
                  <a:pt x="786384" y="350647"/>
                  <a:pt x="753237" y="331978"/>
                </a:cubicBezTo>
                <a:cubicBezTo>
                  <a:pt x="744093" y="326771"/>
                  <a:pt x="740791" y="315214"/>
                  <a:pt x="745998" y="306070"/>
                </a:cubicBezTo>
                <a:cubicBezTo>
                  <a:pt x="751205" y="296926"/>
                  <a:pt x="762762" y="293624"/>
                  <a:pt x="771906" y="298831"/>
                </a:cubicBezTo>
                <a:close/>
                <a:moveTo>
                  <a:pt x="999363" y="441706"/>
                </a:moveTo>
                <a:cubicBezTo>
                  <a:pt x="1030986" y="463804"/>
                  <a:pt x="1061847" y="486537"/>
                  <a:pt x="1092200" y="509778"/>
                </a:cubicBezTo>
                <a:cubicBezTo>
                  <a:pt x="1100582" y="516255"/>
                  <a:pt x="1102106" y="528193"/>
                  <a:pt x="1095629" y="536448"/>
                </a:cubicBezTo>
                <a:cubicBezTo>
                  <a:pt x="1089152" y="544703"/>
                  <a:pt x="1077214" y="546354"/>
                  <a:pt x="1068959" y="539877"/>
                </a:cubicBezTo>
                <a:cubicBezTo>
                  <a:pt x="1039114" y="517017"/>
                  <a:pt x="1008634" y="494538"/>
                  <a:pt x="977519" y="472821"/>
                </a:cubicBezTo>
                <a:cubicBezTo>
                  <a:pt x="968883" y="466725"/>
                  <a:pt x="966851" y="454914"/>
                  <a:pt x="972820" y="446278"/>
                </a:cubicBezTo>
                <a:cubicBezTo>
                  <a:pt x="978789" y="437642"/>
                  <a:pt x="990727" y="435610"/>
                  <a:pt x="999363" y="441579"/>
                </a:cubicBezTo>
                <a:close/>
                <a:moveTo>
                  <a:pt x="1210945" y="607187"/>
                </a:moveTo>
                <a:cubicBezTo>
                  <a:pt x="1240028" y="632587"/>
                  <a:pt x="1268222" y="658495"/>
                  <a:pt x="1295781" y="685038"/>
                </a:cubicBezTo>
                <a:cubicBezTo>
                  <a:pt x="1303401" y="692277"/>
                  <a:pt x="1303528" y="704342"/>
                  <a:pt x="1296289" y="711962"/>
                </a:cubicBezTo>
                <a:cubicBezTo>
                  <a:pt x="1289050" y="719582"/>
                  <a:pt x="1276985" y="719709"/>
                  <a:pt x="1269365" y="712470"/>
                </a:cubicBezTo>
                <a:cubicBezTo>
                  <a:pt x="1242314" y="686435"/>
                  <a:pt x="1214501" y="660908"/>
                  <a:pt x="1185926" y="635889"/>
                </a:cubicBezTo>
                <a:cubicBezTo>
                  <a:pt x="1178052" y="628904"/>
                  <a:pt x="1177163" y="616966"/>
                  <a:pt x="1184148" y="608965"/>
                </a:cubicBezTo>
                <a:cubicBezTo>
                  <a:pt x="1191133" y="600964"/>
                  <a:pt x="1203071" y="600202"/>
                  <a:pt x="1211072" y="607187"/>
                </a:cubicBezTo>
                <a:close/>
                <a:moveTo>
                  <a:pt x="24765" y="2032"/>
                </a:moveTo>
                <a:lnTo>
                  <a:pt x="25654" y="2286"/>
                </a:lnTo>
                <a:cubicBezTo>
                  <a:pt x="63119" y="11938"/>
                  <a:pt x="100203" y="22225"/>
                  <a:pt x="136906" y="33020"/>
                </a:cubicBezTo>
                <a:cubicBezTo>
                  <a:pt x="146939" y="35941"/>
                  <a:pt x="152781" y="46609"/>
                  <a:pt x="149733" y="56642"/>
                </a:cubicBezTo>
                <a:cubicBezTo>
                  <a:pt x="146685" y="66675"/>
                  <a:pt x="136144" y="72517"/>
                  <a:pt x="126111" y="69469"/>
                </a:cubicBezTo>
                <a:cubicBezTo>
                  <a:pt x="89789" y="58801"/>
                  <a:pt x="53086" y="48641"/>
                  <a:pt x="16129" y="39116"/>
                </a:cubicBezTo>
                <a:lnTo>
                  <a:pt x="20828" y="20701"/>
                </a:lnTo>
                <a:lnTo>
                  <a:pt x="16891" y="39370"/>
                </a:lnTo>
                <a:cubicBezTo>
                  <a:pt x="6604" y="37211"/>
                  <a:pt x="0" y="27178"/>
                  <a:pt x="2159" y="16891"/>
                </a:cubicBezTo>
                <a:cubicBezTo>
                  <a:pt x="4318" y="6604"/>
                  <a:pt x="14351" y="0"/>
                  <a:pt x="24638" y="215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8"/>
          <p:cNvSpPr/>
          <p:nvPr/>
        </p:nvSpPr>
        <p:spPr>
          <a:xfrm>
            <a:off x="5401592" y="7721850"/>
            <a:ext cx="12884563" cy="1678972"/>
          </a:xfrm>
          <a:custGeom>
            <a:rect b="b" l="l" r="r" t="t"/>
            <a:pathLst>
              <a:path extrusionOk="0" h="2238629" w="17179417">
                <a:moveTo>
                  <a:pt x="0" y="0"/>
                </a:moveTo>
                <a:lnTo>
                  <a:pt x="17179417" y="0"/>
                </a:lnTo>
                <a:lnTo>
                  <a:pt x="17179417" y="2238629"/>
                </a:lnTo>
                <a:lnTo>
                  <a:pt x="0" y="2238629"/>
                </a:lnTo>
                <a:close/>
              </a:path>
            </a:pathLst>
          </a:custGeom>
          <a:solidFill>
            <a:srgbClr val="E6E0E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8"/>
          <p:cNvSpPr/>
          <p:nvPr/>
        </p:nvSpPr>
        <p:spPr>
          <a:xfrm>
            <a:off x="3819979" y="5403715"/>
            <a:ext cx="14484763" cy="1678972"/>
          </a:xfrm>
          <a:custGeom>
            <a:rect b="b" l="l" r="r" t="t"/>
            <a:pathLst>
              <a:path extrusionOk="0" h="2238629" w="19313017">
                <a:moveTo>
                  <a:pt x="0" y="0"/>
                </a:moveTo>
                <a:lnTo>
                  <a:pt x="19313017" y="0"/>
                </a:lnTo>
                <a:lnTo>
                  <a:pt x="19313017" y="2238629"/>
                </a:lnTo>
                <a:lnTo>
                  <a:pt x="0" y="2238629"/>
                </a:lnTo>
                <a:close/>
              </a:path>
            </a:pathLst>
          </a:custGeom>
          <a:solidFill>
            <a:srgbClr val="DBEEF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8"/>
          <p:cNvSpPr/>
          <p:nvPr/>
        </p:nvSpPr>
        <p:spPr>
          <a:xfrm>
            <a:off x="5403452" y="3113604"/>
            <a:ext cx="12884563" cy="1678972"/>
          </a:xfrm>
          <a:custGeom>
            <a:rect b="b" l="l" r="r" t="t"/>
            <a:pathLst>
              <a:path extrusionOk="0" h="2238629" w="17179417">
                <a:moveTo>
                  <a:pt x="0" y="0"/>
                </a:moveTo>
                <a:lnTo>
                  <a:pt x="17179417" y="0"/>
                </a:lnTo>
                <a:lnTo>
                  <a:pt x="17179417" y="2238629"/>
                </a:lnTo>
                <a:lnTo>
                  <a:pt x="0" y="2238629"/>
                </a:lnTo>
                <a:close/>
              </a:path>
            </a:pathLst>
          </a:custGeom>
          <a:solidFill>
            <a:srgbClr val="DCE6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A blue and white logo  Description automatically generated" id="421" name="Google Shape;421;p8"/>
          <p:cNvSpPr/>
          <p:nvPr/>
        </p:nvSpPr>
        <p:spPr>
          <a:xfrm>
            <a:off x="-12700" y="-34740"/>
            <a:ext cx="18288000" cy="1495996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8"/>
          <p:cNvSpPr txBox="1"/>
          <p:nvPr/>
        </p:nvSpPr>
        <p:spPr>
          <a:xfrm>
            <a:off x="2177" y="159439"/>
            <a:ext cx="18288000" cy="1033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7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APEC ALIGNMENT</a:t>
            </a:r>
            <a:endParaRPr/>
          </a:p>
        </p:txBody>
      </p:sp>
      <p:grpSp>
        <p:nvGrpSpPr>
          <p:cNvPr id="423" name="Google Shape;423;p8"/>
          <p:cNvGrpSpPr/>
          <p:nvPr/>
        </p:nvGrpSpPr>
        <p:grpSpPr>
          <a:xfrm>
            <a:off x="3173846" y="7340672"/>
            <a:ext cx="2820448" cy="2798731"/>
            <a:chOff x="13843" y="16002"/>
            <a:chExt cx="3760597" cy="3731641"/>
          </a:xfrm>
        </p:grpSpPr>
        <p:sp>
          <p:nvSpPr>
            <p:cNvPr id="424" name="Google Shape;424;p8"/>
            <p:cNvSpPr/>
            <p:nvPr/>
          </p:nvSpPr>
          <p:spPr>
            <a:xfrm>
              <a:off x="68072" y="66675"/>
              <a:ext cx="3652266" cy="3624961"/>
            </a:xfrm>
            <a:custGeom>
              <a:rect b="b" l="l" r="r" t="t"/>
              <a:pathLst>
                <a:path extrusionOk="0" h="3624961" w="3652266">
                  <a:moveTo>
                    <a:pt x="2599563" y="574167"/>
                  </a:moveTo>
                  <a:lnTo>
                    <a:pt x="2887472" y="334899"/>
                  </a:lnTo>
                  <a:lnTo>
                    <a:pt x="3116961" y="529336"/>
                  </a:lnTo>
                  <a:lnTo>
                    <a:pt x="2928239" y="852678"/>
                  </a:lnTo>
                  <a:cubicBezTo>
                    <a:pt x="3061335" y="1003935"/>
                    <a:pt x="3162554" y="1180973"/>
                    <a:pt x="3225673" y="1372997"/>
                  </a:cubicBezTo>
                  <a:lnTo>
                    <a:pt x="3600069" y="1373632"/>
                  </a:lnTo>
                  <a:lnTo>
                    <a:pt x="3652266" y="1672336"/>
                  </a:lnTo>
                  <a:lnTo>
                    <a:pt x="3300222" y="1799844"/>
                  </a:lnTo>
                  <a:cubicBezTo>
                    <a:pt x="3305937" y="2002155"/>
                    <a:pt x="3270758" y="2203450"/>
                    <a:pt x="3196971" y="2391537"/>
                  </a:cubicBezTo>
                  <a:lnTo>
                    <a:pt x="3484753" y="2631059"/>
                  </a:lnTo>
                  <a:lnTo>
                    <a:pt x="3334766" y="2893441"/>
                  </a:lnTo>
                  <a:lnTo>
                    <a:pt x="2982468" y="2766822"/>
                  </a:lnTo>
                  <a:cubicBezTo>
                    <a:pt x="2858135" y="2925445"/>
                    <a:pt x="2703068" y="3056890"/>
                    <a:pt x="2526792" y="3153029"/>
                  </a:cubicBezTo>
                  <a:lnTo>
                    <a:pt x="2592959" y="3521583"/>
                  </a:lnTo>
                  <a:lnTo>
                    <a:pt x="2311781" y="3624961"/>
                  </a:lnTo>
                  <a:lnTo>
                    <a:pt x="2123567" y="3301238"/>
                  </a:lnTo>
                  <a:cubicBezTo>
                    <a:pt x="1927352" y="3342005"/>
                    <a:pt x="1724914" y="3342005"/>
                    <a:pt x="1528699" y="3301238"/>
                  </a:cubicBezTo>
                  <a:lnTo>
                    <a:pt x="1340485" y="3624961"/>
                  </a:lnTo>
                  <a:lnTo>
                    <a:pt x="1059307" y="3521583"/>
                  </a:lnTo>
                  <a:lnTo>
                    <a:pt x="1125474" y="3153029"/>
                  </a:lnTo>
                  <a:cubicBezTo>
                    <a:pt x="949198" y="3056763"/>
                    <a:pt x="794131" y="2925318"/>
                    <a:pt x="669798" y="2766695"/>
                  </a:cubicBezTo>
                  <a:lnTo>
                    <a:pt x="317500" y="2893314"/>
                  </a:lnTo>
                  <a:lnTo>
                    <a:pt x="167513" y="2630805"/>
                  </a:lnTo>
                  <a:lnTo>
                    <a:pt x="455295" y="2391283"/>
                  </a:lnTo>
                  <a:cubicBezTo>
                    <a:pt x="381381" y="2203196"/>
                    <a:pt x="346329" y="2001901"/>
                    <a:pt x="352044" y="1799590"/>
                  </a:cubicBezTo>
                  <a:lnTo>
                    <a:pt x="0" y="1672336"/>
                  </a:lnTo>
                  <a:lnTo>
                    <a:pt x="52197" y="1373632"/>
                  </a:lnTo>
                  <a:lnTo>
                    <a:pt x="426593" y="1372997"/>
                  </a:lnTo>
                  <a:cubicBezTo>
                    <a:pt x="489585" y="1180973"/>
                    <a:pt x="590804" y="1003935"/>
                    <a:pt x="723900" y="852678"/>
                  </a:cubicBezTo>
                  <a:lnTo>
                    <a:pt x="535178" y="529336"/>
                  </a:lnTo>
                  <a:lnTo>
                    <a:pt x="764667" y="334899"/>
                  </a:lnTo>
                  <a:lnTo>
                    <a:pt x="1052576" y="574167"/>
                  </a:lnTo>
                  <a:cubicBezTo>
                    <a:pt x="1223137" y="467995"/>
                    <a:pt x="1413383" y="398145"/>
                    <a:pt x="1611503" y="368681"/>
                  </a:cubicBezTo>
                  <a:lnTo>
                    <a:pt x="1676527" y="0"/>
                  </a:lnTo>
                  <a:lnTo>
                    <a:pt x="1975612" y="0"/>
                  </a:lnTo>
                  <a:lnTo>
                    <a:pt x="2040636" y="368681"/>
                  </a:lnTo>
                  <a:cubicBezTo>
                    <a:pt x="2238883" y="398145"/>
                    <a:pt x="2429002" y="467995"/>
                    <a:pt x="2599563" y="5741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13843" y="16002"/>
              <a:ext cx="3760597" cy="3731641"/>
            </a:xfrm>
            <a:custGeom>
              <a:rect b="b" l="l" r="r" t="t"/>
              <a:pathLst>
                <a:path extrusionOk="0" h="3731641" w="3760597">
                  <a:moveTo>
                    <a:pt x="2621280" y="585851"/>
                  </a:moveTo>
                  <a:lnTo>
                    <a:pt x="2909189" y="346583"/>
                  </a:lnTo>
                  <a:cubicBezTo>
                    <a:pt x="2928112" y="330835"/>
                    <a:pt x="2955671" y="330962"/>
                    <a:pt x="2974467" y="346837"/>
                  </a:cubicBezTo>
                  <a:lnTo>
                    <a:pt x="3203956" y="541274"/>
                  </a:lnTo>
                  <a:cubicBezTo>
                    <a:pt x="3222752" y="557149"/>
                    <a:pt x="3227451" y="584327"/>
                    <a:pt x="3215005" y="605663"/>
                  </a:cubicBezTo>
                  <a:lnTo>
                    <a:pt x="3026283" y="929005"/>
                  </a:lnTo>
                  <a:cubicBezTo>
                    <a:pt x="3014726" y="948817"/>
                    <a:pt x="2991358" y="958469"/>
                    <a:pt x="2969133" y="952373"/>
                  </a:cubicBezTo>
                  <a:cubicBezTo>
                    <a:pt x="2946908" y="946277"/>
                    <a:pt x="2931541" y="926338"/>
                    <a:pt x="2931541" y="903351"/>
                  </a:cubicBezTo>
                  <a:cubicBezTo>
                    <a:pt x="2931541" y="882269"/>
                    <a:pt x="2944622" y="863346"/>
                    <a:pt x="2964434" y="855853"/>
                  </a:cubicBezTo>
                  <a:cubicBezTo>
                    <a:pt x="2984246" y="848360"/>
                    <a:pt x="3006598" y="853948"/>
                    <a:pt x="3020441" y="869823"/>
                  </a:cubicBezTo>
                  <a:cubicBezTo>
                    <a:pt x="3158109" y="1026160"/>
                    <a:pt x="3262757" y="1209294"/>
                    <a:pt x="3328035" y="1407795"/>
                  </a:cubicBezTo>
                  <a:lnTo>
                    <a:pt x="3279775" y="1423670"/>
                  </a:lnTo>
                  <a:lnTo>
                    <a:pt x="3279902" y="1372870"/>
                  </a:lnTo>
                  <a:lnTo>
                    <a:pt x="3654298" y="1373505"/>
                  </a:lnTo>
                  <a:cubicBezTo>
                    <a:pt x="3678936" y="1373505"/>
                    <a:pt x="3700018" y="1391285"/>
                    <a:pt x="3704209" y="1415542"/>
                  </a:cubicBezTo>
                  <a:lnTo>
                    <a:pt x="3756406" y="1714246"/>
                  </a:lnTo>
                  <a:cubicBezTo>
                    <a:pt x="3760597" y="1738503"/>
                    <a:pt x="3746881" y="1762379"/>
                    <a:pt x="3723640" y="1770761"/>
                  </a:cubicBezTo>
                  <a:lnTo>
                    <a:pt x="3371596" y="1898269"/>
                  </a:lnTo>
                  <a:lnTo>
                    <a:pt x="3354324" y="1850517"/>
                  </a:lnTo>
                  <a:lnTo>
                    <a:pt x="3405124" y="1849120"/>
                  </a:lnTo>
                  <a:cubicBezTo>
                    <a:pt x="3411093" y="2058162"/>
                    <a:pt x="3374644" y="2266315"/>
                    <a:pt x="3298317" y="2460752"/>
                  </a:cubicBezTo>
                  <a:lnTo>
                    <a:pt x="3251073" y="2442210"/>
                  </a:lnTo>
                  <a:lnTo>
                    <a:pt x="3283585" y="2403221"/>
                  </a:lnTo>
                  <a:lnTo>
                    <a:pt x="3571367" y="2642743"/>
                  </a:lnTo>
                  <a:cubicBezTo>
                    <a:pt x="3590290" y="2658491"/>
                    <a:pt x="3595243" y="2685542"/>
                    <a:pt x="3582924" y="2707005"/>
                  </a:cubicBezTo>
                  <a:lnTo>
                    <a:pt x="3432937" y="2969133"/>
                  </a:lnTo>
                  <a:cubicBezTo>
                    <a:pt x="3420745" y="2990596"/>
                    <a:pt x="3394837" y="3000121"/>
                    <a:pt x="3371596" y="2991739"/>
                  </a:cubicBezTo>
                  <a:lnTo>
                    <a:pt x="3019298" y="2865120"/>
                  </a:lnTo>
                  <a:lnTo>
                    <a:pt x="3036443" y="2817368"/>
                  </a:lnTo>
                  <a:lnTo>
                    <a:pt x="3076448" y="2848737"/>
                  </a:lnTo>
                  <a:cubicBezTo>
                    <a:pt x="2947924" y="3012821"/>
                    <a:pt x="2787523" y="3148711"/>
                    <a:pt x="2605151" y="3248152"/>
                  </a:cubicBezTo>
                  <a:lnTo>
                    <a:pt x="2580894" y="3203575"/>
                  </a:lnTo>
                  <a:lnTo>
                    <a:pt x="2630932" y="3194558"/>
                  </a:lnTo>
                  <a:lnTo>
                    <a:pt x="2697099" y="3563112"/>
                  </a:lnTo>
                  <a:cubicBezTo>
                    <a:pt x="2701417" y="3587369"/>
                    <a:pt x="2687701" y="3611245"/>
                    <a:pt x="2664587" y="3619754"/>
                  </a:cubicBezTo>
                  <a:lnTo>
                    <a:pt x="2383409" y="3723132"/>
                  </a:lnTo>
                  <a:cubicBezTo>
                    <a:pt x="2360295" y="3731641"/>
                    <a:pt x="2334387" y="3722243"/>
                    <a:pt x="2321941" y="3701034"/>
                  </a:cubicBezTo>
                  <a:lnTo>
                    <a:pt x="2133727" y="3377311"/>
                  </a:lnTo>
                  <a:lnTo>
                    <a:pt x="2177669" y="3351784"/>
                  </a:lnTo>
                  <a:lnTo>
                    <a:pt x="2187956" y="3401568"/>
                  </a:lnTo>
                  <a:cubicBezTo>
                    <a:pt x="1984883" y="3443732"/>
                    <a:pt x="1775460" y="3443732"/>
                    <a:pt x="1572387" y="3401568"/>
                  </a:cubicBezTo>
                  <a:lnTo>
                    <a:pt x="1582674" y="3351784"/>
                  </a:lnTo>
                  <a:lnTo>
                    <a:pt x="1626616" y="3377311"/>
                  </a:lnTo>
                  <a:lnTo>
                    <a:pt x="1438402" y="3701034"/>
                  </a:lnTo>
                  <a:cubicBezTo>
                    <a:pt x="1425956" y="3722370"/>
                    <a:pt x="1400048" y="3731641"/>
                    <a:pt x="1376934" y="3723132"/>
                  </a:cubicBezTo>
                  <a:lnTo>
                    <a:pt x="1095756" y="3619754"/>
                  </a:lnTo>
                  <a:cubicBezTo>
                    <a:pt x="1072642" y="3611245"/>
                    <a:pt x="1058926" y="3587369"/>
                    <a:pt x="1063244" y="3563112"/>
                  </a:cubicBezTo>
                  <a:lnTo>
                    <a:pt x="1129411" y="3194558"/>
                  </a:lnTo>
                  <a:lnTo>
                    <a:pt x="1179449" y="3203575"/>
                  </a:lnTo>
                  <a:lnTo>
                    <a:pt x="1155192" y="3248152"/>
                  </a:lnTo>
                  <a:cubicBezTo>
                    <a:pt x="972820" y="3148711"/>
                    <a:pt x="812419" y="3012821"/>
                    <a:pt x="683895" y="2848737"/>
                  </a:cubicBezTo>
                  <a:lnTo>
                    <a:pt x="723900" y="2817368"/>
                  </a:lnTo>
                  <a:lnTo>
                    <a:pt x="741045" y="2865120"/>
                  </a:lnTo>
                  <a:lnTo>
                    <a:pt x="388747" y="2991739"/>
                  </a:lnTo>
                  <a:cubicBezTo>
                    <a:pt x="365506" y="3000121"/>
                    <a:pt x="339725" y="2990596"/>
                    <a:pt x="327406" y="2969133"/>
                  </a:cubicBezTo>
                  <a:lnTo>
                    <a:pt x="177673" y="2706751"/>
                  </a:lnTo>
                  <a:cubicBezTo>
                    <a:pt x="165481" y="2685288"/>
                    <a:pt x="170307" y="2658237"/>
                    <a:pt x="189230" y="2642489"/>
                  </a:cubicBezTo>
                  <a:lnTo>
                    <a:pt x="477012" y="2402967"/>
                  </a:lnTo>
                  <a:lnTo>
                    <a:pt x="509524" y="2441956"/>
                  </a:lnTo>
                  <a:lnTo>
                    <a:pt x="464058" y="2464689"/>
                  </a:lnTo>
                  <a:cubicBezTo>
                    <a:pt x="463423" y="2463292"/>
                    <a:pt x="462788" y="2461895"/>
                    <a:pt x="462153" y="2460498"/>
                  </a:cubicBezTo>
                  <a:cubicBezTo>
                    <a:pt x="385826" y="2266061"/>
                    <a:pt x="349504" y="2057908"/>
                    <a:pt x="355346" y="1848866"/>
                  </a:cubicBezTo>
                  <a:lnTo>
                    <a:pt x="406146" y="1850263"/>
                  </a:lnTo>
                  <a:lnTo>
                    <a:pt x="388874" y="1898015"/>
                  </a:lnTo>
                  <a:lnTo>
                    <a:pt x="36957" y="1770761"/>
                  </a:lnTo>
                  <a:cubicBezTo>
                    <a:pt x="13716" y="1762379"/>
                    <a:pt x="0" y="1738503"/>
                    <a:pt x="4191" y="1714246"/>
                  </a:cubicBezTo>
                  <a:lnTo>
                    <a:pt x="56388" y="1415542"/>
                  </a:lnTo>
                  <a:cubicBezTo>
                    <a:pt x="60579" y="1391285"/>
                    <a:pt x="81661" y="1373505"/>
                    <a:pt x="106299" y="1373505"/>
                  </a:cubicBezTo>
                  <a:lnTo>
                    <a:pt x="480695" y="1372870"/>
                  </a:lnTo>
                  <a:lnTo>
                    <a:pt x="480822" y="1423670"/>
                  </a:lnTo>
                  <a:lnTo>
                    <a:pt x="432562" y="1407795"/>
                  </a:lnTo>
                  <a:cubicBezTo>
                    <a:pt x="497840" y="1209294"/>
                    <a:pt x="602488" y="1026160"/>
                    <a:pt x="740156" y="869823"/>
                  </a:cubicBezTo>
                  <a:lnTo>
                    <a:pt x="778256" y="903351"/>
                  </a:lnTo>
                  <a:lnTo>
                    <a:pt x="734441" y="929005"/>
                  </a:lnTo>
                  <a:lnTo>
                    <a:pt x="545465" y="605663"/>
                  </a:lnTo>
                  <a:cubicBezTo>
                    <a:pt x="533019" y="584327"/>
                    <a:pt x="537718" y="557276"/>
                    <a:pt x="556514" y="541274"/>
                  </a:cubicBezTo>
                  <a:lnTo>
                    <a:pt x="786003" y="346837"/>
                  </a:lnTo>
                  <a:cubicBezTo>
                    <a:pt x="804799" y="330835"/>
                    <a:pt x="832358" y="330708"/>
                    <a:pt x="851281" y="346583"/>
                  </a:cubicBezTo>
                  <a:lnTo>
                    <a:pt x="1139317" y="585851"/>
                  </a:lnTo>
                  <a:lnTo>
                    <a:pt x="1106805" y="624967"/>
                  </a:lnTo>
                  <a:lnTo>
                    <a:pt x="1080008" y="581787"/>
                  </a:lnTo>
                  <a:cubicBezTo>
                    <a:pt x="1256411" y="472059"/>
                    <a:pt x="1453261" y="399669"/>
                    <a:pt x="1658366" y="369189"/>
                  </a:cubicBezTo>
                  <a:lnTo>
                    <a:pt x="1665859" y="419481"/>
                  </a:lnTo>
                  <a:lnTo>
                    <a:pt x="1615821" y="410718"/>
                  </a:lnTo>
                  <a:lnTo>
                    <a:pt x="1680845" y="42037"/>
                  </a:lnTo>
                  <a:cubicBezTo>
                    <a:pt x="1685163" y="17780"/>
                    <a:pt x="1706245" y="0"/>
                    <a:pt x="1730883" y="0"/>
                  </a:cubicBezTo>
                  <a:lnTo>
                    <a:pt x="2029968" y="0"/>
                  </a:lnTo>
                  <a:cubicBezTo>
                    <a:pt x="2054606" y="0"/>
                    <a:pt x="2075688" y="17653"/>
                    <a:pt x="2080006" y="42037"/>
                  </a:cubicBezTo>
                  <a:lnTo>
                    <a:pt x="2145030" y="410718"/>
                  </a:lnTo>
                  <a:lnTo>
                    <a:pt x="2094992" y="419481"/>
                  </a:lnTo>
                  <a:lnTo>
                    <a:pt x="2102485" y="369189"/>
                  </a:lnTo>
                  <a:cubicBezTo>
                    <a:pt x="2307590" y="399669"/>
                    <a:pt x="2504313" y="471932"/>
                    <a:pt x="2680843" y="581787"/>
                  </a:cubicBezTo>
                  <a:cubicBezTo>
                    <a:pt x="2682113" y="582549"/>
                    <a:pt x="2683256" y="583438"/>
                    <a:pt x="2684526" y="584327"/>
                  </a:cubicBezTo>
                  <a:lnTo>
                    <a:pt x="2654046" y="624967"/>
                  </a:lnTo>
                  <a:lnTo>
                    <a:pt x="2621534" y="585851"/>
                  </a:lnTo>
                  <a:moveTo>
                    <a:pt x="2686431" y="663956"/>
                  </a:moveTo>
                  <a:cubicBezTo>
                    <a:pt x="2668397" y="678942"/>
                    <a:pt x="2642235" y="679704"/>
                    <a:pt x="2623439" y="665480"/>
                  </a:cubicBezTo>
                  <a:lnTo>
                    <a:pt x="2653919" y="624840"/>
                  </a:lnTo>
                  <a:lnTo>
                    <a:pt x="2627122" y="668020"/>
                  </a:lnTo>
                  <a:cubicBezTo>
                    <a:pt x="2462403" y="565531"/>
                    <a:pt x="2278888" y="498094"/>
                    <a:pt x="2087499" y="469646"/>
                  </a:cubicBezTo>
                  <a:cubicBezTo>
                    <a:pt x="2065909" y="466471"/>
                    <a:pt x="2048764" y="449707"/>
                    <a:pt x="2044954" y="428244"/>
                  </a:cubicBezTo>
                  <a:lnTo>
                    <a:pt x="1979803" y="59436"/>
                  </a:lnTo>
                  <a:lnTo>
                    <a:pt x="2029841" y="50673"/>
                  </a:lnTo>
                  <a:lnTo>
                    <a:pt x="2029841" y="101473"/>
                  </a:lnTo>
                  <a:lnTo>
                    <a:pt x="1730756" y="101473"/>
                  </a:lnTo>
                  <a:lnTo>
                    <a:pt x="1730756" y="50673"/>
                  </a:lnTo>
                  <a:lnTo>
                    <a:pt x="1780794" y="59436"/>
                  </a:lnTo>
                  <a:lnTo>
                    <a:pt x="1715770" y="428117"/>
                  </a:lnTo>
                  <a:cubicBezTo>
                    <a:pt x="1711960" y="449707"/>
                    <a:pt x="1694815" y="466344"/>
                    <a:pt x="1673225" y="469519"/>
                  </a:cubicBezTo>
                  <a:cubicBezTo>
                    <a:pt x="1481963" y="497967"/>
                    <a:pt x="1298321" y="565404"/>
                    <a:pt x="1133602" y="667893"/>
                  </a:cubicBezTo>
                  <a:cubicBezTo>
                    <a:pt x="1115060" y="679450"/>
                    <a:pt x="1091184" y="677799"/>
                    <a:pt x="1074293" y="663829"/>
                  </a:cubicBezTo>
                  <a:lnTo>
                    <a:pt x="786384" y="424561"/>
                  </a:lnTo>
                  <a:lnTo>
                    <a:pt x="818896" y="385445"/>
                  </a:lnTo>
                  <a:lnTo>
                    <a:pt x="851789" y="424180"/>
                  </a:lnTo>
                  <a:lnTo>
                    <a:pt x="622300" y="618744"/>
                  </a:lnTo>
                  <a:lnTo>
                    <a:pt x="589407" y="580009"/>
                  </a:lnTo>
                  <a:lnTo>
                    <a:pt x="633222" y="554355"/>
                  </a:lnTo>
                  <a:lnTo>
                    <a:pt x="821944" y="877824"/>
                  </a:lnTo>
                  <a:cubicBezTo>
                    <a:pt x="832993" y="896747"/>
                    <a:pt x="830707" y="920623"/>
                    <a:pt x="816229" y="937006"/>
                  </a:cubicBezTo>
                  <a:cubicBezTo>
                    <a:pt x="687705" y="1083056"/>
                    <a:pt x="589915" y="1253998"/>
                    <a:pt x="528955" y="1439545"/>
                  </a:cubicBezTo>
                  <a:cubicBezTo>
                    <a:pt x="522097" y="1460373"/>
                    <a:pt x="502666" y="1474470"/>
                    <a:pt x="480822" y="1474470"/>
                  </a:cubicBezTo>
                  <a:lnTo>
                    <a:pt x="106426" y="1475105"/>
                  </a:lnTo>
                  <a:lnTo>
                    <a:pt x="106299" y="1424305"/>
                  </a:lnTo>
                  <a:lnTo>
                    <a:pt x="156337" y="1433068"/>
                  </a:lnTo>
                  <a:lnTo>
                    <a:pt x="104267" y="1731645"/>
                  </a:lnTo>
                  <a:lnTo>
                    <a:pt x="54229" y="1722882"/>
                  </a:lnTo>
                  <a:lnTo>
                    <a:pt x="71501" y="1675130"/>
                  </a:lnTo>
                  <a:lnTo>
                    <a:pt x="423545" y="1802638"/>
                  </a:lnTo>
                  <a:cubicBezTo>
                    <a:pt x="444119" y="1810131"/>
                    <a:pt x="457708" y="1829943"/>
                    <a:pt x="457073" y="1851787"/>
                  </a:cubicBezTo>
                  <a:cubicBezTo>
                    <a:pt x="451612" y="2047240"/>
                    <a:pt x="485521" y="2241677"/>
                    <a:pt x="556895" y="2423414"/>
                  </a:cubicBezTo>
                  <a:lnTo>
                    <a:pt x="509651" y="2441956"/>
                  </a:lnTo>
                  <a:lnTo>
                    <a:pt x="555117" y="2419223"/>
                  </a:lnTo>
                  <a:cubicBezTo>
                    <a:pt x="565658" y="2440305"/>
                    <a:pt x="560324" y="2465959"/>
                    <a:pt x="542163" y="2480945"/>
                  </a:cubicBezTo>
                  <a:lnTo>
                    <a:pt x="254254" y="2720594"/>
                  </a:lnTo>
                  <a:lnTo>
                    <a:pt x="221742" y="2681605"/>
                  </a:lnTo>
                  <a:lnTo>
                    <a:pt x="265811" y="2656332"/>
                  </a:lnTo>
                  <a:lnTo>
                    <a:pt x="415798" y="2918714"/>
                  </a:lnTo>
                  <a:lnTo>
                    <a:pt x="371729" y="2943987"/>
                  </a:lnTo>
                  <a:lnTo>
                    <a:pt x="354584" y="2896235"/>
                  </a:lnTo>
                  <a:lnTo>
                    <a:pt x="706882" y="2769616"/>
                  </a:lnTo>
                  <a:cubicBezTo>
                    <a:pt x="727456" y="2762250"/>
                    <a:pt x="750570" y="2768854"/>
                    <a:pt x="764032" y="2786126"/>
                  </a:cubicBezTo>
                  <a:cubicBezTo>
                    <a:pt x="884174" y="2939415"/>
                    <a:pt x="1033780" y="3066288"/>
                    <a:pt x="1204087" y="3158998"/>
                  </a:cubicBezTo>
                  <a:cubicBezTo>
                    <a:pt x="1223264" y="3169412"/>
                    <a:pt x="1233678" y="3191002"/>
                    <a:pt x="1229741" y="3212592"/>
                  </a:cubicBezTo>
                  <a:lnTo>
                    <a:pt x="1163574" y="3581146"/>
                  </a:lnTo>
                  <a:lnTo>
                    <a:pt x="1113536" y="3572129"/>
                  </a:lnTo>
                  <a:lnTo>
                    <a:pt x="1131062" y="3524504"/>
                  </a:lnTo>
                  <a:lnTo>
                    <a:pt x="1412240" y="3627882"/>
                  </a:lnTo>
                  <a:lnTo>
                    <a:pt x="1394714" y="3675507"/>
                  </a:lnTo>
                  <a:lnTo>
                    <a:pt x="1350772" y="3649980"/>
                  </a:lnTo>
                  <a:lnTo>
                    <a:pt x="1538986" y="3326257"/>
                  </a:lnTo>
                  <a:cubicBezTo>
                    <a:pt x="1550035" y="3307334"/>
                    <a:pt x="1571879" y="3297555"/>
                    <a:pt x="1593215" y="3302000"/>
                  </a:cubicBezTo>
                  <a:cubicBezTo>
                    <a:pt x="1782572" y="3341370"/>
                    <a:pt x="1977898" y="3341370"/>
                    <a:pt x="2167382" y="3302000"/>
                  </a:cubicBezTo>
                  <a:cubicBezTo>
                    <a:pt x="2188845" y="3297555"/>
                    <a:pt x="2210689" y="3307334"/>
                    <a:pt x="2221611" y="3326257"/>
                  </a:cubicBezTo>
                  <a:lnTo>
                    <a:pt x="2409825" y="3649980"/>
                  </a:lnTo>
                  <a:lnTo>
                    <a:pt x="2365883" y="3675507"/>
                  </a:lnTo>
                  <a:lnTo>
                    <a:pt x="2348357" y="3627882"/>
                  </a:lnTo>
                  <a:lnTo>
                    <a:pt x="2629535" y="3524504"/>
                  </a:lnTo>
                  <a:lnTo>
                    <a:pt x="2647061" y="3572129"/>
                  </a:lnTo>
                  <a:lnTo>
                    <a:pt x="2597023" y="3581146"/>
                  </a:lnTo>
                  <a:lnTo>
                    <a:pt x="2530856" y="3212592"/>
                  </a:lnTo>
                  <a:cubicBezTo>
                    <a:pt x="2527046" y="3191129"/>
                    <a:pt x="2537333" y="3169539"/>
                    <a:pt x="2556510" y="3158998"/>
                  </a:cubicBezTo>
                  <a:cubicBezTo>
                    <a:pt x="2726690" y="3066161"/>
                    <a:pt x="2876423" y="2939288"/>
                    <a:pt x="2996565" y="2786126"/>
                  </a:cubicBezTo>
                  <a:cubicBezTo>
                    <a:pt x="3010027" y="2768854"/>
                    <a:pt x="3033141" y="2762250"/>
                    <a:pt x="3053715" y="2769616"/>
                  </a:cubicBezTo>
                  <a:lnTo>
                    <a:pt x="3406013" y="2896235"/>
                  </a:lnTo>
                  <a:lnTo>
                    <a:pt x="3388868" y="2943987"/>
                  </a:lnTo>
                  <a:lnTo>
                    <a:pt x="3344799" y="2918714"/>
                  </a:lnTo>
                  <a:lnTo>
                    <a:pt x="3494786" y="2656332"/>
                  </a:lnTo>
                  <a:lnTo>
                    <a:pt x="3538855" y="2681605"/>
                  </a:lnTo>
                  <a:lnTo>
                    <a:pt x="3506343" y="2720594"/>
                  </a:lnTo>
                  <a:lnTo>
                    <a:pt x="3218561" y="2481072"/>
                  </a:lnTo>
                  <a:cubicBezTo>
                    <a:pt x="3201670" y="2467102"/>
                    <a:pt x="3195701" y="2443861"/>
                    <a:pt x="3203829" y="2423414"/>
                  </a:cubicBezTo>
                  <a:cubicBezTo>
                    <a:pt x="3275203" y="2241677"/>
                    <a:pt x="3309112" y="2047240"/>
                    <a:pt x="3303651" y="1851787"/>
                  </a:cubicBezTo>
                  <a:cubicBezTo>
                    <a:pt x="3303016" y="1829943"/>
                    <a:pt x="3316478" y="1810004"/>
                    <a:pt x="3337179" y="1802638"/>
                  </a:cubicBezTo>
                  <a:lnTo>
                    <a:pt x="3689223" y="1675130"/>
                  </a:lnTo>
                  <a:lnTo>
                    <a:pt x="3706495" y="1722882"/>
                  </a:lnTo>
                  <a:lnTo>
                    <a:pt x="3656457" y="1731645"/>
                  </a:lnTo>
                  <a:lnTo>
                    <a:pt x="3604260" y="1432941"/>
                  </a:lnTo>
                  <a:lnTo>
                    <a:pt x="3654298" y="1424178"/>
                  </a:lnTo>
                  <a:lnTo>
                    <a:pt x="3654171" y="1474978"/>
                  </a:lnTo>
                  <a:lnTo>
                    <a:pt x="3279775" y="1474343"/>
                  </a:lnTo>
                  <a:cubicBezTo>
                    <a:pt x="3257804" y="1474343"/>
                    <a:pt x="3238500" y="1460246"/>
                    <a:pt x="3231642" y="1439418"/>
                  </a:cubicBezTo>
                  <a:cubicBezTo>
                    <a:pt x="3170682" y="1253871"/>
                    <a:pt x="3072892" y="1082929"/>
                    <a:pt x="2944368" y="936879"/>
                  </a:cubicBezTo>
                  <a:lnTo>
                    <a:pt x="2982468" y="903351"/>
                  </a:lnTo>
                  <a:lnTo>
                    <a:pt x="3033268" y="903351"/>
                  </a:lnTo>
                  <a:lnTo>
                    <a:pt x="2982468" y="903351"/>
                  </a:lnTo>
                  <a:lnTo>
                    <a:pt x="2938653" y="877697"/>
                  </a:lnTo>
                  <a:lnTo>
                    <a:pt x="3127375" y="554355"/>
                  </a:lnTo>
                  <a:lnTo>
                    <a:pt x="3171190" y="580009"/>
                  </a:lnTo>
                  <a:lnTo>
                    <a:pt x="3138297" y="618744"/>
                  </a:lnTo>
                  <a:lnTo>
                    <a:pt x="2908808" y="424307"/>
                  </a:lnTo>
                  <a:lnTo>
                    <a:pt x="2941701" y="385572"/>
                  </a:lnTo>
                  <a:lnTo>
                    <a:pt x="2974213" y="424688"/>
                  </a:lnTo>
                  <a:lnTo>
                    <a:pt x="2686177" y="663956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6" name="Google Shape;426;p8"/>
          <p:cNvGrpSpPr/>
          <p:nvPr/>
        </p:nvGrpSpPr>
        <p:grpSpPr>
          <a:xfrm rot="-2476538">
            <a:off x="797129" y="3469186"/>
            <a:ext cx="3964305" cy="4286822"/>
            <a:chOff x="282067" y="67056"/>
            <a:chExt cx="5285740" cy="5715762"/>
          </a:xfrm>
        </p:grpSpPr>
        <p:sp>
          <p:nvSpPr>
            <p:cNvPr id="427" name="Google Shape;427;p8"/>
            <p:cNvSpPr/>
            <p:nvPr/>
          </p:nvSpPr>
          <p:spPr>
            <a:xfrm>
              <a:off x="337820" y="117729"/>
              <a:ext cx="5174107" cy="5614416"/>
            </a:xfrm>
            <a:custGeom>
              <a:rect b="b" l="l" r="r" t="t"/>
              <a:pathLst>
                <a:path extrusionOk="0" h="5614416" w="5174107">
                  <a:moveTo>
                    <a:pt x="4013962" y="1388872"/>
                  </a:moveTo>
                  <a:lnTo>
                    <a:pt x="4862068" y="1133348"/>
                  </a:lnTo>
                  <a:lnTo>
                    <a:pt x="5174107" y="1673860"/>
                  </a:lnTo>
                  <a:lnTo>
                    <a:pt x="4528693" y="2280539"/>
                  </a:lnTo>
                  <a:cubicBezTo>
                    <a:pt x="4622292" y="2625471"/>
                    <a:pt x="4622292" y="2988945"/>
                    <a:pt x="4528693" y="3333877"/>
                  </a:cubicBezTo>
                  <a:lnTo>
                    <a:pt x="5174107" y="3940556"/>
                  </a:lnTo>
                  <a:lnTo>
                    <a:pt x="4862068" y="4481068"/>
                  </a:lnTo>
                  <a:lnTo>
                    <a:pt x="4013962" y="4225544"/>
                  </a:lnTo>
                  <a:cubicBezTo>
                    <a:pt x="3761994" y="4479036"/>
                    <a:pt x="3447161" y="4660773"/>
                    <a:pt x="3101721" y="4752213"/>
                  </a:cubicBezTo>
                  <a:lnTo>
                    <a:pt x="2899029" y="5614416"/>
                  </a:lnTo>
                  <a:lnTo>
                    <a:pt x="2274951" y="5614416"/>
                  </a:lnTo>
                  <a:lnTo>
                    <a:pt x="2072259" y="4752213"/>
                  </a:lnTo>
                  <a:cubicBezTo>
                    <a:pt x="1726819" y="4660773"/>
                    <a:pt x="1411986" y="4479036"/>
                    <a:pt x="1160018" y="4225544"/>
                  </a:cubicBezTo>
                  <a:lnTo>
                    <a:pt x="312039" y="4480941"/>
                  </a:lnTo>
                  <a:lnTo>
                    <a:pt x="0" y="3940429"/>
                  </a:lnTo>
                  <a:lnTo>
                    <a:pt x="645414" y="3333750"/>
                  </a:lnTo>
                  <a:cubicBezTo>
                    <a:pt x="551815" y="2988818"/>
                    <a:pt x="551815" y="2625344"/>
                    <a:pt x="645414" y="2280412"/>
                  </a:cubicBezTo>
                  <a:lnTo>
                    <a:pt x="0" y="1673860"/>
                  </a:lnTo>
                  <a:lnTo>
                    <a:pt x="312039" y="1133348"/>
                  </a:lnTo>
                  <a:lnTo>
                    <a:pt x="1160145" y="1388872"/>
                  </a:lnTo>
                  <a:cubicBezTo>
                    <a:pt x="1412113" y="1135380"/>
                    <a:pt x="1726946" y="953643"/>
                    <a:pt x="2072386" y="862203"/>
                  </a:cubicBezTo>
                  <a:lnTo>
                    <a:pt x="2274951" y="0"/>
                  </a:lnTo>
                  <a:lnTo>
                    <a:pt x="2899029" y="0"/>
                  </a:lnTo>
                  <a:lnTo>
                    <a:pt x="3101721" y="862203"/>
                  </a:lnTo>
                  <a:cubicBezTo>
                    <a:pt x="3447161" y="953643"/>
                    <a:pt x="3761994" y="1135380"/>
                    <a:pt x="4013962" y="1388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82067" y="67056"/>
              <a:ext cx="5285740" cy="5715762"/>
            </a:xfrm>
            <a:custGeom>
              <a:rect b="b" l="l" r="r" t="t"/>
              <a:pathLst>
                <a:path extrusionOk="0" h="5715762" w="5285740">
                  <a:moveTo>
                    <a:pt x="4055110" y="1390904"/>
                  </a:moveTo>
                  <a:lnTo>
                    <a:pt x="4903216" y="1135380"/>
                  </a:lnTo>
                  <a:cubicBezTo>
                    <a:pt x="4925822" y="1128522"/>
                    <a:pt x="4950079" y="1138174"/>
                    <a:pt x="4961890" y="1158621"/>
                  </a:cubicBezTo>
                  <a:lnTo>
                    <a:pt x="5273929" y="1699133"/>
                  </a:lnTo>
                  <a:cubicBezTo>
                    <a:pt x="5285740" y="1719580"/>
                    <a:pt x="5281930" y="1745361"/>
                    <a:pt x="5264785" y="1761490"/>
                  </a:cubicBezTo>
                  <a:lnTo>
                    <a:pt x="4619371" y="2368169"/>
                  </a:lnTo>
                  <a:lnTo>
                    <a:pt x="4584573" y="2331212"/>
                  </a:lnTo>
                  <a:lnTo>
                    <a:pt x="4633595" y="2317877"/>
                  </a:lnTo>
                  <a:cubicBezTo>
                    <a:pt x="4729480" y="2671445"/>
                    <a:pt x="4729480" y="3044190"/>
                    <a:pt x="4633595" y="3397885"/>
                  </a:cubicBezTo>
                  <a:lnTo>
                    <a:pt x="4584573" y="3384550"/>
                  </a:lnTo>
                  <a:lnTo>
                    <a:pt x="4619371" y="3347593"/>
                  </a:lnTo>
                  <a:lnTo>
                    <a:pt x="5264785" y="3954272"/>
                  </a:lnTo>
                  <a:cubicBezTo>
                    <a:pt x="5281930" y="3970401"/>
                    <a:pt x="5285740" y="3996309"/>
                    <a:pt x="5273929" y="4016629"/>
                  </a:cubicBezTo>
                  <a:lnTo>
                    <a:pt x="4961763" y="4557014"/>
                  </a:lnTo>
                  <a:cubicBezTo>
                    <a:pt x="4949952" y="4577461"/>
                    <a:pt x="4925695" y="4587113"/>
                    <a:pt x="4903089" y="4580255"/>
                  </a:cubicBezTo>
                  <a:lnTo>
                    <a:pt x="4054983" y="4324731"/>
                  </a:lnTo>
                  <a:lnTo>
                    <a:pt x="4069588" y="4276090"/>
                  </a:lnTo>
                  <a:lnTo>
                    <a:pt x="4105656" y="4311904"/>
                  </a:lnTo>
                  <a:cubicBezTo>
                    <a:pt x="3847338" y="4571746"/>
                    <a:pt x="3524631" y="4758182"/>
                    <a:pt x="3170428" y="4851908"/>
                  </a:cubicBezTo>
                  <a:lnTo>
                    <a:pt x="3157474" y="4802759"/>
                  </a:lnTo>
                  <a:lnTo>
                    <a:pt x="3206877" y="4814443"/>
                  </a:lnTo>
                  <a:lnTo>
                    <a:pt x="3004185" y="5676646"/>
                  </a:lnTo>
                  <a:cubicBezTo>
                    <a:pt x="2998851" y="5699633"/>
                    <a:pt x="2978277" y="5715762"/>
                    <a:pt x="2954782" y="5715762"/>
                  </a:cubicBezTo>
                  <a:lnTo>
                    <a:pt x="2330704" y="5715762"/>
                  </a:lnTo>
                  <a:cubicBezTo>
                    <a:pt x="2307082" y="5715762"/>
                    <a:pt x="2286635" y="5699506"/>
                    <a:pt x="2281301" y="5676646"/>
                  </a:cubicBezTo>
                  <a:lnTo>
                    <a:pt x="2078609" y="4814443"/>
                  </a:lnTo>
                  <a:lnTo>
                    <a:pt x="2128012" y="4802759"/>
                  </a:lnTo>
                  <a:lnTo>
                    <a:pt x="2128012" y="4853559"/>
                  </a:lnTo>
                  <a:cubicBezTo>
                    <a:pt x="2123567" y="4853559"/>
                    <a:pt x="2119249" y="4853051"/>
                    <a:pt x="2115058" y="4851908"/>
                  </a:cubicBezTo>
                  <a:cubicBezTo>
                    <a:pt x="1760855" y="4758182"/>
                    <a:pt x="1438021" y="4571746"/>
                    <a:pt x="1179830" y="4311904"/>
                  </a:cubicBezTo>
                  <a:lnTo>
                    <a:pt x="1215898" y="4276090"/>
                  </a:lnTo>
                  <a:lnTo>
                    <a:pt x="1230503" y="4324731"/>
                  </a:lnTo>
                  <a:lnTo>
                    <a:pt x="382397" y="4580255"/>
                  </a:lnTo>
                  <a:cubicBezTo>
                    <a:pt x="359791" y="4587113"/>
                    <a:pt x="335534" y="4577461"/>
                    <a:pt x="323723" y="4557014"/>
                  </a:cubicBezTo>
                  <a:lnTo>
                    <a:pt x="11811" y="4016502"/>
                  </a:lnTo>
                  <a:cubicBezTo>
                    <a:pt x="0" y="3996055"/>
                    <a:pt x="3810" y="3970274"/>
                    <a:pt x="20955" y="3954145"/>
                  </a:cubicBezTo>
                  <a:lnTo>
                    <a:pt x="666369" y="3347466"/>
                  </a:lnTo>
                  <a:lnTo>
                    <a:pt x="701167" y="3384423"/>
                  </a:lnTo>
                  <a:lnTo>
                    <a:pt x="701167" y="3435223"/>
                  </a:lnTo>
                  <a:cubicBezTo>
                    <a:pt x="678180" y="3435223"/>
                    <a:pt x="658114" y="3419856"/>
                    <a:pt x="652145" y="3397758"/>
                  </a:cubicBezTo>
                  <a:cubicBezTo>
                    <a:pt x="556260" y="3044190"/>
                    <a:pt x="556260" y="2671445"/>
                    <a:pt x="652145" y="2317750"/>
                  </a:cubicBezTo>
                  <a:lnTo>
                    <a:pt x="701167" y="2331085"/>
                  </a:lnTo>
                  <a:lnTo>
                    <a:pt x="666369" y="2368042"/>
                  </a:lnTo>
                  <a:lnTo>
                    <a:pt x="20955" y="1761363"/>
                  </a:lnTo>
                  <a:cubicBezTo>
                    <a:pt x="3810" y="1745234"/>
                    <a:pt x="0" y="1719326"/>
                    <a:pt x="11811" y="1699006"/>
                  </a:cubicBezTo>
                  <a:lnTo>
                    <a:pt x="323850" y="1158621"/>
                  </a:lnTo>
                  <a:cubicBezTo>
                    <a:pt x="335661" y="1138174"/>
                    <a:pt x="359918" y="1128522"/>
                    <a:pt x="382524" y="1135380"/>
                  </a:cubicBezTo>
                  <a:lnTo>
                    <a:pt x="1230503" y="1390904"/>
                  </a:lnTo>
                  <a:cubicBezTo>
                    <a:pt x="1254633" y="1398143"/>
                    <a:pt x="1269746" y="1422019"/>
                    <a:pt x="1266063" y="1446911"/>
                  </a:cubicBezTo>
                  <a:cubicBezTo>
                    <a:pt x="1262380" y="1471803"/>
                    <a:pt x="1241044" y="1490345"/>
                    <a:pt x="1215771" y="1490345"/>
                  </a:cubicBezTo>
                  <a:cubicBezTo>
                    <a:pt x="1195197" y="1490345"/>
                    <a:pt x="1176782" y="1478026"/>
                    <a:pt x="1168908" y="1459103"/>
                  </a:cubicBezTo>
                  <a:cubicBezTo>
                    <a:pt x="1161034" y="1440180"/>
                    <a:pt x="1165352" y="1418336"/>
                    <a:pt x="1179830" y="1403731"/>
                  </a:cubicBezTo>
                  <a:cubicBezTo>
                    <a:pt x="1438148" y="1143889"/>
                    <a:pt x="1760855" y="957453"/>
                    <a:pt x="2115058" y="863727"/>
                  </a:cubicBezTo>
                  <a:lnTo>
                    <a:pt x="2128012" y="912876"/>
                  </a:lnTo>
                  <a:lnTo>
                    <a:pt x="2078609" y="901192"/>
                  </a:lnTo>
                  <a:lnTo>
                    <a:pt x="2281301" y="39116"/>
                  </a:lnTo>
                  <a:cubicBezTo>
                    <a:pt x="2286635" y="16129"/>
                    <a:pt x="2307209" y="0"/>
                    <a:pt x="2330704" y="0"/>
                  </a:cubicBezTo>
                  <a:lnTo>
                    <a:pt x="2954782" y="0"/>
                  </a:lnTo>
                  <a:cubicBezTo>
                    <a:pt x="2978404" y="0"/>
                    <a:pt x="2998851" y="16256"/>
                    <a:pt x="3004185" y="39116"/>
                  </a:cubicBezTo>
                  <a:lnTo>
                    <a:pt x="3206877" y="901319"/>
                  </a:lnTo>
                  <a:lnTo>
                    <a:pt x="3157474" y="913003"/>
                  </a:lnTo>
                  <a:lnTo>
                    <a:pt x="3170428" y="863854"/>
                  </a:lnTo>
                  <a:cubicBezTo>
                    <a:pt x="3524631" y="957580"/>
                    <a:pt x="3847465" y="1144016"/>
                    <a:pt x="4105656" y="1403858"/>
                  </a:cubicBezTo>
                  <a:lnTo>
                    <a:pt x="4069588" y="1439672"/>
                  </a:lnTo>
                  <a:lnTo>
                    <a:pt x="4054983" y="1391031"/>
                  </a:lnTo>
                  <a:moveTo>
                    <a:pt x="4084320" y="1488313"/>
                  </a:moveTo>
                  <a:cubicBezTo>
                    <a:pt x="4066413" y="1493774"/>
                    <a:pt x="4046855" y="1488821"/>
                    <a:pt x="4033647" y="1475486"/>
                  </a:cubicBezTo>
                  <a:cubicBezTo>
                    <a:pt x="3788156" y="1228471"/>
                    <a:pt x="3481197" y="1051179"/>
                    <a:pt x="3144393" y="962152"/>
                  </a:cubicBezTo>
                  <a:cubicBezTo>
                    <a:pt x="3126232" y="957326"/>
                    <a:pt x="3112262" y="942975"/>
                    <a:pt x="3107944" y="924687"/>
                  </a:cubicBezTo>
                  <a:lnTo>
                    <a:pt x="2905379" y="62357"/>
                  </a:lnTo>
                  <a:lnTo>
                    <a:pt x="2954782" y="50673"/>
                  </a:lnTo>
                  <a:lnTo>
                    <a:pt x="2954782" y="101473"/>
                  </a:lnTo>
                  <a:lnTo>
                    <a:pt x="2330704" y="101473"/>
                  </a:lnTo>
                  <a:lnTo>
                    <a:pt x="2330704" y="50673"/>
                  </a:lnTo>
                  <a:lnTo>
                    <a:pt x="2380107" y="62357"/>
                  </a:lnTo>
                  <a:lnTo>
                    <a:pt x="2177415" y="924560"/>
                  </a:lnTo>
                  <a:cubicBezTo>
                    <a:pt x="2173097" y="942848"/>
                    <a:pt x="2159127" y="957199"/>
                    <a:pt x="2140966" y="962025"/>
                  </a:cubicBezTo>
                  <a:cubicBezTo>
                    <a:pt x="1804289" y="1051179"/>
                    <a:pt x="1497330" y="1228344"/>
                    <a:pt x="1251712" y="1475359"/>
                  </a:cubicBezTo>
                  <a:lnTo>
                    <a:pt x="1215644" y="1439545"/>
                  </a:lnTo>
                  <a:lnTo>
                    <a:pt x="1215644" y="1388745"/>
                  </a:lnTo>
                  <a:lnTo>
                    <a:pt x="1215644" y="1439545"/>
                  </a:lnTo>
                  <a:lnTo>
                    <a:pt x="1201039" y="1488186"/>
                  </a:lnTo>
                  <a:lnTo>
                    <a:pt x="352933" y="1232662"/>
                  </a:lnTo>
                  <a:lnTo>
                    <a:pt x="367538" y="1184021"/>
                  </a:lnTo>
                  <a:lnTo>
                    <a:pt x="411480" y="1209421"/>
                  </a:lnTo>
                  <a:lnTo>
                    <a:pt x="99441" y="1749933"/>
                  </a:lnTo>
                  <a:lnTo>
                    <a:pt x="55499" y="1724533"/>
                  </a:lnTo>
                  <a:lnTo>
                    <a:pt x="90297" y="1687576"/>
                  </a:lnTo>
                  <a:lnTo>
                    <a:pt x="735711" y="2294255"/>
                  </a:lnTo>
                  <a:cubicBezTo>
                    <a:pt x="749427" y="2307082"/>
                    <a:pt x="754888" y="2326513"/>
                    <a:pt x="749935" y="2344547"/>
                  </a:cubicBezTo>
                  <a:cubicBezTo>
                    <a:pt x="658749" y="2680716"/>
                    <a:pt x="658749" y="3035173"/>
                    <a:pt x="749935" y="3371342"/>
                  </a:cubicBezTo>
                  <a:lnTo>
                    <a:pt x="700913" y="3384677"/>
                  </a:lnTo>
                  <a:lnTo>
                    <a:pt x="700913" y="3333877"/>
                  </a:lnTo>
                  <a:cubicBezTo>
                    <a:pt x="721741" y="3333877"/>
                    <a:pt x="740410" y="3346577"/>
                    <a:pt x="748157" y="3366008"/>
                  </a:cubicBezTo>
                  <a:cubicBezTo>
                    <a:pt x="755904" y="3385439"/>
                    <a:pt x="750951" y="3407410"/>
                    <a:pt x="735711" y="3421761"/>
                  </a:cubicBezTo>
                  <a:lnTo>
                    <a:pt x="90551" y="4028186"/>
                  </a:lnTo>
                  <a:lnTo>
                    <a:pt x="55753" y="3991229"/>
                  </a:lnTo>
                  <a:lnTo>
                    <a:pt x="99695" y="3965829"/>
                  </a:lnTo>
                  <a:lnTo>
                    <a:pt x="411734" y="4506214"/>
                  </a:lnTo>
                  <a:lnTo>
                    <a:pt x="367792" y="4531614"/>
                  </a:lnTo>
                  <a:lnTo>
                    <a:pt x="353187" y="4482973"/>
                  </a:lnTo>
                  <a:lnTo>
                    <a:pt x="1201293" y="4227449"/>
                  </a:lnTo>
                  <a:cubicBezTo>
                    <a:pt x="1219200" y="4221988"/>
                    <a:pt x="1238758" y="4226941"/>
                    <a:pt x="1251966" y="4240276"/>
                  </a:cubicBezTo>
                  <a:cubicBezTo>
                    <a:pt x="1497457" y="4487291"/>
                    <a:pt x="1804416" y="4664583"/>
                    <a:pt x="2141220" y="4753610"/>
                  </a:cubicBezTo>
                  <a:lnTo>
                    <a:pt x="2128266" y="4802759"/>
                  </a:lnTo>
                  <a:lnTo>
                    <a:pt x="2128266" y="4751959"/>
                  </a:lnTo>
                  <a:cubicBezTo>
                    <a:pt x="2151888" y="4751959"/>
                    <a:pt x="2172335" y="4768215"/>
                    <a:pt x="2177669" y="4791075"/>
                  </a:cubicBezTo>
                  <a:lnTo>
                    <a:pt x="2380361" y="5653278"/>
                  </a:lnTo>
                  <a:lnTo>
                    <a:pt x="2330958" y="5664962"/>
                  </a:lnTo>
                  <a:lnTo>
                    <a:pt x="2330958" y="5614162"/>
                  </a:lnTo>
                  <a:lnTo>
                    <a:pt x="2955036" y="5614162"/>
                  </a:lnTo>
                  <a:lnTo>
                    <a:pt x="2955036" y="5664962"/>
                  </a:lnTo>
                  <a:lnTo>
                    <a:pt x="2905633" y="5653278"/>
                  </a:lnTo>
                  <a:lnTo>
                    <a:pt x="3108325" y="4791075"/>
                  </a:lnTo>
                  <a:cubicBezTo>
                    <a:pt x="3112643" y="4772787"/>
                    <a:pt x="3126613" y="4758436"/>
                    <a:pt x="3144774" y="4753610"/>
                  </a:cubicBezTo>
                  <a:cubicBezTo>
                    <a:pt x="3481451" y="4664456"/>
                    <a:pt x="3788410" y="4487291"/>
                    <a:pt x="4034028" y="4240276"/>
                  </a:cubicBezTo>
                  <a:cubicBezTo>
                    <a:pt x="4047236" y="4226941"/>
                    <a:pt x="4066794" y="4221988"/>
                    <a:pt x="4084701" y="4227449"/>
                  </a:cubicBezTo>
                  <a:lnTo>
                    <a:pt x="4932807" y="4482973"/>
                  </a:lnTo>
                  <a:lnTo>
                    <a:pt x="4918202" y="4531614"/>
                  </a:lnTo>
                  <a:lnTo>
                    <a:pt x="4874260" y="4506214"/>
                  </a:lnTo>
                  <a:lnTo>
                    <a:pt x="5186299" y="3965702"/>
                  </a:lnTo>
                  <a:lnTo>
                    <a:pt x="5230241" y="3991102"/>
                  </a:lnTo>
                  <a:lnTo>
                    <a:pt x="5195443" y="4028059"/>
                  </a:lnTo>
                  <a:lnTo>
                    <a:pt x="4550029" y="3421380"/>
                  </a:lnTo>
                  <a:cubicBezTo>
                    <a:pt x="4536313" y="3408553"/>
                    <a:pt x="4530852" y="3389122"/>
                    <a:pt x="4535805" y="3371088"/>
                  </a:cubicBezTo>
                  <a:cubicBezTo>
                    <a:pt x="4626991" y="3034919"/>
                    <a:pt x="4626991" y="2680462"/>
                    <a:pt x="4535805" y="2344293"/>
                  </a:cubicBezTo>
                  <a:cubicBezTo>
                    <a:pt x="4530852" y="2326132"/>
                    <a:pt x="4536313" y="2306828"/>
                    <a:pt x="4550029" y="2294001"/>
                  </a:cubicBezTo>
                  <a:lnTo>
                    <a:pt x="5195443" y="1687322"/>
                  </a:lnTo>
                  <a:lnTo>
                    <a:pt x="5230241" y="1724279"/>
                  </a:lnTo>
                  <a:lnTo>
                    <a:pt x="5186299" y="1749679"/>
                  </a:lnTo>
                  <a:lnTo>
                    <a:pt x="4874260" y="1209167"/>
                  </a:lnTo>
                  <a:lnTo>
                    <a:pt x="4918202" y="1183767"/>
                  </a:lnTo>
                  <a:lnTo>
                    <a:pt x="4932807" y="1232408"/>
                  </a:lnTo>
                  <a:lnTo>
                    <a:pt x="4084701" y="1487932"/>
                  </a:lnTo>
                  <a:close/>
                </a:path>
              </a:pathLst>
            </a:custGeom>
            <a:solidFill>
              <a:srgbClr val="4BC4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8"/>
          <p:cNvGrpSpPr/>
          <p:nvPr/>
        </p:nvGrpSpPr>
        <p:grpSpPr>
          <a:xfrm rot="-900000">
            <a:off x="3716523" y="1675984"/>
            <a:ext cx="2902649" cy="3135344"/>
            <a:chOff x="203454" y="48768"/>
            <a:chExt cx="3870198" cy="4180459"/>
          </a:xfrm>
        </p:grpSpPr>
        <p:sp>
          <p:nvSpPr>
            <p:cNvPr id="430" name="Google Shape;430;p8"/>
            <p:cNvSpPr/>
            <p:nvPr/>
          </p:nvSpPr>
          <p:spPr>
            <a:xfrm>
              <a:off x="259207" y="99441"/>
              <a:ext cx="3758565" cy="4078859"/>
            </a:xfrm>
            <a:custGeom>
              <a:rect b="b" l="l" r="r" t="t"/>
              <a:pathLst>
                <a:path extrusionOk="0" h="4078859" w="3758565">
                  <a:moveTo>
                    <a:pt x="2915793" y="1009015"/>
                  </a:moveTo>
                  <a:lnTo>
                    <a:pt x="3531870" y="823468"/>
                  </a:lnTo>
                  <a:lnTo>
                    <a:pt x="3758565" y="1216279"/>
                  </a:lnTo>
                  <a:lnTo>
                    <a:pt x="3289681" y="1656842"/>
                  </a:lnTo>
                  <a:cubicBezTo>
                    <a:pt x="3357626" y="1907413"/>
                    <a:pt x="3357626" y="2171573"/>
                    <a:pt x="3289681" y="2422144"/>
                  </a:cubicBezTo>
                  <a:lnTo>
                    <a:pt x="3758565" y="2862707"/>
                  </a:lnTo>
                  <a:lnTo>
                    <a:pt x="3531870" y="3255518"/>
                  </a:lnTo>
                  <a:lnTo>
                    <a:pt x="2915793" y="3069844"/>
                  </a:lnTo>
                  <a:cubicBezTo>
                    <a:pt x="2732786" y="3253994"/>
                    <a:pt x="2504059" y="3386074"/>
                    <a:pt x="2253107" y="3452495"/>
                  </a:cubicBezTo>
                  <a:lnTo>
                    <a:pt x="2105914" y="4078859"/>
                  </a:lnTo>
                  <a:lnTo>
                    <a:pt x="1652524" y="4078859"/>
                  </a:lnTo>
                  <a:lnTo>
                    <a:pt x="1505331" y="3452495"/>
                  </a:lnTo>
                  <a:cubicBezTo>
                    <a:pt x="1254379" y="3386074"/>
                    <a:pt x="1025652" y="3253994"/>
                    <a:pt x="842645" y="3069844"/>
                  </a:cubicBezTo>
                  <a:lnTo>
                    <a:pt x="226695" y="3255518"/>
                  </a:lnTo>
                  <a:lnTo>
                    <a:pt x="0" y="2862707"/>
                  </a:lnTo>
                  <a:lnTo>
                    <a:pt x="468884" y="2422144"/>
                  </a:lnTo>
                  <a:cubicBezTo>
                    <a:pt x="400939" y="2171573"/>
                    <a:pt x="400939" y="1907413"/>
                    <a:pt x="468884" y="1656842"/>
                  </a:cubicBezTo>
                  <a:lnTo>
                    <a:pt x="0" y="1216152"/>
                  </a:lnTo>
                  <a:lnTo>
                    <a:pt x="226695" y="823468"/>
                  </a:lnTo>
                  <a:lnTo>
                    <a:pt x="842772" y="1009015"/>
                  </a:lnTo>
                  <a:cubicBezTo>
                    <a:pt x="1025779" y="824865"/>
                    <a:pt x="1254506" y="692785"/>
                    <a:pt x="1505458" y="626364"/>
                  </a:cubicBezTo>
                  <a:lnTo>
                    <a:pt x="1652651" y="0"/>
                  </a:lnTo>
                  <a:lnTo>
                    <a:pt x="2106041" y="0"/>
                  </a:lnTo>
                  <a:lnTo>
                    <a:pt x="2253234" y="626364"/>
                  </a:lnTo>
                  <a:cubicBezTo>
                    <a:pt x="2504186" y="692785"/>
                    <a:pt x="2732913" y="824865"/>
                    <a:pt x="2915920" y="10090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03454" y="48768"/>
              <a:ext cx="3870198" cy="4180459"/>
            </a:xfrm>
            <a:custGeom>
              <a:rect b="b" l="l" r="r" t="t"/>
              <a:pathLst>
                <a:path extrusionOk="0" h="4180459" w="3870198">
                  <a:moveTo>
                    <a:pt x="2956941" y="1011047"/>
                  </a:moveTo>
                  <a:lnTo>
                    <a:pt x="3573018" y="825500"/>
                  </a:lnTo>
                  <a:cubicBezTo>
                    <a:pt x="3595624" y="818642"/>
                    <a:pt x="3619881" y="828294"/>
                    <a:pt x="3631692" y="848741"/>
                  </a:cubicBezTo>
                  <a:lnTo>
                    <a:pt x="3858387" y="1241552"/>
                  </a:lnTo>
                  <a:cubicBezTo>
                    <a:pt x="3870198" y="1261999"/>
                    <a:pt x="3866388" y="1287780"/>
                    <a:pt x="3849116" y="1303909"/>
                  </a:cubicBezTo>
                  <a:lnTo>
                    <a:pt x="3380232" y="1744472"/>
                  </a:lnTo>
                  <a:lnTo>
                    <a:pt x="3345434" y="1707515"/>
                  </a:lnTo>
                  <a:lnTo>
                    <a:pt x="3394456" y="1694180"/>
                  </a:lnTo>
                  <a:cubicBezTo>
                    <a:pt x="3464814" y="1953514"/>
                    <a:pt x="3464814" y="2226818"/>
                    <a:pt x="3394456" y="2486152"/>
                  </a:cubicBezTo>
                  <a:lnTo>
                    <a:pt x="3345434" y="2472817"/>
                  </a:lnTo>
                  <a:lnTo>
                    <a:pt x="3380232" y="2435860"/>
                  </a:lnTo>
                  <a:lnTo>
                    <a:pt x="3849116" y="2876423"/>
                  </a:lnTo>
                  <a:cubicBezTo>
                    <a:pt x="3866261" y="2892552"/>
                    <a:pt x="3870071" y="2918460"/>
                    <a:pt x="3858387" y="2938780"/>
                  </a:cubicBezTo>
                  <a:lnTo>
                    <a:pt x="3631692" y="3331591"/>
                  </a:lnTo>
                  <a:cubicBezTo>
                    <a:pt x="3619881" y="3352038"/>
                    <a:pt x="3595624" y="3361690"/>
                    <a:pt x="3573018" y="3354832"/>
                  </a:cubicBezTo>
                  <a:lnTo>
                    <a:pt x="2956941" y="3169285"/>
                  </a:lnTo>
                  <a:lnTo>
                    <a:pt x="2971546" y="3120644"/>
                  </a:lnTo>
                  <a:lnTo>
                    <a:pt x="3007614" y="3156458"/>
                  </a:lnTo>
                  <a:cubicBezTo>
                    <a:pt x="2818257" y="3346958"/>
                    <a:pt x="2581656" y="3483737"/>
                    <a:pt x="2321941" y="3552444"/>
                  </a:cubicBezTo>
                  <a:lnTo>
                    <a:pt x="2308987" y="3503295"/>
                  </a:lnTo>
                  <a:lnTo>
                    <a:pt x="2358390" y="3514979"/>
                  </a:lnTo>
                  <a:lnTo>
                    <a:pt x="2211197" y="4141343"/>
                  </a:lnTo>
                  <a:cubicBezTo>
                    <a:pt x="2205863" y="4164330"/>
                    <a:pt x="2185289" y="4180459"/>
                    <a:pt x="2161794" y="4180459"/>
                  </a:cubicBezTo>
                  <a:lnTo>
                    <a:pt x="1708404" y="4180459"/>
                  </a:lnTo>
                  <a:cubicBezTo>
                    <a:pt x="1684782" y="4180459"/>
                    <a:pt x="1664335" y="4164203"/>
                    <a:pt x="1659001" y="4141343"/>
                  </a:cubicBezTo>
                  <a:lnTo>
                    <a:pt x="1511681" y="3514852"/>
                  </a:lnTo>
                  <a:cubicBezTo>
                    <a:pt x="1508125" y="3499739"/>
                    <a:pt x="1511681" y="3483864"/>
                    <a:pt x="1521333" y="3471672"/>
                  </a:cubicBezTo>
                  <a:cubicBezTo>
                    <a:pt x="1530985" y="3459480"/>
                    <a:pt x="1545590" y="3452368"/>
                    <a:pt x="1561211" y="3452368"/>
                  </a:cubicBezTo>
                  <a:lnTo>
                    <a:pt x="1561211" y="3503168"/>
                  </a:lnTo>
                  <a:lnTo>
                    <a:pt x="1548257" y="3552317"/>
                  </a:lnTo>
                  <a:cubicBezTo>
                    <a:pt x="1288542" y="3483610"/>
                    <a:pt x="1051941" y="3346958"/>
                    <a:pt x="862584" y="3156331"/>
                  </a:cubicBezTo>
                  <a:lnTo>
                    <a:pt x="898652" y="3120517"/>
                  </a:lnTo>
                  <a:lnTo>
                    <a:pt x="913257" y="3169158"/>
                  </a:lnTo>
                  <a:lnTo>
                    <a:pt x="297180" y="3354832"/>
                  </a:lnTo>
                  <a:cubicBezTo>
                    <a:pt x="274574" y="3361690"/>
                    <a:pt x="250317" y="3352038"/>
                    <a:pt x="238506" y="3331591"/>
                  </a:cubicBezTo>
                  <a:lnTo>
                    <a:pt x="11811" y="2938780"/>
                  </a:lnTo>
                  <a:cubicBezTo>
                    <a:pt x="0" y="2918333"/>
                    <a:pt x="3810" y="2892552"/>
                    <a:pt x="21082" y="2876423"/>
                  </a:cubicBezTo>
                  <a:lnTo>
                    <a:pt x="489966" y="2435860"/>
                  </a:lnTo>
                  <a:lnTo>
                    <a:pt x="524764" y="2472817"/>
                  </a:lnTo>
                  <a:lnTo>
                    <a:pt x="475742" y="2486152"/>
                  </a:lnTo>
                  <a:cubicBezTo>
                    <a:pt x="405384" y="2226818"/>
                    <a:pt x="405384" y="1953514"/>
                    <a:pt x="475742" y="1694180"/>
                  </a:cubicBezTo>
                  <a:lnTo>
                    <a:pt x="524764" y="1707515"/>
                  </a:lnTo>
                  <a:lnTo>
                    <a:pt x="489966" y="1744472"/>
                  </a:lnTo>
                  <a:lnTo>
                    <a:pt x="21082" y="1303909"/>
                  </a:lnTo>
                  <a:cubicBezTo>
                    <a:pt x="3937" y="1287780"/>
                    <a:pt x="127" y="1261872"/>
                    <a:pt x="11811" y="1241552"/>
                  </a:cubicBezTo>
                  <a:lnTo>
                    <a:pt x="238506" y="848741"/>
                  </a:lnTo>
                  <a:cubicBezTo>
                    <a:pt x="250317" y="828294"/>
                    <a:pt x="274574" y="818642"/>
                    <a:pt x="297180" y="825500"/>
                  </a:cubicBezTo>
                  <a:lnTo>
                    <a:pt x="913130" y="1011047"/>
                  </a:lnTo>
                  <a:cubicBezTo>
                    <a:pt x="931926" y="1016762"/>
                    <a:pt x="945769" y="1032764"/>
                    <a:pt x="948690" y="1052195"/>
                  </a:cubicBezTo>
                  <a:cubicBezTo>
                    <a:pt x="951611" y="1071626"/>
                    <a:pt x="942975" y="1091057"/>
                    <a:pt x="926592" y="1101979"/>
                  </a:cubicBezTo>
                  <a:cubicBezTo>
                    <a:pt x="904875" y="1116457"/>
                    <a:pt x="875792" y="1112139"/>
                    <a:pt x="859155" y="1091946"/>
                  </a:cubicBezTo>
                  <a:cubicBezTo>
                    <a:pt x="842518" y="1071753"/>
                    <a:pt x="843915" y="1042416"/>
                    <a:pt x="862330" y="1023874"/>
                  </a:cubicBezTo>
                  <a:cubicBezTo>
                    <a:pt x="1051687" y="833374"/>
                    <a:pt x="1288288" y="696595"/>
                    <a:pt x="1548003" y="627888"/>
                  </a:cubicBezTo>
                  <a:lnTo>
                    <a:pt x="1560957" y="677037"/>
                  </a:lnTo>
                  <a:lnTo>
                    <a:pt x="1511554" y="665353"/>
                  </a:lnTo>
                  <a:lnTo>
                    <a:pt x="1658874" y="39116"/>
                  </a:lnTo>
                  <a:cubicBezTo>
                    <a:pt x="1664208" y="16129"/>
                    <a:pt x="1684782" y="0"/>
                    <a:pt x="1708277" y="0"/>
                  </a:cubicBezTo>
                  <a:lnTo>
                    <a:pt x="2161667" y="0"/>
                  </a:lnTo>
                  <a:cubicBezTo>
                    <a:pt x="2185289" y="0"/>
                    <a:pt x="2205736" y="16256"/>
                    <a:pt x="2211070" y="39116"/>
                  </a:cubicBezTo>
                  <a:lnTo>
                    <a:pt x="2358263" y="665480"/>
                  </a:lnTo>
                  <a:lnTo>
                    <a:pt x="2308860" y="677164"/>
                  </a:lnTo>
                  <a:lnTo>
                    <a:pt x="2321814" y="628015"/>
                  </a:lnTo>
                  <a:cubicBezTo>
                    <a:pt x="2581529" y="696722"/>
                    <a:pt x="2818130" y="833374"/>
                    <a:pt x="3007487" y="1024001"/>
                  </a:cubicBezTo>
                  <a:lnTo>
                    <a:pt x="2971546" y="1059688"/>
                  </a:lnTo>
                  <a:lnTo>
                    <a:pt x="2956941" y="1011047"/>
                  </a:lnTo>
                  <a:moveTo>
                    <a:pt x="2986278" y="1108329"/>
                  </a:moveTo>
                  <a:cubicBezTo>
                    <a:pt x="2968371" y="1113790"/>
                    <a:pt x="2948813" y="1108837"/>
                    <a:pt x="2935605" y="1095502"/>
                  </a:cubicBezTo>
                  <a:cubicBezTo>
                    <a:pt x="2758948" y="917702"/>
                    <a:pt x="2538222" y="790194"/>
                    <a:pt x="2296033" y="726186"/>
                  </a:cubicBezTo>
                  <a:cubicBezTo>
                    <a:pt x="2277872" y="721360"/>
                    <a:pt x="2263902" y="707009"/>
                    <a:pt x="2259584" y="688721"/>
                  </a:cubicBezTo>
                  <a:lnTo>
                    <a:pt x="2112264" y="62357"/>
                  </a:lnTo>
                  <a:lnTo>
                    <a:pt x="2161667" y="50673"/>
                  </a:lnTo>
                  <a:lnTo>
                    <a:pt x="2161667" y="101473"/>
                  </a:lnTo>
                  <a:lnTo>
                    <a:pt x="1708277" y="101473"/>
                  </a:lnTo>
                  <a:lnTo>
                    <a:pt x="1708277" y="50673"/>
                  </a:lnTo>
                  <a:lnTo>
                    <a:pt x="1757680" y="62357"/>
                  </a:lnTo>
                  <a:lnTo>
                    <a:pt x="1610487" y="688721"/>
                  </a:lnTo>
                  <a:cubicBezTo>
                    <a:pt x="1606169" y="707009"/>
                    <a:pt x="1592199" y="721360"/>
                    <a:pt x="1574038" y="726186"/>
                  </a:cubicBezTo>
                  <a:cubicBezTo>
                    <a:pt x="1331976" y="790194"/>
                    <a:pt x="1111123" y="917702"/>
                    <a:pt x="934593" y="1095502"/>
                  </a:cubicBezTo>
                  <a:lnTo>
                    <a:pt x="898525" y="1059688"/>
                  </a:lnTo>
                  <a:lnTo>
                    <a:pt x="870331" y="1017397"/>
                  </a:lnTo>
                  <a:lnTo>
                    <a:pt x="898525" y="1059688"/>
                  </a:lnTo>
                  <a:lnTo>
                    <a:pt x="883920" y="1108329"/>
                  </a:lnTo>
                  <a:lnTo>
                    <a:pt x="267843" y="922782"/>
                  </a:lnTo>
                  <a:lnTo>
                    <a:pt x="282448" y="874141"/>
                  </a:lnTo>
                  <a:lnTo>
                    <a:pt x="326390" y="899541"/>
                  </a:lnTo>
                  <a:lnTo>
                    <a:pt x="99695" y="1292352"/>
                  </a:lnTo>
                  <a:lnTo>
                    <a:pt x="55753" y="1266952"/>
                  </a:lnTo>
                  <a:lnTo>
                    <a:pt x="90551" y="1229995"/>
                  </a:lnTo>
                  <a:lnTo>
                    <a:pt x="559435" y="1670558"/>
                  </a:lnTo>
                  <a:cubicBezTo>
                    <a:pt x="573151" y="1683385"/>
                    <a:pt x="578612" y="1702816"/>
                    <a:pt x="573659" y="1720850"/>
                  </a:cubicBezTo>
                  <a:cubicBezTo>
                    <a:pt x="508127" y="1962785"/>
                    <a:pt x="508127" y="2217674"/>
                    <a:pt x="573659" y="2459609"/>
                  </a:cubicBezTo>
                  <a:cubicBezTo>
                    <a:pt x="578612" y="2477770"/>
                    <a:pt x="573151" y="2497074"/>
                    <a:pt x="559435" y="2509901"/>
                  </a:cubicBezTo>
                  <a:lnTo>
                    <a:pt x="90551" y="2950464"/>
                  </a:lnTo>
                  <a:lnTo>
                    <a:pt x="55753" y="2913507"/>
                  </a:lnTo>
                  <a:lnTo>
                    <a:pt x="99695" y="2888107"/>
                  </a:lnTo>
                  <a:lnTo>
                    <a:pt x="326390" y="3280918"/>
                  </a:lnTo>
                  <a:lnTo>
                    <a:pt x="282448" y="3306318"/>
                  </a:lnTo>
                  <a:lnTo>
                    <a:pt x="267843" y="3257677"/>
                  </a:lnTo>
                  <a:lnTo>
                    <a:pt x="883920" y="3072130"/>
                  </a:lnTo>
                  <a:cubicBezTo>
                    <a:pt x="901827" y="3066669"/>
                    <a:pt x="921385" y="3071622"/>
                    <a:pt x="934593" y="3084957"/>
                  </a:cubicBezTo>
                  <a:cubicBezTo>
                    <a:pt x="1111250" y="3262757"/>
                    <a:pt x="1331976" y="3390265"/>
                    <a:pt x="1574165" y="3454273"/>
                  </a:cubicBezTo>
                  <a:cubicBezTo>
                    <a:pt x="1598803" y="3460750"/>
                    <a:pt x="1614805" y="3484626"/>
                    <a:pt x="1611503" y="3509899"/>
                  </a:cubicBezTo>
                  <a:cubicBezTo>
                    <a:pt x="1608201" y="3535172"/>
                    <a:pt x="1586611" y="3554095"/>
                    <a:pt x="1561084" y="3554095"/>
                  </a:cubicBezTo>
                  <a:lnTo>
                    <a:pt x="1561084" y="3503295"/>
                  </a:lnTo>
                  <a:lnTo>
                    <a:pt x="1610487" y="3491611"/>
                  </a:lnTo>
                  <a:lnTo>
                    <a:pt x="1757680" y="4117975"/>
                  </a:lnTo>
                  <a:lnTo>
                    <a:pt x="1708277" y="4129659"/>
                  </a:lnTo>
                  <a:lnTo>
                    <a:pt x="1708277" y="4078859"/>
                  </a:lnTo>
                  <a:lnTo>
                    <a:pt x="2161667" y="4078859"/>
                  </a:lnTo>
                  <a:lnTo>
                    <a:pt x="2161667" y="4129659"/>
                  </a:lnTo>
                  <a:lnTo>
                    <a:pt x="2112264" y="4117975"/>
                  </a:lnTo>
                  <a:lnTo>
                    <a:pt x="2259457" y="3491611"/>
                  </a:lnTo>
                  <a:cubicBezTo>
                    <a:pt x="2263775" y="3473323"/>
                    <a:pt x="2277745" y="3458972"/>
                    <a:pt x="2295906" y="3454146"/>
                  </a:cubicBezTo>
                  <a:cubicBezTo>
                    <a:pt x="2538095" y="3390011"/>
                    <a:pt x="2758821" y="3262503"/>
                    <a:pt x="2935478" y="3084830"/>
                  </a:cubicBezTo>
                  <a:cubicBezTo>
                    <a:pt x="2948686" y="3071495"/>
                    <a:pt x="2968244" y="3066542"/>
                    <a:pt x="2986151" y="3072003"/>
                  </a:cubicBezTo>
                  <a:lnTo>
                    <a:pt x="3602228" y="3257550"/>
                  </a:lnTo>
                  <a:lnTo>
                    <a:pt x="3587623" y="3306191"/>
                  </a:lnTo>
                  <a:lnTo>
                    <a:pt x="3543681" y="3280791"/>
                  </a:lnTo>
                  <a:lnTo>
                    <a:pt x="3770376" y="2887980"/>
                  </a:lnTo>
                  <a:lnTo>
                    <a:pt x="3814318" y="2913380"/>
                  </a:lnTo>
                  <a:lnTo>
                    <a:pt x="3779520" y="2950337"/>
                  </a:lnTo>
                  <a:lnTo>
                    <a:pt x="3310636" y="2509774"/>
                  </a:lnTo>
                  <a:cubicBezTo>
                    <a:pt x="3296920" y="2496947"/>
                    <a:pt x="3291459" y="2477516"/>
                    <a:pt x="3296412" y="2459482"/>
                  </a:cubicBezTo>
                  <a:cubicBezTo>
                    <a:pt x="3361944" y="2217547"/>
                    <a:pt x="3361944" y="1962658"/>
                    <a:pt x="3296412" y="1720723"/>
                  </a:cubicBezTo>
                  <a:cubicBezTo>
                    <a:pt x="3291459" y="1702562"/>
                    <a:pt x="3296920" y="1683258"/>
                    <a:pt x="3310636" y="1670431"/>
                  </a:cubicBezTo>
                  <a:lnTo>
                    <a:pt x="3779520" y="1229868"/>
                  </a:lnTo>
                  <a:lnTo>
                    <a:pt x="3814318" y="1266825"/>
                  </a:lnTo>
                  <a:lnTo>
                    <a:pt x="3770376" y="1292225"/>
                  </a:lnTo>
                  <a:lnTo>
                    <a:pt x="3543681" y="899414"/>
                  </a:lnTo>
                  <a:lnTo>
                    <a:pt x="3587623" y="874014"/>
                  </a:lnTo>
                  <a:lnTo>
                    <a:pt x="3602228" y="922655"/>
                  </a:lnTo>
                  <a:lnTo>
                    <a:pt x="2986151" y="1108202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2" name="Google Shape;432;p8"/>
          <p:cNvSpPr/>
          <p:nvPr/>
        </p:nvSpPr>
        <p:spPr>
          <a:xfrm rot="-10193083">
            <a:off x="2517047" y="7903837"/>
            <a:ext cx="1396555" cy="2125980"/>
          </a:xfrm>
          <a:custGeom>
            <a:rect b="b" l="l" r="r" t="t"/>
            <a:pathLst>
              <a:path extrusionOk="0" h="2834640" w="1862074">
                <a:moveTo>
                  <a:pt x="0" y="88646"/>
                </a:moveTo>
                <a:cubicBezTo>
                  <a:pt x="636778" y="0"/>
                  <a:pt x="1259078" y="335788"/>
                  <a:pt x="1560576" y="930910"/>
                </a:cubicBezTo>
                <a:cubicBezTo>
                  <a:pt x="1862074" y="1526032"/>
                  <a:pt x="1779524" y="2255012"/>
                  <a:pt x="1353312" y="2759329"/>
                </a:cubicBezTo>
                <a:lnTo>
                  <a:pt x="1421892" y="2834640"/>
                </a:lnTo>
                <a:lnTo>
                  <a:pt x="1213231" y="2798445"/>
                </a:lnTo>
                <a:lnTo>
                  <a:pt x="1180211" y="2569337"/>
                </a:lnTo>
                <a:lnTo>
                  <a:pt x="1248791" y="2644648"/>
                </a:lnTo>
                <a:cubicBezTo>
                  <a:pt x="1625473" y="2185924"/>
                  <a:pt x="1693926" y="1529334"/>
                  <a:pt x="1420749" y="995299"/>
                </a:cubicBezTo>
                <a:cubicBezTo>
                  <a:pt x="1147572" y="461264"/>
                  <a:pt x="589661" y="161036"/>
                  <a:pt x="19304" y="241300"/>
                </a:cubicBezTo>
                <a:close/>
              </a:path>
            </a:pathLst>
          </a:custGeom>
          <a:solidFill>
            <a:srgbClr val="CCC1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8"/>
          <p:cNvSpPr/>
          <p:nvPr/>
        </p:nvSpPr>
        <p:spPr>
          <a:xfrm rot="-204384">
            <a:off x="249650" y="3286975"/>
            <a:ext cx="1297591" cy="1926908"/>
          </a:xfrm>
          <a:custGeom>
            <a:rect b="b" l="l" r="r" t="t"/>
            <a:pathLst>
              <a:path extrusionOk="0" h="2569210" w="1730121">
                <a:moveTo>
                  <a:pt x="1605280" y="0"/>
                </a:moveTo>
                <a:lnTo>
                  <a:pt x="1730121" y="298450"/>
                </a:lnTo>
                <a:cubicBezTo>
                  <a:pt x="945007" y="626872"/>
                  <a:pt x="459994" y="1422908"/>
                  <a:pt x="528066" y="2271268"/>
                </a:cubicBezTo>
                <a:lnTo>
                  <a:pt x="737362" y="2225421"/>
                </a:lnTo>
                <a:lnTo>
                  <a:pt x="409321" y="2569210"/>
                </a:lnTo>
                <a:lnTo>
                  <a:pt x="0" y="2386838"/>
                </a:lnTo>
                <a:lnTo>
                  <a:pt x="209550" y="2340991"/>
                </a:lnTo>
                <a:cubicBezTo>
                  <a:pt x="109728" y="1338707"/>
                  <a:pt x="676021" y="388747"/>
                  <a:pt x="1605280" y="0"/>
                </a:cubicBezTo>
                <a:close/>
              </a:path>
            </a:pathLst>
          </a:custGeom>
          <a:solidFill>
            <a:srgbClr val="4BC4C6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8"/>
          <p:cNvSpPr/>
          <p:nvPr/>
        </p:nvSpPr>
        <p:spPr>
          <a:xfrm rot="883003">
            <a:off x="3378714" y="1580922"/>
            <a:ext cx="779526" cy="1241965"/>
          </a:xfrm>
          <a:custGeom>
            <a:rect b="b" l="l" r="r" t="t"/>
            <a:pathLst>
              <a:path extrusionOk="0" h="1655953" w="1039368">
                <a:moveTo>
                  <a:pt x="70993" y="1655953"/>
                </a:moveTo>
                <a:cubicBezTo>
                  <a:pt x="0" y="1079754"/>
                  <a:pt x="261620" y="509524"/>
                  <a:pt x="776478" y="118872"/>
                </a:cubicBezTo>
                <a:lnTo>
                  <a:pt x="671195" y="0"/>
                </a:lnTo>
                <a:lnTo>
                  <a:pt x="1036447" y="86233"/>
                </a:lnTo>
                <a:lnTo>
                  <a:pt x="1039368" y="415544"/>
                </a:lnTo>
                <a:lnTo>
                  <a:pt x="934085" y="296672"/>
                </a:lnTo>
                <a:cubicBezTo>
                  <a:pt x="475361" y="637540"/>
                  <a:pt x="243205" y="1134364"/>
                  <a:pt x="308229" y="1635887"/>
                </a:cubicBezTo>
                <a:close/>
              </a:path>
            </a:pathLst>
          </a:custGeom>
          <a:solidFill>
            <a:srgbClr val="B9CDE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nion Comm Awarded Prestigious APEC Project Contract" id="435" name="Google Shape;435;p8"/>
          <p:cNvSpPr/>
          <p:nvPr/>
        </p:nvSpPr>
        <p:spPr>
          <a:xfrm>
            <a:off x="1447800" y="4451368"/>
            <a:ext cx="2577941" cy="1904714"/>
          </a:xfrm>
          <a:custGeom>
            <a:rect b="b" l="l" r="r" t="t"/>
            <a:pathLst>
              <a:path extrusionOk="0" h="2539619" w="3437255">
                <a:moveTo>
                  <a:pt x="0" y="0"/>
                </a:moveTo>
                <a:lnTo>
                  <a:pt x="3437255" y="0"/>
                </a:lnTo>
                <a:lnTo>
                  <a:pt x="3437255" y="2539619"/>
                </a:lnTo>
                <a:lnTo>
                  <a:pt x="0" y="253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8"/>
          <p:cNvSpPr/>
          <p:nvPr/>
        </p:nvSpPr>
        <p:spPr>
          <a:xfrm>
            <a:off x="4195128" y="2816343"/>
            <a:ext cx="1945298" cy="839986"/>
          </a:xfrm>
          <a:custGeom>
            <a:rect b="b" l="l" r="r" t="t"/>
            <a:pathLst>
              <a:path extrusionOk="0" h="1236599" w="3040507">
                <a:moveTo>
                  <a:pt x="0" y="0"/>
                </a:moveTo>
                <a:lnTo>
                  <a:pt x="3040507" y="0"/>
                </a:lnTo>
                <a:lnTo>
                  <a:pt x="3040507" y="1236599"/>
                </a:lnTo>
                <a:lnTo>
                  <a:pt x="0" y="1236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8594" l="-13389" r="-13070" t="-2687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8"/>
          <p:cNvSpPr/>
          <p:nvPr/>
        </p:nvSpPr>
        <p:spPr>
          <a:xfrm>
            <a:off x="3928390" y="7965451"/>
            <a:ext cx="1329410" cy="1559266"/>
          </a:xfrm>
          <a:custGeom>
            <a:rect b="b" l="l" r="r" t="t"/>
            <a:pathLst>
              <a:path extrusionOk="0" h="2238629" w="2133600">
                <a:moveTo>
                  <a:pt x="0" y="0"/>
                </a:moveTo>
                <a:lnTo>
                  <a:pt x="2133600" y="0"/>
                </a:lnTo>
                <a:lnTo>
                  <a:pt x="2133600" y="2238629"/>
                </a:lnTo>
                <a:lnTo>
                  <a:pt x="0" y="2238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423" l="-40445" r="-39320" t="-922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8"/>
          <p:cNvSpPr txBox="1"/>
          <p:nvPr/>
        </p:nvSpPr>
        <p:spPr>
          <a:xfrm>
            <a:off x="6888520" y="3523774"/>
            <a:ext cx="1124760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19304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Enabling innovative environment for sustainable future</a:t>
            </a:r>
            <a:endParaRPr/>
          </a:p>
          <a:p>
            <a:pPr indent="0" lvl="1" marL="19304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76092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Collaborate and support sustainable energy transitions</a:t>
            </a:r>
            <a:endParaRPr/>
          </a:p>
        </p:txBody>
      </p:sp>
      <p:sp>
        <p:nvSpPr>
          <p:cNvPr id="439" name="Google Shape;439;p8"/>
          <p:cNvSpPr txBox="1"/>
          <p:nvPr/>
        </p:nvSpPr>
        <p:spPr>
          <a:xfrm>
            <a:off x="6395180" y="5772705"/>
            <a:ext cx="1140230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21717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Sustainable growth for resilient development</a:t>
            </a:r>
            <a:endParaRPr/>
          </a:p>
          <a:p>
            <a:pPr indent="0" lvl="1" marL="21717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1859C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Promote the production and development of low-carbon energy source</a:t>
            </a:r>
            <a:endParaRPr/>
          </a:p>
        </p:txBody>
      </p:sp>
      <p:sp>
        <p:nvSpPr>
          <p:cNvPr id="440" name="Google Shape;440;p8"/>
          <p:cNvSpPr txBox="1"/>
          <p:nvPr/>
        </p:nvSpPr>
        <p:spPr>
          <a:xfrm>
            <a:off x="6888520" y="8061214"/>
            <a:ext cx="9039178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2413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Prosper</a:t>
            </a:r>
            <a:endParaRPr/>
          </a:p>
          <a:p>
            <a:pPr indent="0" lvl="1" marL="2413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604A7B"/>
                </a:solidFill>
                <a:latin typeface="Arial Rounded"/>
                <a:ea typeface="Arial Rounded"/>
                <a:cs typeface="Arial Rounded"/>
                <a:sym typeface="Arial Rounded"/>
              </a:rPr>
              <a:t>Accelerate transition to clean energy </a:t>
            </a:r>
            <a:endParaRPr/>
          </a:p>
        </p:txBody>
      </p:sp>
      <p:sp>
        <p:nvSpPr>
          <p:cNvPr id="441" name="Google Shape;441;p8"/>
          <p:cNvSpPr txBox="1"/>
          <p:nvPr/>
        </p:nvSpPr>
        <p:spPr>
          <a:xfrm>
            <a:off x="6934794" y="1343107"/>
            <a:ext cx="9877866" cy="1240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APEC 2023-2025 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"/>
          <p:cNvSpPr/>
          <p:nvPr/>
        </p:nvSpPr>
        <p:spPr>
          <a:xfrm rot="-5400000">
            <a:off x="6687399" y="-1549315"/>
            <a:ext cx="8342185" cy="14859000"/>
          </a:xfrm>
          <a:custGeom>
            <a:rect b="b" l="l" r="r" t="t"/>
            <a:pathLst>
              <a:path extrusionOk="0" h="19812000" w="11122914">
                <a:moveTo>
                  <a:pt x="0" y="19812000"/>
                </a:moveTo>
                <a:lnTo>
                  <a:pt x="5561457" y="0"/>
                </a:lnTo>
                <a:lnTo>
                  <a:pt x="11122914" y="19812000"/>
                </a:lnTo>
                <a:close/>
              </a:path>
            </a:pathLst>
          </a:custGeom>
          <a:solidFill>
            <a:srgbClr val="DAEE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9"/>
          <p:cNvSpPr txBox="1"/>
          <p:nvPr/>
        </p:nvSpPr>
        <p:spPr>
          <a:xfrm>
            <a:off x="320040" y="1650048"/>
            <a:ext cx="13115485" cy="2186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PPSTI</a:t>
            </a:r>
            <a:r>
              <a:rPr b="1" lang="en-US" sz="3600">
                <a:solidFill>
                  <a:srgbClr val="05665C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b="1" lang="en-US" sz="36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¹</a:t>
            </a:r>
            <a:r>
              <a:rPr b="1" lang="en-US" sz="3600">
                <a:solidFill>
                  <a:srgbClr val="05665C"/>
                </a:solidFill>
                <a:latin typeface="Arial Rounded"/>
                <a:ea typeface="Arial Rounded"/>
                <a:cs typeface="Arial Rounded"/>
                <a:sym typeface="Arial Rounded"/>
              </a:rPr>
              <a:t>Strategic Plan 2026 - 2035 </a:t>
            </a:r>
            <a:r>
              <a:rPr b="1" lang="en-US" sz="36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²</a:t>
            </a:r>
            <a:r>
              <a:rPr b="1" lang="en-US" sz="3600">
                <a:solidFill>
                  <a:srgbClr val="05665C"/>
                </a:solidFill>
                <a:latin typeface="Arial Rounded"/>
                <a:ea typeface="Arial Rounded"/>
                <a:cs typeface="Arial Rounded"/>
                <a:sym typeface="Arial Rounded"/>
              </a:rPr>
              <a:t>MOIP Pilot 2025 - 2028</a:t>
            </a:r>
            <a:endParaRPr/>
          </a:p>
          <a:p>
            <a:pPr indent="-127000" lvl="1" marL="241300" marR="0" rtl="0" algn="l">
              <a:lnSpc>
                <a:spcPct val="14395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 Rounded"/>
              <a:buAutoNum type="arabicPeriod"/>
            </a:pPr>
            <a:r>
              <a:rPr b="1" i="0" lang="en-US" sz="20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 Support resilience, </a:t>
            </a:r>
            <a:r>
              <a:rPr b="1" i="0" lang="en-US" sz="2000" u="none" cap="none" strike="noStrike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sustainable economic growth</a:t>
            </a:r>
            <a:r>
              <a:rPr b="1" i="0" lang="en-US" sz="20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innovative growth, and infrastructure development by maximizing efforts to enhance </a:t>
            </a:r>
            <a:r>
              <a:rPr b="1" i="0" lang="en-US" sz="2000" u="none" cap="none" strike="noStrike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capacity building</a:t>
            </a:r>
            <a:r>
              <a:rPr b="1" i="0" lang="en-US" sz="20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/>
          </a:p>
          <a:p>
            <a:pPr indent="-127000" lvl="1" marL="241300" marR="0" rtl="0" algn="l">
              <a:lnSpc>
                <a:spcPct val="14395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 Rounded"/>
              <a:buAutoNum type="arabicPeriod"/>
            </a:pPr>
            <a:r>
              <a:rPr b="1" i="0" lang="en-US" sz="20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 Reduce barriers for STI networks among economies to facilitate cross-border collaboration on promoting </a:t>
            </a:r>
            <a:r>
              <a:rPr b="1" i="0" lang="en-US" sz="2000" u="none" cap="none" strike="noStrike">
                <a:solidFill>
                  <a:srgbClr val="0088E1"/>
                </a:solidFill>
                <a:latin typeface="Arial Rounded"/>
                <a:ea typeface="Arial Rounded"/>
                <a:cs typeface="Arial Rounded"/>
                <a:sym typeface="Arial Rounded"/>
              </a:rPr>
              <a:t>clean and low-carbon technologies</a:t>
            </a:r>
            <a:r>
              <a:rPr b="1" i="0" lang="en-US" sz="2000" u="none" cap="none" strike="noStrike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/>
          </a:p>
        </p:txBody>
      </p:sp>
      <p:sp>
        <p:nvSpPr>
          <p:cNvPr id="452" name="Google Shape;452;p9"/>
          <p:cNvSpPr txBox="1"/>
          <p:nvPr/>
        </p:nvSpPr>
        <p:spPr>
          <a:xfrm>
            <a:off x="6096000" y="5267477"/>
            <a:ext cx="11948161" cy="11557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EWG</a:t>
            </a:r>
            <a:r>
              <a:rPr b="1" lang="en-US" sz="3600">
                <a:solidFill>
                  <a:srgbClr val="05665C"/>
                </a:solidFill>
                <a:latin typeface="Arial Rounded"/>
                <a:ea typeface="Arial Rounded"/>
                <a:cs typeface="Arial Rounded"/>
                <a:sym typeface="Arial Rounded"/>
              </a:rPr>
              <a:t> Lima Statement (14ᵗʰ Energy Ministerial Meeting)</a:t>
            </a:r>
            <a:endParaRPr/>
          </a:p>
          <a:p>
            <a:pPr indent="0" lvl="0" marL="0" marR="0" rtl="0" algn="l">
              <a:lnSpc>
                <a:spcPct val="143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44444"/>
                </a:solidFill>
                <a:latin typeface="Arial Rounded"/>
                <a:ea typeface="Arial Rounded"/>
                <a:cs typeface="Arial Rounded"/>
                <a:sym typeface="Arial Rounded"/>
              </a:rPr>
              <a:t>Accelerating clean, sustainable, just, affordable, inclusive and </a:t>
            </a:r>
            <a:r>
              <a:rPr b="1" lang="en-US" sz="20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sustainable energy transitions </a:t>
            </a:r>
            <a:r>
              <a:rPr b="1" lang="en-US" sz="2000">
                <a:solidFill>
                  <a:srgbClr val="444444"/>
                </a:solidFill>
                <a:latin typeface="Arial Rounded"/>
                <a:ea typeface="Arial Rounded"/>
                <a:cs typeface="Arial Rounded"/>
                <a:sym typeface="Arial Rounded"/>
              </a:rPr>
              <a:t>through various pathways such as promoting </a:t>
            </a:r>
            <a:r>
              <a:rPr b="1" lang="en-US" sz="2000">
                <a:solidFill>
                  <a:srgbClr val="0088E1"/>
                </a:solidFill>
                <a:latin typeface="Arial Rounded"/>
                <a:ea typeface="Arial Rounded"/>
                <a:cs typeface="Arial Rounded"/>
                <a:sym typeface="Arial Rounded"/>
              </a:rPr>
              <a:t>green biohydrogen</a:t>
            </a:r>
            <a:r>
              <a:rPr b="1" lang="en-US" sz="20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/>
          </a:p>
        </p:txBody>
      </p:sp>
      <p:sp>
        <p:nvSpPr>
          <p:cNvPr id="453" name="Google Shape;453;p9"/>
          <p:cNvSpPr txBox="1"/>
          <p:nvPr/>
        </p:nvSpPr>
        <p:spPr>
          <a:xfrm>
            <a:off x="320040" y="8787762"/>
            <a:ext cx="13468004" cy="11557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SMEWG </a:t>
            </a:r>
            <a:r>
              <a:rPr b="1" lang="en-US" sz="3600">
                <a:solidFill>
                  <a:srgbClr val="05665C"/>
                </a:solidFill>
                <a:latin typeface="Arial Rounded"/>
                <a:ea typeface="Arial Rounded"/>
                <a:cs typeface="Arial Rounded"/>
                <a:sym typeface="Arial Rounded"/>
              </a:rPr>
              <a:t>Pucallpa Statement (30ᵗʰ SMEs Ministerial Meeting)</a:t>
            </a:r>
            <a:endParaRPr/>
          </a:p>
          <a:p>
            <a:pPr indent="0" lvl="0" marL="0" marR="0" rtl="0" algn="l">
              <a:lnSpc>
                <a:spcPct val="143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44444"/>
                </a:solidFill>
                <a:latin typeface="Arial Rounded"/>
                <a:ea typeface="Arial Rounded"/>
                <a:cs typeface="Arial Rounded"/>
                <a:sym typeface="Arial Rounded"/>
              </a:rPr>
              <a:t>Advancing implementation of Bangkok Goals on </a:t>
            </a:r>
            <a:r>
              <a:rPr b="1" lang="en-US" sz="20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Bio-Circular-Green (BCG) Economy </a:t>
            </a:r>
            <a:r>
              <a:rPr b="1" lang="en-US" sz="2000">
                <a:solidFill>
                  <a:srgbClr val="444444"/>
                </a:solidFill>
                <a:latin typeface="Arial Rounded"/>
                <a:ea typeface="Arial Rounded"/>
                <a:cs typeface="Arial Rounded"/>
                <a:sym typeface="Arial Rounded"/>
              </a:rPr>
              <a:t>model by building the capabilities of </a:t>
            </a:r>
            <a:r>
              <a:rPr b="1" lang="en-US" sz="2000">
                <a:solidFill>
                  <a:srgbClr val="E46C0A"/>
                </a:solidFill>
                <a:latin typeface="Arial Rounded"/>
                <a:ea typeface="Arial Rounded"/>
                <a:cs typeface="Arial Rounded"/>
                <a:sym typeface="Arial Rounded"/>
              </a:rPr>
              <a:t>MSMEs, such as </a:t>
            </a:r>
            <a:r>
              <a:rPr b="1" lang="en-US" sz="2000">
                <a:solidFill>
                  <a:srgbClr val="0088E1"/>
                </a:solidFill>
                <a:latin typeface="Arial Rounded"/>
                <a:ea typeface="Arial Rounded"/>
                <a:cs typeface="Arial Rounded"/>
                <a:sym typeface="Arial Rounded"/>
              </a:rPr>
              <a:t>young entrepreneurs</a:t>
            </a:r>
            <a:r>
              <a:rPr b="1" lang="en-US" sz="2000">
                <a:solidFill>
                  <a:srgbClr val="40404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in sustainability practices. </a:t>
            </a:r>
            <a:endParaRPr/>
          </a:p>
        </p:txBody>
      </p:sp>
      <p:sp>
        <p:nvSpPr>
          <p:cNvPr id="454" name="Google Shape;454;p9"/>
          <p:cNvSpPr/>
          <p:nvPr/>
        </p:nvSpPr>
        <p:spPr>
          <a:xfrm rot="5400000">
            <a:off x="848753" y="4078354"/>
            <a:ext cx="1906239" cy="3603689"/>
          </a:xfrm>
          <a:custGeom>
            <a:rect b="b" l="l" r="r" t="t"/>
            <a:pathLst>
              <a:path extrusionOk="0" h="4804918" w="2541651">
                <a:moveTo>
                  <a:pt x="0" y="4804918"/>
                </a:moveTo>
                <a:lnTo>
                  <a:pt x="1270762" y="0"/>
                </a:lnTo>
                <a:lnTo>
                  <a:pt x="2541651" y="4804918"/>
                </a:lnTo>
                <a:close/>
              </a:path>
            </a:pathLst>
          </a:custGeom>
          <a:solidFill>
            <a:srgbClr val="DAEE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A blue and white logo  Description automatically generated" id="455" name="Google Shape;455;p9"/>
          <p:cNvSpPr/>
          <p:nvPr/>
        </p:nvSpPr>
        <p:spPr>
          <a:xfrm>
            <a:off x="-12700" y="-34740"/>
            <a:ext cx="18288000" cy="1495996"/>
          </a:xfrm>
          <a:custGeom>
            <a:rect b="b" l="l" r="r" t="t"/>
            <a:pathLst>
              <a:path extrusionOk="0" h="1994662" w="24384000">
                <a:moveTo>
                  <a:pt x="0" y="0"/>
                </a:moveTo>
                <a:lnTo>
                  <a:pt x="24384000" y="0"/>
                </a:lnTo>
                <a:lnTo>
                  <a:pt x="24384000" y="1994662"/>
                </a:lnTo>
                <a:lnTo>
                  <a:pt x="0" y="1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2509" t="-67651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9"/>
          <p:cNvSpPr txBox="1"/>
          <p:nvPr/>
        </p:nvSpPr>
        <p:spPr>
          <a:xfrm>
            <a:off x="0" y="149997"/>
            <a:ext cx="18288000" cy="1033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7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nta"/>
                <a:ea typeface="Anta"/>
                <a:cs typeface="Anta"/>
                <a:sym typeface="Anta"/>
              </a:rPr>
              <a:t>APEC FORA ALIGNMENT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吳耿東</dc:creator>
</cp:coreProperties>
</file>