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notesMasterIdLst>
    <p:notesMasterId r:id="rId13"/>
  </p:notesMasterIdLst>
  <p:handoutMasterIdLst>
    <p:handoutMasterId r:id="rId14"/>
  </p:handoutMasterIdLst>
  <p:sldIdLst>
    <p:sldId id="265" r:id="rId5"/>
    <p:sldId id="393" r:id="rId6"/>
    <p:sldId id="769" r:id="rId7"/>
    <p:sldId id="764" r:id="rId8"/>
    <p:sldId id="765" r:id="rId9"/>
    <p:sldId id="766" r:id="rId10"/>
    <p:sldId id="770" r:id="rId11"/>
    <p:sldId id="267" r:id="rId12"/>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19976F1-67E7-7A51-DDE7-8B9876F3F89E}" name="Daniel BURLUTSKY" initials="DB" userId="S::daniel.burlutsky@aperc.or.jp::a8ee4664-67c6-4654-a7e1-c7aba2b15f5e" providerId="AD"/>
  <p188:author id="{F7054FF6-4EE1-4AD1-2384-EDE535763366}" name="IRIE Kazutomo" initials="IK" userId="S::kazutomo.irie@aperc.or.jp::8463845c-759e-4a1c-91a1-e25cbfb9d48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65616F-60C4-4496-8D0B-4C8F55F7C2F5}" v="1" dt="2025-11-11T08:36:43.17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5" d="100"/>
          <a:sy n="105" d="100"/>
        </p:scale>
        <p:origin x="798" y="96"/>
      </p:cViewPr>
      <p:guideLst>
        <p:guide orient="horz" pos="2160"/>
        <p:guide pos="3840"/>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BURLUTSKY" userId="a8ee4664-67c6-4654-a7e1-c7aba2b15f5e" providerId="ADAL" clId="{5A9FE42A-D52C-41B9-8B9F-75EAF294726A}"/>
    <pc:docChg chg="undo custSel modSld">
      <pc:chgData name="Daniel BURLUTSKY" userId="a8ee4664-67c6-4654-a7e1-c7aba2b15f5e" providerId="ADAL" clId="{5A9FE42A-D52C-41B9-8B9F-75EAF294726A}" dt="2025-11-12T05:29:57.747" v="282" actId="20577"/>
      <pc:docMkLst>
        <pc:docMk/>
      </pc:docMkLst>
      <pc:sldChg chg="modSp mod">
        <pc:chgData name="Daniel BURLUTSKY" userId="a8ee4664-67c6-4654-a7e1-c7aba2b15f5e" providerId="ADAL" clId="{5A9FE42A-D52C-41B9-8B9F-75EAF294726A}" dt="2025-11-12T05:29:57.747" v="282" actId="20577"/>
        <pc:sldMkLst>
          <pc:docMk/>
          <pc:sldMk cId="3888789972" sldId="265"/>
        </pc:sldMkLst>
        <pc:spChg chg="mod">
          <ac:chgData name="Daniel BURLUTSKY" userId="a8ee4664-67c6-4654-a7e1-c7aba2b15f5e" providerId="ADAL" clId="{5A9FE42A-D52C-41B9-8B9F-75EAF294726A}" dt="2025-11-12T05:29:57.747" v="282" actId="20577"/>
          <ac:spMkLst>
            <pc:docMk/>
            <pc:sldMk cId="3888789972" sldId="265"/>
            <ac:spMk id="3" creationId="{6FA311B6-F7C9-DEF7-76A9-E02521FA99DD}"/>
          </ac:spMkLst>
        </pc:spChg>
      </pc:sldChg>
      <pc:sldChg chg="modSp mod">
        <pc:chgData name="Daniel BURLUTSKY" userId="a8ee4664-67c6-4654-a7e1-c7aba2b15f5e" providerId="ADAL" clId="{5A9FE42A-D52C-41B9-8B9F-75EAF294726A}" dt="2025-11-12T01:23:38.074" v="278" actId="20577"/>
        <pc:sldMkLst>
          <pc:docMk/>
          <pc:sldMk cId="3512937478" sldId="764"/>
        </pc:sldMkLst>
        <pc:spChg chg="mod">
          <ac:chgData name="Daniel BURLUTSKY" userId="a8ee4664-67c6-4654-a7e1-c7aba2b15f5e" providerId="ADAL" clId="{5A9FE42A-D52C-41B9-8B9F-75EAF294726A}" dt="2025-11-11T08:30:22.301" v="18" actId="1076"/>
          <ac:spMkLst>
            <pc:docMk/>
            <pc:sldMk cId="3512937478" sldId="764"/>
            <ac:spMk id="8" creationId="{901E4DD4-C40F-582C-3C0D-6369F256D533}"/>
          </ac:spMkLst>
        </pc:spChg>
        <pc:graphicFrameChg chg="mod modGraphic">
          <ac:chgData name="Daniel BURLUTSKY" userId="a8ee4664-67c6-4654-a7e1-c7aba2b15f5e" providerId="ADAL" clId="{5A9FE42A-D52C-41B9-8B9F-75EAF294726A}" dt="2025-11-12T01:23:38.074" v="278" actId="20577"/>
          <ac:graphicFrameMkLst>
            <pc:docMk/>
            <pc:sldMk cId="3512937478" sldId="764"/>
            <ac:graphicFrameMk id="2" creationId="{DBE2B466-F438-6C7C-2C60-125CFD34201E}"/>
          </ac:graphicFrameMkLst>
        </pc:graphicFrameChg>
      </pc:sldChg>
      <pc:sldChg chg="modSp mod">
        <pc:chgData name="Daniel BURLUTSKY" userId="a8ee4664-67c6-4654-a7e1-c7aba2b15f5e" providerId="ADAL" clId="{5A9FE42A-D52C-41B9-8B9F-75EAF294726A}" dt="2025-11-11T08:36:59.551" v="68" actId="20577"/>
        <pc:sldMkLst>
          <pc:docMk/>
          <pc:sldMk cId="3547543842" sldId="765"/>
        </pc:sldMkLst>
        <pc:spChg chg="mod">
          <ac:chgData name="Daniel BURLUTSKY" userId="a8ee4664-67c6-4654-a7e1-c7aba2b15f5e" providerId="ADAL" clId="{5A9FE42A-D52C-41B9-8B9F-75EAF294726A}" dt="2025-11-11T08:29:41.097" v="13" actId="1076"/>
          <ac:spMkLst>
            <pc:docMk/>
            <pc:sldMk cId="3547543842" sldId="765"/>
            <ac:spMk id="8" creationId="{3051D8E2-1A81-0F68-8D8E-5D3E3C521748}"/>
          </ac:spMkLst>
        </pc:spChg>
        <pc:graphicFrameChg chg="mod modGraphic">
          <ac:chgData name="Daniel BURLUTSKY" userId="a8ee4664-67c6-4654-a7e1-c7aba2b15f5e" providerId="ADAL" clId="{5A9FE42A-D52C-41B9-8B9F-75EAF294726A}" dt="2025-11-11T08:36:59.551" v="68" actId="20577"/>
          <ac:graphicFrameMkLst>
            <pc:docMk/>
            <pc:sldMk cId="3547543842" sldId="765"/>
            <ac:graphicFrameMk id="2" creationId="{3AE64DA5-D8A8-4E5A-DCBD-BF29DF2AE5DE}"/>
          </ac:graphicFrameMkLst>
        </pc:graphicFrameChg>
      </pc:sldChg>
      <pc:sldChg chg="modSp mod">
        <pc:chgData name="Daniel BURLUTSKY" userId="a8ee4664-67c6-4654-a7e1-c7aba2b15f5e" providerId="ADAL" clId="{5A9FE42A-D52C-41B9-8B9F-75EAF294726A}" dt="2025-11-11T08:44:50.533" v="276" actId="20577"/>
        <pc:sldMkLst>
          <pc:docMk/>
          <pc:sldMk cId="2449773242" sldId="766"/>
        </pc:sldMkLst>
        <pc:spChg chg="mod">
          <ac:chgData name="Daniel BURLUTSKY" userId="a8ee4664-67c6-4654-a7e1-c7aba2b15f5e" providerId="ADAL" clId="{5A9FE42A-D52C-41B9-8B9F-75EAF294726A}" dt="2025-11-11T08:34:05.183" v="52" actId="1076"/>
          <ac:spMkLst>
            <pc:docMk/>
            <pc:sldMk cId="2449773242" sldId="766"/>
            <ac:spMk id="8" creationId="{3C2E0F66-DADF-78F1-2AFF-B3DA790454A6}"/>
          </ac:spMkLst>
        </pc:spChg>
        <pc:graphicFrameChg chg="modGraphic">
          <ac:chgData name="Daniel BURLUTSKY" userId="a8ee4664-67c6-4654-a7e1-c7aba2b15f5e" providerId="ADAL" clId="{5A9FE42A-D52C-41B9-8B9F-75EAF294726A}" dt="2025-11-11T08:44:50.533" v="276" actId="20577"/>
          <ac:graphicFrameMkLst>
            <pc:docMk/>
            <pc:sldMk cId="2449773242" sldId="766"/>
            <ac:graphicFrameMk id="6" creationId="{FB1C7248-261B-7204-5285-C92088C4A851}"/>
          </ac:graphicFrameMkLst>
        </pc:graphicFrameChg>
      </pc:sldChg>
      <pc:sldChg chg="modSp mod">
        <pc:chgData name="Daniel BURLUTSKY" userId="a8ee4664-67c6-4654-a7e1-c7aba2b15f5e" providerId="ADAL" clId="{5A9FE42A-D52C-41B9-8B9F-75EAF294726A}" dt="2025-11-11T08:34:18.275" v="54" actId="1076"/>
        <pc:sldMkLst>
          <pc:docMk/>
          <pc:sldMk cId="2658855614" sldId="769"/>
        </pc:sldMkLst>
        <pc:spChg chg="mod">
          <ac:chgData name="Daniel BURLUTSKY" userId="a8ee4664-67c6-4654-a7e1-c7aba2b15f5e" providerId="ADAL" clId="{5A9FE42A-D52C-41B9-8B9F-75EAF294726A}" dt="2025-11-11T08:34:18.275" v="54" actId="1076"/>
          <ac:spMkLst>
            <pc:docMk/>
            <pc:sldMk cId="2658855614" sldId="769"/>
            <ac:spMk id="8" creationId="{DEB8F4A4-4FE0-BD97-E24B-D7FFCF441BB2}"/>
          </ac:spMkLst>
        </pc:spChg>
      </pc:sldChg>
      <pc:sldChg chg="modSp mod">
        <pc:chgData name="Daniel BURLUTSKY" userId="a8ee4664-67c6-4654-a7e1-c7aba2b15f5e" providerId="ADAL" clId="{5A9FE42A-D52C-41B9-8B9F-75EAF294726A}" dt="2025-11-11T08:30:55.728" v="49" actId="20577"/>
        <pc:sldMkLst>
          <pc:docMk/>
          <pc:sldMk cId="2177486546" sldId="770"/>
        </pc:sldMkLst>
        <pc:spChg chg="mod">
          <ac:chgData name="Daniel BURLUTSKY" userId="a8ee4664-67c6-4654-a7e1-c7aba2b15f5e" providerId="ADAL" clId="{5A9FE42A-D52C-41B9-8B9F-75EAF294726A}" dt="2025-11-11T08:30:55.728" v="49" actId="20577"/>
          <ac:spMkLst>
            <pc:docMk/>
            <pc:sldMk cId="2177486546" sldId="770"/>
            <ac:spMk id="2" creationId="{2A3CEFED-530F-023E-5B0D-68A757592D1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31A0A35-26BF-1CD7-F15A-9A07E5D01876}"/>
              </a:ext>
            </a:extLst>
          </p:cNvPr>
          <p:cNvSpPr>
            <a:spLocks noGrp="1"/>
          </p:cNvSpPr>
          <p:nvPr>
            <p:ph type="hdr" sz="quarter"/>
          </p:nvPr>
        </p:nvSpPr>
        <p:spPr>
          <a:xfrm>
            <a:off x="0" y="2"/>
            <a:ext cx="2918831" cy="495029"/>
          </a:xfrm>
          <a:prstGeom prst="rect">
            <a:avLst/>
          </a:prstGeom>
        </p:spPr>
        <p:txBody>
          <a:bodyPr vert="horz" lIns="93287" tIns="46644" rIns="93287" bIns="46644" rtlCol="0"/>
          <a:lstStyle>
            <a:lvl1pPr algn="l">
              <a:defRPr sz="1200"/>
            </a:lvl1pPr>
          </a:lstStyle>
          <a:p>
            <a:endParaRPr lang="en-US"/>
          </a:p>
        </p:txBody>
      </p:sp>
      <p:sp>
        <p:nvSpPr>
          <p:cNvPr id="3" name="Date Placeholder 2">
            <a:extLst>
              <a:ext uri="{FF2B5EF4-FFF2-40B4-BE49-F238E27FC236}">
                <a16:creationId xmlns:a16="http://schemas.microsoft.com/office/drawing/2014/main" id="{DDABB6E2-6A51-B0F8-99FD-A404EDD760CA}"/>
              </a:ext>
            </a:extLst>
          </p:cNvPr>
          <p:cNvSpPr>
            <a:spLocks noGrp="1"/>
          </p:cNvSpPr>
          <p:nvPr>
            <p:ph type="dt" sz="quarter" idx="1"/>
          </p:nvPr>
        </p:nvSpPr>
        <p:spPr>
          <a:xfrm>
            <a:off x="3815374" y="2"/>
            <a:ext cx="2918831" cy="495029"/>
          </a:xfrm>
          <a:prstGeom prst="rect">
            <a:avLst/>
          </a:prstGeom>
        </p:spPr>
        <p:txBody>
          <a:bodyPr vert="horz" lIns="93287" tIns="46644" rIns="93287" bIns="46644" rtlCol="0"/>
          <a:lstStyle>
            <a:lvl1pPr algn="r">
              <a:defRPr sz="1200"/>
            </a:lvl1pPr>
          </a:lstStyle>
          <a:p>
            <a:fld id="{2C7A576F-5313-4BCF-80FC-B2445804680E}" type="datetimeFigureOut">
              <a:rPr lang="en-US" smtClean="0"/>
              <a:t>11/12/2025</a:t>
            </a:fld>
            <a:endParaRPr lang="en-US"/>
          </a:p>
        </p:txBody>
      </p:sp>
      <p:sp>
        <p:nvSpPr>
          <p:cNvPr id="4" name="Footer Placeholder 3">
            <a:extLst>
              <a:ext uri="{FF2B5EF4-FFF2-40B4-BE49-F238E27FC236}">
                <a16:creationId xmlns:a16="http://schemas.microsoft.com/office/drawing/2014/main" id="{37AB47E5-B913-8FD6-D8AC-757E14BFD70A}"/>
              </a:ext>
            </a:extLst>
          </p:cNvPr>
          <p:cNvSpPr>
            <a:spLocks noGrp="1"/>
          </p:cNvSpPr>
          <p:nvPr>
            <p:ph type="ftr" sz="quarter" idx="2"/>
          </p:nvPr>
        </p:nvSpPr>
        <p:spPr>
          <a:xfrm>
            <a:off x="0" y="9371288"/>
            <a:ext cx="2918831" cy="495028"/>
          </a:xfrm>
          <a:prstGeom prst="rect">
            <a:avLst/>
          </a:prstGeom>
        </p:spPr>
        <p:txBody>
          <a:bodyPr vert="horz" lIns="93287" tIns="46644" rIns="93287" bIns="4664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2678612-9119-6D98-91AA-36C540136DB9}"/>
              </a:ext>
            </a:extLst>
          </p:cNvPr>
          <p:cNvSpPr>
            <a:spLocks noGrp="1"/>
          </p:cNvSpPr>
          <p:nvPr>
            <p:ph type="sldNum" sz="quarter" idx="3"/>
          </p:nvPr>
        </p:nvSpPr>
        <p:spPr>
          <a:xfrm>
            <a:off x="3815374" y="9371288"/>
            <a:ext cx="2918831" cy="495028"/>
          </a:xfrm>
          <a:prstGeom prst="rect">
            <a:avLst/>
          </a:prstGeom>
        </p:spPr>
        <p:txBody>
          <a:bodyPr vert="horz" lIns="93287" tIns="46644" rIns="93287" bIns="46644" rtlCol="0" anchor="b"/>
          <a:lstStyle>
            <a:lvl1pPr algn="r">
              <a:defRPr sz="1200"/>
            </a:lvl1pPr>
          </a:lstStyle>
          <a:p>
            <a:fld id="{214DE5D9-CF95-4022-92FB-F6715FFE829C}" type="slidenum">
              <a:rPr lang="en-US" smtClean="0"/>
              <a:t>‹#›</a:t>
            </a:fld>
            <a:endParaRPr lang="en-US"/>
          </a:p>
        </p:txBody>
      </p:sp>
    </p:spTree>
    <p:extLst>
      <p:ext uri="{BB962C8B-B14F-4D97-AF65-F5344CB8AC3E}">
        <p14:creationId xmlns:p14="http://schemas.microsoft.com/office/powerpoint/2010/main" val="2105790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18831" cy="495029"/>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815374" y="2"/>
            <a:ext cx="2918831" cy="495029"/>
          </a:xfrm>
          <a:prstGeom prst="rect">
            <a:avLst/>
          </a:prstGeom>
        </p:spPr>
        <p:txBody>
          <a:bodyPr vert="horz" lIns="93287" tIns="46644" rIns="93287" bIns="46644" rtlCol="0"/>
          <a:lstStyle>
            <a:lvl1pPr algn="r">
              <a:defRPr sz="1200"/>
            </a:lvl1pPr>
          </a:lstStyle>
          <a:p>
            <a:fld id="{2B02A7D1-147F-433A-9DC9-9A5ACAB3397C}" type="datetimeFigureOut">
              <a:rPr lang="en-US" smtClean="0"/>
              <a:t>11/12/2025</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3287" tIns="46644" rIns="93287" bIns="466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288"/>
            <a:ext cx="2918831" cy="495028"/>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815374" y="9371288"/>
            <a:ext cx="2918831" cy="495028"/>
          </a:xfrm>
          <a:prstGeom prst="rect">
            <a:avLst/>
          </a:prstGeom>
        </p:spPr>
        <p:txBody>
          <a:bodyPr vert="horz" lIns="93287" tIns="46644" rIns="93287" bIns="46644" rtlCol="0" anchor="b"/>
          <a:lstStyle>
            <a:lvl1pPr algn="r">
              <a:defRPr sz="1200"/>
            </a:lvl1pPr>
          </a:lstStyle>
          <a:p>
            <a:fld id="{48FDE13F-FB8C-4943-900A-10B81EB26813}" type="slidenum">
              <a:rPr lang="en-US" smtClean="0"/>
              <a:t>‹#›</a:t>
            </a:fld>
            <a:endParaRPr lang="en-US"/>
          </a:p>
        </p:txBody>
      </p:sp>
    </p:spTree>
    <p:extLst>
      <p:ext uri="{BB962C8B-B14F-4D97-AF65-F5344CB8AC3E}">
        <p14:creationId xmlns:p14="http://schemas.microsoft.com/office/powerpoint/2010/main" val="286469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US" altLang="en-US"/>
          </a:p>
        </p:txBody>
      </p:sp>
      <p:sp>
        <p:nvSpPr>
          <p:cNvPr id="4" name="スライド番号プレースホルダー 3"/>
          <p:cNvSpPr>
            <a:spLocks noGrp="1"/>
          </p:cNvSpPr>
          <p:nvPr>
            <p:ph type="sldNum" sz="quarter" idx="5"/>
          </p:nvPr>
        </p:nvSpPr>
        <p:spPr/>
        <p:txBody>
          <a:bodyPr/>
          <a:lstStyle/>
          <a:p>
            <a:fld id="{0F306DA0-3048-FF4A-8326-1D3CD6F830E7}" type="slidenum">
              <a:rPr lang="en-US" smtClean="0"/>
              <a:t>2</a:t>
            </a:fld>
            <a:endParaRPr lang="en-US"/>
          </a:p>
        </p:txBody>
      </p:sp>
    </p:spTree>
    <p:extLst>
      <p:ext uri="{BB962C8B-B14F-4D97-AF65-F5344CB8AC3E}">
        <p14:creationId xmlns:p14="http://schemas.microsoft.com/office/powerpoint/2010/main" val="397412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C066D-690A-8FC6-C39C-47621D62E6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FCD825E-E11C-A185-BAA7-0D2E3BAA44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39F6A6-EAEF-F9CF-C6FF-E07DE0CF9898}"/>
              </a:ext>
            </a:extLst>
          </p:cNvPr>
          <p:cNvSpPr>
            <a:spLocks noGrp="1"/>
          </p:cNvSpPr>
          <p:nvPr>
            <p:ph type="body" idx="1"/>
          </p:nvPr>
        </p:nvSpPr>
        <p:spPr/>
        <p:txBody>
          <a:bodyPr/>
          <a:lstStyle/>
          <a:p>
            <a:endParaRPr kumimoji="1" lang="ja-US" altLang="en-US"/>
          </a:p>
        </p:txBody>
      </p:sp>
      <p:sp>
        <p:nvSpPr>
          <p:cNvPr id="4" name="スライド番号プレースホルダー 3">
            <a:extLst>
              <a:ext uri="{FF2B5EF4-FFF2-40B4-BE49-F238E27FC236}">
                <a16:creationId xmlns:a16="http://schemas.microsoft.com/office/drawing/2014/main" id="{AB5898EA-1F9F-C409-4FE8-4DA0FA405E90}"/>
              </a:ext>
            </a:extLst>
          </p:cNvPr>
          <p:cNvSpPr>
            <a:spLocks noGrp="1"/>
          </p:cNvSpPr>
          <p:nvPr>
            <p:ph type="sldNum" sz="quarter" idx="5"/>
          </p:nvPr>
        </p:nvSpPr>
        <p:spPr/>
        <p:txBody>
          <a:bodyPr/>
          <a:lstStyle/>
          <a:p>
            <a:fld id="{0F306DA0-3048-FF4A-8326-1D3CD6F830E7}" type="slidenum">
              <a:rPr lang="en-US" smtClean="0"/>
              <a:t>3</a:t>
            </a:fld>
            <a:endParaRPr lang="en-US"/>
          </a:p>
        </p:txBody>
      </p:sp>
    </p:spTree>
    <p:extLst>
      <p:ext uri="{BB962C8B-B14F-4D97-AF65-F5344CB8AC3E}">
        <p14:creationId xmlns:p14="http://schemas.microsoft.com/office/powerpoint/2010/main" val="936480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C247F-052F-6280-EABF-CEEC938E94A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81B7677-21E7-5014-2F68-232332579E8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83DC491-E865-93C1-DC15-6C49B21B45B0}"/>
              </a:ext>
            </a:extLst>
          </p:cNvPr>
          <p:cNvSpPr>
            <a:spLocks noGrp="1"/>
          </p:cNvSpPr>
          <p:nvPr>
            <p:ph type="body" idx="1"/>
          </p:nvPr>
        </p:nvSpPr>
        <p:spPr/>
        <p:txBody>
          <a:bodyPr/>
          <a:lstStyle/>
          <a:p>
            <a:endParaRPr kumimoji="1" lang="ja-US" altLang="en-US"/>
          </a:p>
        </p:txBody>
      </p:sp>
      <p:sp>
        <p:nvSpPr>
          <p:cNvPr id="4" name="スライド番号プレースホルダー 3">
            <a:extLst>
              <a:ext uri="{FF2B5EF4-FFF2-40B4-BE49-F238E27FC236}">
                <a16:creationId xmlns:a16="http://schemas.microsoft.com/office/drawing/2014/main" id="{6D0495B1-C654-5E35-20EF-89354BDE0172}"/>
              </a:ext>
            </a:extLst>
          </p:cNvPr>
          <p:cNvSpPr>
            <a:spLocks noGrp="1"/>
          </p:cNvSpPr>
          <p:nvPr>
            <p:ph type="sldNum" sz="quarter" idx="5"/>
          </p:nvPr>
        </p:nvSpPr>
        <p:spPr/>
        <p:txBody>
          <a:bodyPr/>
          <a:lstStyle/>
          <a:p>
            <a:fld id="{0F306DA0-3048-FF4A-8326-1D3CD6F830E7}" type="slidenum">
              <a:rPr lang="en-US" smtClean="0"/>
              <a:t>4</a:t>
            </a:fld>
            <a:endParaRPr lang="en-US"/>
          </a:p>
        </p:txBody>
      </p:sp>
    </p:spTree>
    <p:extLst>
      <p:ext uri="{BB962C8B-B14F-4D97-AF65-F5344CB8AC3E}">
        <p14:creationId xmlns:p14="http://schemas.microsoft.com/office/powerpoint/2010/main" val="46438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C92AB-5DAF-C33B-14C8-CE8199F1DD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3FFB97-7E6C-2E19-4CEA-D1E235F26D6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B544390-2828-C0B3-F168-0619C2EFF1DB}"/>
              </a:ext>
            </a:extLst>
          </p:cNvPr>
          <p:cNvSpPr>
            <a:spLocks noGrp="1"/>
          </p:cNvSpPr>
          <p:nvPr>
            <p:ph type="body" idx="1"/>
          </p:nvPr>
        </p:nvSpPr>
        <p:spPr/>
        <p:txBody>
          <a:bodyPr/>
          <a:lstStyle/>
          <a:p>
            <a:endParaRPr kumimoji="1" lang="ja-US" altLang="en-US"/>
          </a:p>
        </p:txBody>
      </p:sp>
      <p:sp>
        <p:nvSpPr>
          <p:cNvPr id="4" name="スライド番号プレースホルダー 3">
            <a:extLst>
              <a:ext uri="{FF2B5EF4-FFF2-40B4-BE49-F238E27FC236}">
                <a16:creationId xmlns:a16="http://schemas.microsoft.com/office/drawing/2014/main" id="{DE5C5E21-7782-299A-B7B4-A6B0100D6E50}"/>
              </a:ext>
            </a:extLst>
          </p:cNvPr>
          <p:cNvSpPr>
            <a:spLocks noGrp="1"/>
          </p:cNvSpPr>
          <p:nvPr>
            <p:ph type="sldNum" sz="quarter" idx="5"/>
          </p:nvPr>
        </p:nvSpPr>
        <p:spPr/>
        <p:txBody>
          <a:bodyPr/>
          <a:lstStyle/>
          <a:p>
            <a:fld id="{0F306DA0-3048-FF4A-8326-1D3CD6F830E7}" type="slidenum">
              <a:rPr lang="en-US" smtClean="0"/>
              <a:t>5</a:t>
            </a:fld>
            <a:endParaRPr lang="en-US"/>
          </a:p>
        </p:txBody>
      </p:sp>
    </p:spTree>
    <p:extLst>
      <p:ext uri="{BB962C8B-B14F-4D97-AF65-F5344CB8AC3E}">
        <p14:creationId xmlns:p14="http://schemas.microsoft.com/office/powerpoint/2010/main" val="222579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2DBEF-FE83-F8B1-90E3-2A63553C4A3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BF1B34-B396-4E29-ABE6-F02BB9799D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D17BEA1-E42E-9667-608F-73542984D957}"/>
              </a:ext>
            </a:extLst>
          </p:cNvPr>
          <p:cNvSpPr>
            <a:spLocks noGrp="1"/>
          </p:cNvSpPr>
          <p:nvPr>
            <p:ph type="body" idx="1"/>
          </p:nvPr>
        </p:nvSpPr>
        <p:spPr/>
        <p:txBody>
          <a:bodyPr/>
          <a:lstStyle/>
          <a:p>
            <a:endParaRPr kumimoji="1" lang="ja-US" altLang="en-US"/>
          </a:p>
        </p:txBody>
      </p:sp>
      <p:sp>
        <p:nvSpPr>
          <p:cNvPr id="4" name="スライド番号プレースホルダー 3">
            <a:extLst>
              <a:ext uri="{FF2B5EF4-FFF2-40B4-BE49-F238E27FC236}">
                <a16:creationId xmlns:a16="http://schemas.microsoft.com/office/drawing/2014/main" id="{75D2F770-C4D5-F48E-ABC4-D981080CF984}"/>
              </a:ext>
            </a:extLst>
          </p:cNvPr>
          <p:cNvSpPr>
            <a:spLocks noGrp="1"/>
          </p:cNvSpPr>
          <p:nvPr>
            <p:ph type="sldNum" sz="quarter" idx="5"/>
          </p:nvPr>
        </p:nvSpPr>
        <p:spPr/>
        <p:txBody>
          <a:bodyPr/>
          <a:lstStyle/>
          <a:p>
            <a:fld id="{0F306DA0-3048-FF4A-8326-1D3CD6F830E7}" type="slidenum">
              <a:rPr lang="en-US" smtClean="0"/>
              <a:t>6</a:t>
            </a:fld>
            <a:endParaRPr lang="en-US"/>
          </a:p>
        </p:txBody>
      </p:sp>
    </p:spTree>
    <p:extLst>
      <p:ext uri="{BB962C8B-B14F-4D97-AF65-F5344CB8AC3E}">
        <p14:creationId xmlns:p14="http://schemas.microsoft.com/office/powerpoint/2010/main" val="31027693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p:nvPr>
        </p:nvSpPr>
        <p:spPr>
          <a:xfrm>
            <a:off x="1524000" y="1062729"/>
            <a:ext cx="9144000" cy="2387600"/>
          </a:xfrm>
          <a:prstGeom prst="rect">
            <a:avLst/>
          </a:prstGeom>
        </p:spPr>
        <p:txBody>
          <a:bodyPr anchor="b">
            <a:normAutofit/>
          </a:bodyPr>
          <a:lstStyle>
            <a:lvl1pPr algn="l">
              <a:defRPr sz="3600"/>
            </a:lvl1pPr>
          </a:lstStyle>
          <a:p>
            <a:r>
              <a:rPr lang="en-US"/>
              <a:t>Click to edit Master title style</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7" name="Group 6">
            <a:extLst>
              <a:ext uri="{FF2B5EF4-FFF2-40B4-BE49-F238E27FC236}">
                <a16:creationId xmlns:a16="http://schemas.microsoft.com/office/drawing/2014/main" id="{ADE83D28-6E9C-3208-91CD-5953196215C1}"/>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6" name="Picture 5">
              <a:extLst>
                <a:ext uri="{FF2B5EF4-FFF2-40B4-BE49-F238E27FC236}">
                  <a16:creationId xmlns:a16="http://schemas.microsoft.com/office/drawing/2014/main" id="{4726D1A2-23CB-FF81-F809-14FA231AFFAB}"/>
                </a:ext>
              </a:extLst>
            </p:cNvPr>
            <p:cNvPicPr>
              <a:picLocks noChangeAspect="1"/>
            </p:cNvPicPr>
            <p:nvPr/>
          </p:nvPicPr>
          <p:blipFill>
            <a:blip r:embed="rId4"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8" name="Picture 7" descr="A picture containing text, sky, outdoor, nature&#10;&#10;Description automatically generated">
              <a:extLst>
                <a:ext uri="{FF2B5EF4-FFF2-40B4-BE49-F238E27FC236}">
                  <a16:creationId xmlns:a16="http://schemas.microsoft.com/office/drawing/2014/main" id="{7305F016-793B-8F22-B5E4-8A2BFCDF84F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10" name="Picture 9" descr="A couple of ships in the water&#10;&#10;Description automatically generated with low confidence">
              <a:extLst>
                <a:ext uri="{FF2B5EF4-FFF2-40B4-BE49-F238E27FC236}">
                  <a16:creationId xmlns:a16="http://schemas.microsoft.com/office/drawing/2014/main" id="{16BA1724-D71E-8866-9DF6-A40ECF0C5D7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2" name="Picture 11" descr="A picture containing several, city&#10;&#10;Description automatically generated">
              <a:extLst>
                <a:ext uri="{FF2B5EF4-FFF2-40B4-BE49-F238E27FC236}">
                  <a16:creationId xmlns:a16="http://schemas.microsoft.com/office/drawing/2014/main" id="{3468B75B-EB04-F3D8-A9C5-2CC885AB0FD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3326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6">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3" name="図 13">
            <a:extLst>
              <a:ext uri="{FF2B5EF4-FFF2-40B4-BE49-F238E27FC236}">
                <a16:creationId xmlns:a16="http://schemas.microsoft.com/office/drawing/2014/main" id="{1B037D4B-1203-9C69-F2DE-3A629BB9DC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DFAC469A-C765-4FE3-A39D-1B7C696EB0E8}"/>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Content Placeholder 2">
            <a:extLst>
              <a:ext uri="{FF2B5EF4-FFF2-40B4-BE49-F238E27FC236}">
                <a16:creationId xmlns:a16="http://schemas.microsoft.com/office/drawing/2014/main" id="{6FE9280E-ABEB-2986-4159-2C8377CBF79D}"/>
              </a:ext>
            </a:extLst>
          </p:cNvPr>
          <p:cNvSpPr>
            <a:spLocks noGrp="1"/>
          </p:cNvSpPr>
          <p:nvPr>
            <p:ph idx="13"/>
          </p:nvPr>
        </p:nvSpPr>
        <p:spPr>
          <a:xfrm>
            <a:off x="431800" y="5196361"/>
            <a:ext cx="11328400" cy="1001238"/>
          </a:xfrm>
          <a:prstGeom prst="rect">
            <a:avLst/>
          </a:prstGeom>
        </p:spPr>
        <p:txBody>
          <a:bodyPr>
            <a:normAutofit/>
          </a:bodyPr>
          <a:lstStyle>
            <a:lvl1pPr>
              <a:spcBef>
                <a:spcPts val="0"/>
              </a:spcBef>
              <a:defRPr sz="2000" b="0">
                <a:solidFill>
                  <a:schemeClr val="tx1"/>
                </a:solidFill>
              </a:defRPr>
            </a:lvl1pPr>
            <a:lvl2pPr>
              <a:spcBef>
                <a:spcPts val="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4" name="Chart Placeholder 13">
            <a:extLst>
              <a:ext uri="{FF2B5EF4-FFF2-40B4-BE49-F238E27FC236}">
                <a16:creationId xmlns:a16="http://schemas.microsoft.com/office/drawing/2014/main" id="{1B4F39D2-5DF3-6BDD-44FC-D577AF5939BE}"/>
              </a:ext>
            </a:extLst>
          </p:cNvPr>
          <p:cNvSpPr>
            <a:spLocks noGrp="1"/>
          </p:cNvSpPr>
          <p:nvPr>
            <p:ph type="chart" sz="quarter" idx="14"/>
          </p:nvPr>
        </p:nvSpPr>
        <p:spPr>
          <a:xfrm>
            <a:off x="1981200" y="1111322"/>
            <a:ext cx="8229600" cy="3729265"/>
          </a:xfrm>
          <a:prstGeom prst="rect">
            <a:avLst/>
          </a:prstGeom>
        </p:spPr>
        <p:txBody>
          <a:bodyPr vert="horz" lIns="91440" tIns="45720" rIns="91440" bIns="45720" rtlCol="0">
            <a:normAutofit/>
          </a:bodyPr>
          <a:lstStyle>
            <a:lvl1pPr marL="0" indent="0" algn="ctr">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Tree>
    <p:extLst>
      <p:ext uri="{BB962C8B-B14F-4D97-AF65-F5344CB8AC3E}">
        <p14:creationId xmlns:p14="http://schemas.microsoft.com/office/powerpoint/2010/main" val="4022152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3" name="図 13">
            <a:extLst>
              <a:ext uri="{FF2B5EF4-FFF2-40B4-BE49-F238E27FC236}">
                <a16:creationId xmlns:a16="http://schemas.microsoft.com/office/drawing/2014/main" id="{04E79978-6EEB-9C6E-06D0-F9768915FEE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52BC87C6-5A09-A326-FB73-8E5AF33E3219}"/>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Tree>
    <p:extLst>
      <p:ext uri="{BB962C8B-B14F-4D97-AF65-F5344CB8AC3E}">
        <p14:creationId xmlns:p14="http://schemas.microsoft.com/office/powerpoint/2010/main" val="452150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hank you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hasCustomPrompt="1"/>
          </p:nvPr>
        </p:nvSpPr>
        <p:spPr>
          <a:xfrm>
            <a:off x="1524000" y="1062729"/>
            <a:ext cx="9144000" cy="2387600"/>
          </a:xfrm>
          <a:prstGeom prst="rect">
            <a:avLst/>
          </a:prstGeom>
        </p:spPr>
        <p:txBody>
          <a:bodyPr anchor="b">
            <a:normAutofit/>
          </a:bodyPr>
          <a:lstStyle>
            <a:lvl1pPr algn="l">
              <a:defRPr sz="3600"/>
            </a:lvl1pPr>
          </a:lstStyle>
          <a:p>
            <a:r>
              <a:rPr lang="en-AU"/>
              <a:t>Thank you.</a:t>
            </a:r>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hasCustomPrompt="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https://aperc.or.jp</a:t>
            </a:r>
          </a:p>
          <a:p>
            <a:endParaRPr lang="en-US"/>
          </a:p>
        </p:txBody>
      </p:sp>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7" name="Group 6">
            <a:extLst>
              <a:ext uri="{FF2B5EF4-FFF2-40B4-BE49-F238E27FC236}">
                <a16:creationId xmlns:a16="http://schemas.microsoft.com/office/drawing/2014/main" id="{ADE83D28-6E9C-3208-91CD-5953196215C1}"/>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6" name="Picture 5">
              <a:extLst>
                <a:ext uri="{FF2B5EF4-FFF2-40B4-BE49-F238E27FC236}">
                  <a16:creationId xmlns:a16="http://schemas.microsoft.com/office/drawing/2014/main" id="{4726D1A2-23CB-FF81-F809-14FA231AFFAB}"/>
                </a:ext>
              </a:extLst>
            </p:cNvPr>
            <p:cNvPicPr>
              <a:picLocks noChangeAspect="1"/>
            </p:cNvPicPr>
            <p:nvPr/>
          </p:nvPicPr>
          <p:blipFill>
            <a:blip r:embed="rId4"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8" name="Picture 7" descr="A picture containing text, sky, outdoor, nature&#10;&#10;Description automatically generated">
              <a:extLst>
                <a:ext uri="{FF2B5EF4-FFF2-40B4-BE49-F238E27FC236}">
                  <a16:creationId xmlns:a16="http://schemas.microsoft.com/office/drawing/2014/main" id="{7305F016-793B-8F22-B5E4-8A2BFCDF84F9}"/>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10" name="Picture 9" descr="A couple of ships in the water&#10;&#10;Description automatically generated with low confidence">
              <a:extLst>
                <a:ext uri="{FF2B5EF4-FFF2-40B4-BE49-F238E27FC236}">
                  <a16:creationId xmlns:a16="http://schemas.microsoft.com/office/drawing/2014/main" id="{16BA1724-D71E-8866-9DF6-A40ECF0C5D7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2" name="Picture 11" descr="A picture containing several, city&#10;&#10;Description automatically generated">
              <a:extLst>
                <a:ext uri="{FF2B5EF4-FFF2-40B4-BE49-F238E27FC236}">
                  <a16:creationId xmlns:a16="http://schemas.microsoft.com/office/drawing/2014/main" id="{3468B75B-EB04-F3D8-A9C5-2CC885AB0FD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115585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hank you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hasCustomPrompt="1"/>
          </p:nvPr>
        </p:nvSpPr>
        <p:spPr>
          <a:xfrm>
            <a:off x="1524000" y="1062729"/>
            <a:ext cx="9144000" cy="2387600"/>
          </a:xfrm>
          <a:prstGeom prst="rect">
            <a:avLst/>
          </a:prstGeom>
        </p:spPr>
        <p:txBody>
          <a:bodyPr anchor="b">
            <a:normAutofit/>
          </a:bodyPr>
          <a:lstStyle>
            <a:lvl1pPr algn="l">
              <a:defRPr sz="3600"/>
            </a:lvl1pPr>
          </a:lstStyle>
          <a:p>
            <a:r>
              <a:rPr lang="en-AU" altLang="ja-JP"/>
              <a:t>Thank you.</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hasCustomPrompt="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US" altLang="ja-JP"/>
              <a:t>https://aperc.or.jp</a:t>
            </a:r>
          </a:p>
          <a:p>
            <a:endParaRPr lang="en-US"/>
          </a:p>
        </p:txBody>
      </p:sp>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2401957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Cov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719A-558F-7056-2B2D-14C87987087A}"/>
              </a:ext>
            </a:extLst>
          </p:cNvPr>
          <p:cNvSpPr>
            <a:spLocks noGrp="1"/>
          </p:cNvSpPr>
          <p:nvPr>
            <p:ph type="ctrTitle"/>
          </p:nvPr>
        </p:nvSpPr>
        <p:spPr>
          <a:xfrm>
            <a:off x="1524000" y="1062729"/>
            <a:ext cx="9144000" cy="2387600"/>
          </a:xfrm>
          <a:prstGeom prst="rect">
            <a:avLst/>
          </a:prstGeom>
        </p:spPr>
        <p:txBody>
          <a:bodyPr anchor="b">
            <a:normAutofit/>
          </a:bodyPr>
          <a:lstStyle>
            <a:lvl1pPr algn="l">
              <a:defRPr sz="3600"/>
            </a:lvl1pPr>
          </a:lstStyle>
          <a:p>
            <a:r>
              <a:rPr lang="en-US"/>
              <a:t>Click to edit Master title style</a:t>
            </a:r>
            <a:endParaRPr lang="en-AU"/>
          </a:p>
        </p:txBody>
      </p:sp>
      <p:sp>
        <p:nvSpPr>
          <p:cNvPr id="3" name="Subtitle 2">
            <a:extLst>
              <a:ext uri="{FF2B5EF4-FFF2-40B4-BE49-F238E27FC236}">
                <a16:creationId xmlns:a16="http://schemas.microsoft.com/office/drawing/2014/main" id="{3BCC3D98-A632-6AE8-3A7E-1863308C2C75}"/>
              </a:ext>
            </a:extLst>
          </p:cNvPr>
          <p:cNvSpPr>
            <a:spLocks noGrp="1"/>
          </p:cNvSpPr>
          <p:nvPr>
            <p:ph type="subTitle" idx="1"/>
          </p:nvPr>
        </p:nvSpPr>
        <p:spPr>
          <a:xfrm>
            <a:off x="1524000" y="3561731"/>
            <a:ext cx="9144000" cy="1090613"/>
          </a:xfrm>
          <a:prstGeom prst="rect">
            <a:avLst/>
          </a:prstGeom>
        </p:spPr>
        <p:txBody>
          <a:bodyPr anchor="t"/>
          <a:lstStyle>
            <a:lvl1pPr marL="0" indent="0" algn="l">
              <a:spcBef>
                <a:spcPts val="0"/>
              </a:spcBef>
              <a:buNone/>
              <a:defRPr sz="24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Tree>
    <p:extLst>
      <p:ext uri="{BB962C8B-B14F-4D97-AF65-F5344CB8AC3E}">
        <p14:creationId xmlns:p14="http://schemas.microsoft.com/office/powerpoint/2010/main" val="84167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2">
    <p:spTree>
      <p:nvGrpSpPr>
        <p:cNvPr id="1" name=""/>
        <p:cNvGrpSpPr/>
        <p:nvPr/>
      </p:nvGrpSpPr>
      <p:grpSpPr>
        <a:xfrm>
          <a:off x="0" y="0"/>
          <a:ext cx="0" cy="0"/>
          <a:chOff x="0" y="0"/>
          <a:chExt cx="0" cy="0"/>
        </a:xfrm>
      </p:grpSpPr>
      <p:pic>
        <p:nvPicPr>
          <p:cNvPr id="4" name="Picture 3" descr="Logo, icon&#10;&#10;Description automatically generated">
            <a:extLst>
              <a:ext uri="{FF2B5EF4-FFF2-40B4-BE49-F238E27FC236}">
                <a16:creationId xmlns:a16="http://schemas.microsoft.com/office/drawing/2014/main" id="{7D50C0E6-D21C-A88B-5C0C-3DE1B0C6C2C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5985" y="202204"/>
            <a:ext cx="1433063" cy="829672"/>
          </a:xfrm>
          <a:prstGeom prst="rect">
            <a:avLst/>
          </a:prstGeom>
        </p:spPr>
      </p:pic>
      <p:pic>
        <p:nvPicPr>
          <p:cNvPr id="5" name="図 13">
            <a:extLst>
              <a:ext uri="{FF2B5EF4-FFF2-40B4-BE49-F238E27FC236}">
                <a16:creationId xmlns:a16="http://schemas.microsoft.com/office/drawing/2014/main" id="{C15456DA-D3C9-405E-3DFB-ADD18B73ACD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225816" y="273309"/>
            <a:ext cx="1666352" cy="588993"/>
          </a:xfrm>
          <a:prstGeom prst="rect">
            <a:avLst/>
          </a:prstGeom>
        </p:spPr>
      </p:pic>
      <p:grpSp>
        <p:nvGrpSpPr>
          <p:cNvPr id="6" name="Group 5">
            <a:extLst>
              <a:ext uri="{FF2B5EF4-FFF2-40B4-BE49-F238E27FC236}">
                <a16:creationId xmlns:a16="http://schemas.microsoft.com/office/drawing/2014/main" id="{4DF315AA-81DE-7DA1-982B-A3C99869B7C7}"/>
              </a:ext>
            </a:extLst>
          </p:cNvPr>
          <p:cNvGrpSpPr/>
          <p:nvPr userDrawn="1"/>
        </p:nvGrpSpPr>
        <p:grpSpPr>
          <a:xfrm>
            <a:off x="1" y="4652344"/>
            <a:ext cx="12192000" cy="2225534"/>
            <a:chOff x="1" y="4652344"/>
            <a:chExt cx="12192000" cy="2225534"/>
          </a:xfrm>
        </p:grpSpPr>
        <p:pic>
          <p:nvPicPr>
            <p:cNvPr id="14" name="Picture 13" descr="A picture containing several, city&#10;&#10;Description automatically generated">
              <a:extLst>
                <a:ext uri="{FF2B5EF4-FFF2-40B4-BE49-F238E27FC236}">
                  <a16:creationId xmlns:a16="http://schemas.microsoft.com/office/drawing/2014/main" id="{D62B8CED-8569-D807-6A20-55FA3F31A16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2227" t="-616" r="77184" b="616"/>
            <a:stretch/>
          </p:blipFill>
          <p:spPr>
            <a:xfrm>
              <a:off x="10600608" y="4652344"/>
              <a:ext cx="1410905" cy="2205656"/>
            </a:xfrm>
            <a:custGeom>
              <a:avLst/>
              <a:gdLst>
                <a:gd name="connsiteX0" fmla="*/ 269056 w 1076225"/>
                <a:gd name="connsiteY0" fmla="*/ 0 h 1697355"/>
                <a:gd name="connsiteX1" fmla="*/ 1076225 w 1076225"/>
                <a:gd name="connsiteY1" fmla="*/ 0 h 1697355"/>
                <a:gd name="connsiteX2" fmla="*/ 1074567 w 1076225"/>
                <a:gd name="connsiteY2" fmla="*/ 10459 h 1697355"/>
                <a:gd name="connsiteX3" fmla="*/ 375500 w 1076225"/>
                <a:gd name="connsiteY3" fmla="*/ 10459 h 1697355"/>
                <a:gd name="connsiteX4" fmla="*/ 375500 w 1076225"/>
                <a:gd name="connsiteY4" fmla="*/ 1697355 h 1697355"/>
                <a:gd name="connsiteX5" fmla="*/ 0 w 1076225"/>
                <a:gd name="connsiteY5" fmla="*/ 1697355 h 1697355"/>
                <a:gd name="connsiteX6" fmla="*/ 269056 w 1076225"/>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6225" h="1697355">
                  <a:moveTo>
                    <a:pt x="269056" y="0"/>
                  </a:moveTo>
                  <a:lnTo>
                    <a:pt x="1076225" y="0"/>
                  </a:lnTo>
                  <a:lnTo>
                    <a:pt x="1074567" y="10459"/>
                  </a:lnTo>
                  <a:lnTo>
                    <a:pt x="375500" y="10459"/>
                  </a:lnTo>
                  <a:lnTo>
                    <a:pt x="375500" y="1697355"/>
                  </a:lnTo>
                  <a:lnTo>
                    <a:pt x="0" y="1697355"/>
                  </a:lnTo>
                  <a:lnTo>
                    <a:pt x="269056" y="0"/>
                  </a:lnTo>
                  <a:close/>
                </a:path>
              </a:pathLst>
            </a:custGeom>
          </p:spPr>
        </p:pic>
        <p:pic>
          <p:nvPicPr>
            <p:cNvPr id="9" name="Picture 8">
              <a:extLst>
                <a:ext uri="{FF2B5EF4-FFF2-40B4-BE49-F238E27FC236}">
                  <a16:creationId xmlns:a16="http://schemas.microsoft.com/office/drawing/2014/main" id="{7FCEFB33-4A04-30AA-2037-789B4126EC1A}"/>
                </a:ext>
              </a:extLst>
            </p:cNvPr>
            <p:cNvPicPr>
              <a:picLocks noChangeAspect="1"/>
            </p:cNvPicPr>
            <p:nvPr/>
          </p:nvPicPr>
          <p:blipFill>
            <a:blip r:embed="rId5" cstate="screen">
              <a:extLst>
                <a:ext uri="{28A0092B-C50C-407E-A947-70E740481C1C}">
                  <a14:useLocalDpi xmlns:a14="http://schemas.microsoft.com/office/drawing/2010/main"/>
                </a:ext>
              </a:extLst>
            </a:blip>
            <a:srcRect r="15687"/>
            <a:stretch>
              <a:fillRect/>
            </a:stretch>
          </p:blipFill>
          <p:spPr>
            <a:xfrm>
              <a:off x="1" y="4672221"/>
              <a:ext cx="3322562" cy="2205657"/>
            </a:xfrm>
            <a:custGeom>
              <a:avLst/>
              <a:gdLst>
                <a:gd name="connsiteX0" fmla="*/ 0 w 2544171"/>
                <a:gd name="connsiteY0" fmla="*/ 0 h 1697355"/>
                <a:gd name="connsiteX1" fmla="*/ 2544171 w 2544171"/>
                <a:gd name="connsiteY1" fmla="*/ 0 h 1697355"/>
                <a:gd name="connsiteX2" fmla="*/ 2275115 w 2544171"/>
                <a:gd name="connsiteY2" fmla="*/ 1697355 h 1697355"/>
                <a:gd name="connsiteX3" fmla="*/ 0 w 2544171"/>
                <a:gd name="connsiteY3" fmla="*/ 1697355 h 1697355"/>
                <a:gd name="connsiteX4" fmla="*/ 0 w 2544171"/>
                <a:gd name="connsiteY4" fmla="*/ 0 h 1697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4171" h="1697355">
                  <a:moveTo>
                    <a:pt x="0" y="0"/>
                  </a:moveTo>
                  <a:lnTo>
                    <a:pt x="2544171" y="0"/>
                  </a:lnTo>
                  <a:lnTo>
                    <a:pt x="2275115" y="1697355"/>
                  </a:lnTo>
                  <a:lnTo>
                    <a:pt x="0" y="1697355"/>
                  </a:lnTo>
                  <a:lnTo>
                    <a:pt x="0" y="0"/>
                  </a:lnTo>
                  <a:close/>
                </a:path>
              </a:pathLst>
            </a:custGeom>
          </p:spPr>
        </p:pic>
        <p:pic>
          <p:nvPicPr>
            <p:cNvPr id="11" name="Picture 10" descr="A picture containing text, sky, outdoor, nature&#10;&#10;Description automatically generated">
              <a:extLst>
                <a:ext uri="{FF2B5EF4-FFF2-40B4-BE49-F238E27FC236}">
                  <a16:creationId xmlns:a16="http://schemas.microsoft.com/office/drawing/2014/main" id="{743988DC-8190-9F1D-124D-1F543384397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r="12535"/>
            <a:stretch/>
          </p:blipFill>
          <p:spPr>
            <a:xfrm>
              <a:off x="2641684" y="4672221"/>
              <a:ext cx="3492370" cy="2205657"/>
            </a:xfrm>
            <a:custGeom>
              <a:avLst/>
              <a:gdLst>
                <a:gd name="connsiteX0" fmla="*/ 597508 w 2674197"/>
                <a:gd name="connsiteY0" fmla="*/ 0 h 1697355"/>
                <a:gd name="connsiteX1" fmla="*/ 2674197 w 2674197"/>
                <a:gd name="connsiteY1" fmla="*/ 0 h 1697355"/>
                <a:gd name="connsiteX2" fmla="*/ 2405141 w 2674197"/>
                <a:gd name="connsiteY2" fmla="*/ 1697355 h 1697355"/>
                <a:gd name="connsiteX3" fmla="*/ 0 w 2674197"/>
                <a:gd name="connsiteY3" fmla="*/ 1697355 h 1697355"/>
                <a:gd name="connsiteX4" fmla="*/ 0 w 2674197"/>
                <a:gd name="connsiteY4" fmla="*/ 1697353 h 1697355"/>
                <a:gd name="connsiteX5" fmla="*/ 328452 w 2674197"/>
                <a:gd name="connsiteY5" fmla="*/ 1697353 h 1697355"/>
                <a:gd name="connsiteX6" fmla="*/ 597508 w 2674197"/>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4197" h="1697355">
                  <a:moveTo>
                    <a:pt x="597508" y="0"/>
                  </a:moveTo>
                  <a:lnTo>
                    <a:pt x="2674197" y="0"/>
                  </a:lnTo>
                  <a:lnTo>
                    <a:pt x="2405141" y="1697355"/>
                  </a:lnTo>
                  <a:lnTo>
                    <a:pt x="0" y="1697355"/>
                  </a:lnTo>
                  <a:lnTo>
                    <a:pt x="0" y="1697353"/>
                  </a:lnTo>
                  <a:lnTo>
                    <a:pt x="328452" y="1697353"/>
                  </a:lnTo>
                  <a:lnTo>
                    <a:pt x="597508" y="0"/>
                  </a:lnTo>
                  <a:close/>
                </a:path>
              </a:pathLst>
            </a:custGeom>
          </p:spPr>
        </p:pic>
        <p:pic>
          <p:nvPicPr>
            <p:cNvPr id="20" name="Picture 19" descr="A couple of ships in the water&#10;&#10;Description automatically generated with low confidence">
              <a:extLst>
                <a:ext uri="{FF2B5EF4-FFF2-40B4-BE49-F238E27FC236}">
                  <a16:creationId xmlns:a16="http://schemas.microsoft.com/office/drawing/2014/main" id="{64587836-C7BB-220C-909B-9D3B5B98F09B}"/>
                </a:ext>
              </a:extLst>
            </p:cNvPr>
            <p:cNvPicPr>
              <a:picLocks noChangeAspect="1"/>
            </p:cNvPicPr>
            <p:nvPr userDrawn="1"/>
          </p:nvPicPr>
          <p:blipFill rotWithShape="1">
            <a:blip r:embed="rId7" cstate="screen">
              <a:extLst>
                <a:ext uri="{28A0092B-C50C-407E-A947-70E740481C1C}">
                  <a14:useLocalDpi xmlns:a14="http://schemas.microsoft.com/office/drawing/2010/main"/>
                </a:ext>
              </a:extLst>
            </a:blip>
            <a:srcRect l="22673"/>
            <a:stretch/>
          </p:blipFill>
          <p:spPr>
            <a:xfrm>
              <a:off x="5885897" y="4672221"/>
              <a:ext cx="3087572" cy="2205657"/>
            </a:xfrm>
            <a:custGeom>
              <a:avLst/>
              <a:gdLst>
                <a:gd name="connsiteX0" fmla="*/ 341850 w 3099453"/>
                <a:gd name="connsiteY0" fmla="*/ 0 h 2205656"/>
                <a:gd name="connsiteX1" fmla="*/ 3099453 w 3099453"/>
                <a:gd name="connsiteY1" fmla="*/ 0 h 2205656"/>
                <a:gd name="connsiteX2" fmla="*/ 3099453 w 3099453"/>
                <a:gd name="connsiteY2" fmla="*/ 37338 h 2205656"/>
                <a:gd name="connsiteX3" fmla="*/ 2752698 w 3099453"/>
                <a:gd name="connsiteY3" fmla="*/ 2205652 h 2205656"/>
                <a:gd name="connsiteX4" fmla="*/ 3099453 w 3099453"/>
                <a:gd name="connsiteY4" fmla="*/ 2205652 h 2205656"/>
                <a:gd name="connsiteX5" fmla="*/ 3099453 w 3099453"/>
                <a:gd name="connsiteY5" fmla="*/ 2205656 h 2205656"/>
                <a:gd name="connsiteX6" fmla="*/ 0 w 3099453"/>
                <a:gd name="connsiteY6" fmla="*/ 2205656 h 2205656"/>
                <a:gd name="connsiteX7" fmla="*/ 350664 w 3099453"/>
                <a:gd name="connsiteY7" fmla="*/ 12895 h 2205656"/>
                <a:gd name="connsiteX8" fmla="*/ 338627 w 3099453"/>
                <a:gd name="connsiteY8" fmla="*/ 12895 h 220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9453" h="2205656">
                  <a:moveTo>
                    <a:pt x="341850" y="0"/>
                  </a:moveTo>
                  <a:lnTo>
                    <a:pt x="3099453" y="0"/>
                  </a:lnTo>
                  <a:lnTo>
                    <a:pt x="3099453" y="37338"/>
                  </a:lnTo>
                  <a:lnTo>
                    <a:pt x="2752698" y="2205652"/>
                  </a:lnTo>
                  <a:lnTo>
                    <a:pt x="3099453" y="2205652"/>
                  </a:lnTo>
                  <a:lnTo>
                    <a:pt x="3099453" y="2205656"/>
                  </a:lnTo>
                  <a:lnTo>
                    <a:pt x="0" y="2205656"/>
                  </a:lnTo>
                  <a:lnTo>
                    <a:pt x="350664" y="12895"/>
                  </a:lnTo>
                  <a:lnTo>
                    <a:pt x="338627" y="12895"/>
                  </a:lnTo>
                  <a:close/>
                </a:path>
              </a:pathLst>
            </a:custGeom>
          </p:spPr>
        </p:pic>
        <p:pic>
          <p:nvPicPr>
            <p:cNvPr id="15" name="Picture 14" descr="A picture containing several, city&#10;&#10;Description automatically generated">
              <a:extLst>
                <a:ext uri="{FF2B5EF4-FFF2-40B4-BE49-F238E27FC236}">
                  <a16:creationId xmlns:a16="http://schemas.microsoft.com/office/drawing/2014/main" id="{5EEE32EF-DD77-2E83-661A-A8D01C7E331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8181239" y="4672221"/>
              <a:ext cx="4010762" cy="2205657"/>
            </a:xfrm>
            <a:custGeom>
              <a:avLst/>
              <a:gdLst>
                <a:gd name="connsiteX0" fmla="*/ 699067 w 3071143"/>
                <a:gd name="connsiteY0" fmla="*/ 0 h 1697355"/>
                <a:gd name="connsiteX1" fmla="*/ 3071143 w 3071143"/>
                <a:gd name="connsiteY1" fmla="*/ 0 h 1697355"/>
                <a:gd name="connsiteX2" fmla="*/ 3071143 w 3071143"/>
                <a:gd name="connsiteY2" fmla="*/ 1697355 h 1697355"/>
                <a:gd name="connsiteX3" fmla="*/ 0 w 3071143"/>
                <a:gd name="connsiteY3" fmla="*/ 1697355 h 1697355"/>
                <a:gd name="connsiteX4" fmla="*/ 0 w 3071143"/>
                <a:gd name="connsiteY4" fmla="*/ 1686896 h 1697355"/>
                <a:gd name="connsiteX5" fmla="*/ 431669 w 3071143"/>
                <a:gd name="connsiteY5" fmla="*/ 1686896 h 1697355"/>
                <a:gd name="connsiteX6" fmla="*/ 699067 w 3071143"/>
                <a:gd name="connsiteY6" fmla="*/ 0 h 16973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71143" h="1697355">
                  <a:moveTo>
                    <a:pt x="699067" y="0"/>
                  </a:moveTo>
                  <a:lnTo>
                    <a:pt x="3071143" y="0"/>
                  </a:lnTo>
                  <a:lnTo>
                    <a:pt x="3071143" y="1697355"/>
                  </a:lnTo>
                  <a:lnTo>
                    <a:pt x="0" y="1697355"/>
                  </a:lnTo>
                  <a:lnTo>
                    <a:pt x="0" y="1686896"/>
                  </a:lnTo>
                  <a:lnTo>
                    <a:pt x="431669" y="1686896"/>
                  </a:lnTo>
                  <a:lnTo>
                    <a:pt x="699067" y="0"/>
                  </a:lnTo>
                  <a:close/>
                </a:path>
              </a:pathLst>
            </a:custGeom>
          </p:spPr>
        </p:pic>
      </p:grpSp>
      <p:sp>
        <p:nvSpPr>
          <p:cNvPr id="8" name="Subtitle 2">
            <a:extLst>
              <a:ext uri="{FF2B5EF4-FFF2-40B4-BE49-F238E27FC236}">
                <a16:creationId xmlns:a16="http://schemas.microsoft.com/office/drawing/2014/main" id="{1040B117-B124-8DAF-D849-80C0A9E1C56D}"/>
              </a:ext>
            </a:extLst>
          </p:cNvPr>
          <p:cNvSpPr txBox="1">
            <a:spLocks/>
          </p:cNvSpPr>
          <p:nvPr userDrawn="1"/>
        </p:nvSpPr>
        <p:spPr>
          <a:xfrm>
            <a:off x="1524000" y="2212678"/>
            <a:ext cx="9144000" cy="121632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US">
                <a:solidFill>
                  <a:srgbClr val="002060"/>
                </a:solidFill>
              </a:rPr>
            </a:br>
            <a:endParaRPr lang="en-US" b="0">
              <a:solidFill>
                <a:srgbClr val="002060"/>
              </a:solidFill>
            </a:endParaRPr>
          </a:p>
        </p:txBody>
      </p:sp>
      <p:sp>
        <p:nvSpPr>
          <p:cNvPr id="10" name="Content Placeholder 4">
            <a:extLst>
              <a:ext uri="{FF2B5EF4-FFF2-40B4-BE49-F238E27FC236}">
                <a16:creationId xmlns:a16="http://schemas.microsoft.com/office/drawing/2014/main" id="{E24EB868-89AB-CE63-AA94-65A829ACBA8D}"/>
              </a:ext>
            </a:extLst>
          </p:cNvPr>
          <p:cNvSpPr txBox="1">
            <a:spLocks/>
          </p:cNvSpPr>
          <p:nvPr userDrawn="1"/>
        </p:nvSpPr>
        <p:spPr>
          <a:xfrm>
            <a:off x="1524000" y="3748476"/>
            <a:ext cx="7429500" cy="1001653"/>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74625" marR="0" lvl="0" indent="-174625" algn="l" defTabSz="914400" rtl="0" eaLnBrk="1" fontAlgn="auto" latinLnBrk="0" hangingPunct="1">
              <a:lnSpc>
                <a:spcPct val="110000"/>
              </a:lnSpc>
              <a:spcBef>
                <a:spcPts val="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
        <p:nvSpPr>
          <p:cNvPr id="12" name="Title 1">
            <a:extLst>
              <a:ext uri="{FF2B5EF4-FFF2-40B4-BE49-F238E27FC236}">
                <a16:creationId xmlns:a16="http://schemas.microsoft.com/office/drawing/2014/main" id="{20A8F957-A1A4-1229-B81E-D5B5EC9DB7BB}"/>
              </a:ext>
            </a:extLst>
          </p:cNvPr>
          <p:cNvSpPr>
            <a:spLocks noGrp="1"/>
          </p:cNvSpPr>
          <p:nvPr>
            <p:ph type="ctrTitle" hasCustomPrompt="1"/>
          </p:nvPr>
        </p:nvSpPr>
        <p:spPr>
          <a:xfrm>
            <a:off x="1524000" y="1230336"/>
            <a:ext cx="9144000" cy="1329531"/>
          </a:xfrm>
        </p:spPr>
        <p:txBody>
          <a:bodyPr/>
          <a:lstStyle>
            <a:lvl1pPr>
              <a:defRPr/>
            </a:lvl1pPr>
          </a:lstStyle>
          <a:p>
            <a:r>
              <a:rPr lang="en-US" altLang="ja-JP"/>
              <a:t>Click to edit Master title style</a:t>
            </a:r>
            <a:endParaRPr lang="en-US"/>
          </a:p>
        </p:txBody>
      </p:sp>
      <p:sp>
        <p:nvSpPr>
          <p:cNvPr id="13" name="Subtitle 2">
            <a:extLst>
              <a:ext uri="{FF2B5EF4-FFF2-40B4-BE49-F238E27FC236}">
                <a16:creationId xmlns:a16="http://schemas.microsoft.com/office/drawing/2014/main" id="{AF25B088-1EDC-F447-40FD-5D262E99D095}"/>
              </a:ext>
            </a:extLst>
          </p:cNvPr>
          <p:cNvSpPr txBox="1">
            <a:spLocks/>
          </p:cNvSpPr>
          <p:nvPr userDrawn="1"/>
        </p:nvSpPr>
        <p:spPr>
          <a:xfrm>
            <a:off x="1524000" y="2579746"/>
            <a:ext cx="9144000" cy="1001654"/>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US">
                <a:solidFill>
                  <a:srgbClr val="002060"/>
                </a:solidFill>
              </a:rPr>
            </a:br>
            <a:r>
              <a:rPr lang="en-US" b="0">
                <a:solidFill>
                  <a:srgbClr val="002060"/>
                </a:solidFill>
              </a:rPr>
              <a:t>Meeting info</a:t>
            </a:r>
          </a:p>
        </p:txBody>
      </p:sp>
      <p:sp>
        <p:nvSpPr>
          <p:cNvPr id="16" name="Content Placeholder 4">
            <a:extLst>
              <a:ext uri="{FF2B5EF4-FFF2-40B4-BE49-F238E27FC236}">
                <a16:creationId xmlns:a16="http://schemas.microsoft.com/office/drawing/2014/main" id="{81ADC26B-6847-C128-5C99-76688A1EF73A}"/>
              </a:ext>
            </a:extLst>
          </p:cNvPr>
          <p:cNvSpPr txBox="1">
            <a:spLocks/>
          </p:cNvSpPr>
          <p:nvPr userDrawn="1"/>
        </p:nvSpPr>
        <p:spPr>
          <a:xfrm>
            <a:off x="1533985" y="3804317"/>
            <a:ext cx="7429500" cy="889969"/>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0"/>
              </a:spcBef>
              <a:spcAft>
                <a:spcPts val="0"/>
              </a:spcAft>
              <a:buClrTx/>
              <a:buSzTx/>
              <a:buFont typeface="Segoe UI" panose="020B0502040204020203" pitchFamily="34" charset="0"/>
              <a:buNone/>
              <a:tabLst/>
              <a:defRPr/>
            </a:pPr>
            <a:r>
              <a:rPr kumimoji="1" lang="en-AU"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rPr>
              <a:t>Presenter, title</a:t>
            </a:r>
          </a:p>
          <a:p>
            <a:pPr marL="174625" marR="0" lvl="0" indent="-174625" algn="l" defTabSz="914400" rtl="0" eaLnBrk="1" fontAlgn="auto" latinLnBrk="0" hangingPunct="1">
              <a:lnSpc>
                <a:spcPct val="110000"/>
              </a:lnSpc>
              <a:spcBef>
                <a:spcPts val="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9791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Cover Plai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itle 1">
            <a:extLst>
              <a:ext uri="{FF2B5EF4-FFF2-40B4-BE49-F238E27FC236}">
                <a16:creationId xmlns:a16="http://schemas.microsoft.com/office/drawing/2014/main" id="{BD9E455C-EBFA-A154-8DEB-CC155C5CD515}"/>
              </a:ext>
            </a:extLst>
          </p:cNvPr>
          <p:cNvSpPr>
            <a:spLocks noGrp="1"/>
          </p:cNvSpPr>
          <p:nvPr>
            <p:ph type="title"/>
          </p:nvPr>
        </p:nvSpPr>
        <p:spPr>
          <a:xfrm>
            <a:off x="431801" y="1709738"/>
            <a:ext cx="11328399" cy="2852737"/>
          </a:xfrm>
          <a:prstGeom prst="rect">
            <a:avLst/>
          </a:prstGeom>
        </p:spPr>
        <p:txBody>
          <a:bodyPr anchor="b">
            <a:normAutofit/>
          </a:bodyPr>
          <a:lstStyle>
            <a:lvl1pPr>
              <a:defRPr sz="3600"/>
            </a:lvl1pPr>
          </a:lstStyle>
          <a:p>
            <a:r>
              <a:rPr lang="en-US"/>
              <a:t>Click to edit Master title style</a:t>
            </a:r>
            <a:endParaRPr lang="en-AU"/>
          </a:p>
        </p:txBody>
      </p:sp>
      <p:sp>
        <p:nvSpPr>
          <p:cNvPr id="5" name="Text Placeholder 2">
            <a:extLst>
              <a:ext uri="{FF2B5EF4-FFF2-40B4-BE49-F238E27FC236}">
                <a16:creationId xmlns:a16="http://schemas.microsoft.com/office/drawing/2014/main" id="{9FC753A9-103B-C950-E619-F65F96B33CD9}"/>
              </a:ext>
            </a:extLst>
          </p:cNvPr>
          <p:cNvSpPr>
            <a:spLocks noGrp="1"/>
          </p:cNvSpPr>
          <p:nvPr>
            <p:ph type="body" idx="1"/>
          </p:nvPr>
        </p:nvSpPr>
        <p:spPr>
          <a:xfrm>
            <a:off x="431801" y="4589463"/>
            <a:ext cx="11328399" cy="1500187"/>
          </a:xfrm>
          <a:prstGeom prst="rect">
            <a:avLst/>
          </a:prstGeo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3" name="図 13">
            <a:extLst>
              <a:ext uri="{FF2B5EF4-FFF2-40B4-BE49-F238E27FC236}">
                <a16:creationId xmlns:a16="http://schemas.microsoft.com/office/drawing/2014/main" id="{3D0F82E0-B096-D8CB-9924-F9F2054680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Tree>
    <p:extLst>
      <p:ext uri="{BB962C8B-B14F-4D97-AF65-F5344CB8AC3E}">
        <p14:creationId xmlns:p14="http://schemas.microsoft.com/office/powerpoint/2010/main" val="238873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8AF92-974C-EE3D-69C0-B233496A1A83}"/>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E30080D-53BD-F60D-C85E-95B5845F5813}"/>
              </a:ext>
            </a:extLst>
          </p:cNvPr>
          <p:cNvSpPr>
            <a:spLocks noGrp="1"/>
          </p:cNvSpPr>
          <p:nvPr>
            <p:ph idx="1"/>
          </p:nvPr>
        </p:nvSpPr>
        <p:spPr>
          <a:xfrm>
            <a:off x="431800" y="1328057"/>
            <a:ext cx="11328400" cy="4869543"/>
          </a:xfrm>
          <a:prstGeom prst="rect">
            <a:avLst/>
          </a:prstGeom>
        </p:spPr>
        <p:txBody>
          <a:bodyPr>
            <a:normAutofit/>
          </a:bodyPr>
          <a:lstStyle>
            <a:lvl1pPr>
              <a:lnSpc>
                <a:spcPct val="100000"/>
              </a:lnSpc>
              <a:spcBef>
                <a:spcPts val="600"/>
              </a:spcBef>
              <a:defRPr sz="2000" b="0">
                <a:solidFill>
                  <a:schemeClr val="tx1"/>
                </a:solidFill>
              </a:defRPr>
            </a:lvl1pPr>
            <a:lvl2pPr>
              <a:lnSpc>
                <a:spcPct val="100000"/>
              </a:lnSpc>
              <a:spcBef>
                <a:spcPts val="60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pic>
        <p:nvPicPr>
          <p:cNvPr id="5" name="図 13">
            <a:extLst>
              <a:ext uri="{FF2B5EF4-FFF2-40B4-BE49-F238E27FC236}">
                <a16:creationId xmlns:a16="http://schemas.microsoft.com/office/drawing/2014/main" id="{9FCFE694-15AC-50E6-E068-F4E03D0DFC7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Tree>
    <p:extLst>
      <p:ext uri="{BB962C8B-B14F-4D97-AF65-F5344CB8AC3E}">
        <p14:creationId xmlns:p14="http://schemas.microsoft.com/office/powerpoint/2010/main" val="234525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3" name="Content Placeholder 2">
            <a:extLst>
              <a:ext uri="{FF2B5EF4-FFF2-40B4-BE49-F238E27FC236}">
                <a16:creationId xmlns:a16="http://schemas.microsoft.com/office/drawing/2014/main" id="{DD3452A6-7CCA-8E11-2CB8-030708DF53EE}"/>
              </a:ext>
            </a:extLst>
          </p:cNvPr>
          <p:cNvSpPr>
            <a:spLocks noGrp="1"/>
          </p:cNvSpPr>
          <p:nvPr>
            <p:ph sz="half" idx="1"/>
          </p:nvPr>
        </p:nvSpPr>
        <p:spPr>
          <a:xfrm>
            <a:off x="431800" y="1320800"/>
            <a:ext cx="5588000" cy="4881563"/>
          </a:xfrm>
          <a:prstGeom prst="rect">
            <a:avLst/>
          </a:prstGeom>
        </p:spPr>
        <p:txBody>
          <a:bodyPr>
            <a:normAutofit/>
          </a:bodyPr>
          <a:lstStyle>
            <a:lvl1pPr>
              <a:defRPr sz="2000" b="0">
                <a:solidFill>
                  <a:schemeClr val="tx1"/>
                </a:solidFill>
              </a:defRPr>
            </a:lvl1pPr>
            <a:lvl2pPr>
              <a:defRPr sz="1800" b="0">
                <a:solidFill>
                  <a:schemeClr val="tx1"/>
                </a:solidFill>
              </a:defRPr>
            </a:lvl2pPr>
            <a:lvl3pPr>
              <a:defRPr sz="1800"/>
            </a:lvl3pPr>
            <a:lvl4pPr>
              <a:defRPr sz="1600"/>
            </a:lvl4pPr>
            <a:lvl5pPr>
              <a:defRPr sz="1600"/>
            </a:lvl5pPr>
          </a:lstStyle>
          <a:p>
            <a:pPr lvl="0"/>
            <a:r>
              <a:rPr lang="en-US"/>
              <a:t>Click to edit Master text styles</a:t>
            </a:r>
          </a:p>
          <a:p>
            <a:pPr lvl="1"/>
            <a:r>
              <a:rPr lang="en-US"/>
              <a:t>Second level</a:t>
            </a:r>
          </a:p>
        </p:txBody>
      </p:sp>
      <p:sp>
        <p:nvSpPr>
          <p:cNvPr id="8" name="Content Placeholder 3">
            <a:extLst>
              <a:ext uri="{FF2B5EF4-FFF2-40B4-BE49-F238E27FC236}">
                <a16:creationId xmlns:a16="http://schemas.microsoft.com/office/drawing/2014/main" id="{A4C6A9D0-1F1F-F4F2-BDBE-08269B2C432F}"/>
              </a:ext>
            </a:extLst>
          </p:cNvPr>
          <p:cNvSpPr>
            <a:spLocks noGrp="1"/>
          </p:cNvSpPr>
          <p:nvPr>
            <p:ph sz="half" idx="2"/>
          </p:nvPr>
        </p:nvSpPr>
        <p:spPr>
          <a:xfrm>
            <a:off x="6172200" y="1320800"/>
            <a:ext cx="5588000" cy="4881563"/>
          </a:xfrm>
          <a:prstGeom prst="rect">
            <a:avLst/>
          </a:prstGeom>
        </p:spPr>
        <p:txBody>
          <a:bodyPr>
            <a:normAutofit/>
          </a:bodyPr>
          <a:lstStyle>
            <a:lvl1pPr>
              <a:defRPr sz="2000" b="0">
                <a:solidFill>
                  <a:schemeClr val="tx1"/>
                </a:solidFill>
              </a:defRPr>
            </a:lvl1pPr>
            <a:lvl2pPr>
              <a:defRPr sz="1800" b="0">
                <a:solidFill>
                  <a:schemeClr val="tx1"/>
                </a:solidFill>
              </a:defRPr>
            </a:lvl2pPr>
            <a:lvl3pPr>
              <a:defRPr sz="1800"/>
            </a:lvl3pPr>
            <a:lvl4pPr>
              <a:defRPr sz="1600"/>
            </a:lvl4pPr>
            <a:lvl5pPr>
              <a:defRPr sz="1600"/>
            </a:lvl5pPr>
          </a:lstStyle>
          <a:p>
            <a:pPr lvl="0"/>
            <a:r>
              <a:rPr lang="en-US"/>
              <a:t>Click to edit Master text styles</a:t>
            </a:r>
          </a:p>
          <a:p>
            <a:pPr lvl="1"/>
            <a:r>
              <a:rPr lang="en-US"/>
              <a:t>Second level</a:t>
            </a:r>
          </a:p>
        </p:txBody>
      </p:sp>
      <p:pic>
        <p:nvPicPr>
          <p:cNvPr id="4" name="図 13">
            <a:extLst>
              <a:ext uri="{FF2B5EF4-FFF2-40B4-BE49-F238E27FC236}">
                <a16:creationId xmlns:a16="http://schemas.microsoft.com/office/drawing/2014/main" id="{CB09C967-054F-6315-DBC6-056D7AC771E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103B0632-48D0-BE05-750E-6A9CBA6EEC06}"/>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Tree>
    <p:extLst>
      <p:ext uri="{BB962C8B-B14F-4D97-AF65-F5344CB8AC3E}">
        <p14:creationId xmlns:p14="http://schemas.microsoft.com/office/powerpoint/2010/main" val="378033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ext Placeholder 3">
            <a:extLst>
              <a:ext uri="{FF2B5EF4-FFF2-40B4-BE49-F238E27FC236}">
                <a16:creationId xmlns:a16="http://schemas.microsoft.com/office/drawing/2014/main" id="{8C27EF3A-6A67-E012-63B0-115AB135F2B2}"/>
              </a:ext>
            </a:extLst>
          </p:cNvPr>
          <p:cNvSpPr>
            <a:spLocks noGrp="1"/>
          </p:cNvSpPr>
          <p:nvPr>
            <p:ph type="body" sz="quarter" idx="16"/>
          </p:nvPr>
        </p:nvSpPr>
        <p:spPr>
          <a:xfrm>
            <a:off x="431800" y="5102163"/>
            <a:ext cx="11328400" cy="1124466"/>
          </a:xfrm>
          <a:prstGeom prst="rect">
            <a:avLst/>
          </a:prstGeom>
        </p:spPr>
        <p:txBody>
          <a:bodyPr>
            <a:normAutofit/>
          </a:bodyPr>
          <a:lstStyle>
            <a:lvl1pPr marL="0" indent="0" algn="ctr">
              <a:buNone/>
              <a:defRPr sz="2000" i="1">
                <a:solidFill>
                  <a:schemeClr val="tx1"/>
                </a:solidFill>
              </a:defRPr>
            </a:lvl1pPr>
          </a:lstStyle>
          <a:p>
            <a:pPr lvl="0"/>
            <a:r>
              <a:rPr lang="en-US"/>
              <a:t>Click to edit Master text styles</a:t>
            </a:r>
          </a:p>
        </p:txBody>
      </p:sp>
      <p:pic>
        <p:nvPicPr>
          <p:cNvPr id="3" name="図 13">
            <a:extLst>
              <a:ext uri="{FF2B5EF4-FFF2-40B4-BE49-F238E27FC236}">
                <a16:creationId xmlns:a16="http://schemas.microsoft.com/office/drawing/2014/main" id="{FC4E55C9-49B2-4947-D5ED-1BEA691188F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A10ED9C5-9FE7-6CEA-9629-F721BC66E779}"/>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Chart Placeholder 13">
            <a:extLst>
              <a:ext uri="{FF2B5EF4-FFF2-40B4-BE49-F238E27FC236}">
                <a16:creationId xmlns:a16="http://schemas.microsoft.com/office/drawing/2014/main" id="{E25C9CB5-5C26-EEE4-56AE-713D7CE70550}"/>
              </a:ext>
            </a:extLst>
          </p:cNvPr>
          <p:cNvSpPr>
            <a:spLocks noGrp="1"/>
          </p:cNvSpPr>
          <p:nvPr>
            <p:ph type="chart" sz="quarter" idx="14"/>
          </p:nvPr>
        </p:nvSpPr>
        <p:spPr>
          <a:xfrm>
            <a:off x="431799" y="1026110"/>
            <a:ext cx="5588000" cy="3657600"/>
          </a:xfrm>
          <a:prstGeom prst="rect">
            <a:avLst/>
          </a:prstGeom>
        </p:spPr>
        <p:txBody>
          <a:bodyPr vert="horz" lIns="91440" tIns="45720" rIns="91440" bIns="45720" rtlCol="0">
            <a:normAutofit/>
          </a:bodyPr>
          <a:lstStyle>
            <a:lvl1pPr marL="0" indent="0">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7" name="Chart Placeholder 13">
            <a:extLst>
              <a:ext uri="{FF2B5EF4-FFF2-40B4-BE49-F238E27FC236}">
                <a16:creationId xmlns:a16="http://schemas.microsoft.com/office/drawing/2014/main" id="{41BF1A48-17E7-0904-8484-5E39B295B323}"/>
              </a:ext>
            </a:extLst>
          </p:cNvPr>
          <p:cNvSpPr>
            <a:spLocks noGrp="1"/>
          </p:cNvSpPr>
          <p:nvPr>
            <p:ph type="chart" sz="quarter" idx="15"/>
          </p:nvPr>
        </p:nvSpPr>
        <p:spPr>
          <a:xfrm>
            <a:off x="6172200" y="1026110"/>
            <a:ext cx="5588000" cy="3657600"/>
          </a:xfrm>
          <a:prstGeom prst="rect">
            <a:avLst/>
          </a:prstGeom>
        </p:spPr>
        <p:txBody>
          <a:bodyPr vert="horz" lIns="91440" tIns="45720" rIns="91440" bIns="45720" rtlCol="0">
            <a:normAutofit/>
          </a:bodyPr>
          <a:lstStyle>
            <a:lvl1pPr marL="0" indent="0">
              <a:buNone/>
              <a:defRPr lang="en-US" sz="2000" b="0" kern="1200" dirty="0">
                <a:solidFill>
                  <a:schemeClr val="tx1"/>
                </a:solidFill>
                <a:latin typeface="Segoe UI" panose="020B0502040204020203" pitchFamily="34" charset="0"/>
                <a:ea typeface="+mn-ea"/>
                <a:cs typeface="Segoe UI" panose="020B0502040204020203" pitchFamily="34" charset="0"/>
              </a:defRPr>
            </a:lvl1pPr>
          </a:lstStyle>
          <a:p>
            <a:pPr marL="228600" lvl="0" indent="-228600" algn="l" defTabSz="914400" rtl="0" eaLnBrk="1" latinLnBrk="0" hangingPunct="1">
              <a:lnSpc>
                <a:spcPct val="90000"/>
              </a:lnSpc>
              <a:spcBef>
                <a:spcPts val="1200"/>
              </a:spcBef>
            </a:pPr>
            <a:r>
              <a:rPr lang="en-US"/>
              <a:t>Click icon to add chart</a:t>
            </a:r>
          </a:p>
        </p:txBody>
      </p:sp>
    </p:spTree>
    <p:extLst>
      <p:ext uri="{BB962C8B-B14F-4D97-AF65-F5344CB8AC3E}">
        <p14:creationId xmlns:p14="http://schemas.microsoft.com/office/powerpoint/2010/main" val="3806041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Chart Placeholder 13">
            <a:extLst>
              <a:ext uri="{FF2B5EF4-FFF2-40B4-BE49-F238E27FC236}">
                <a16:creationId xmlns:a16="http://schemas.microsoft.com/office/drawing/2014/main" id="{D9DBB8A0-0D94-641C-8437-0F9060ACB263}"/>
              </a:ext>
            </a:extLst>
          </p:cNvPr>
          <p:cNvSpPr>
            <a:spLocks noGrp="1"/>
          </p:cNvSpPr>
          <p:nvPr>
            <p:ph type="chart" sz="quarter" idx="14"/>
          </p:nvPr>
        </p:nvSpPr>
        <p:spPr>
          <a:xfrm>
            <a:off x="431799" y="1026110"/>
            <a:ext cx="5588000" cy="3474720"/>
          </a:xfrm>
          <a:prstGeom prst="rect">
            <a:avLst/>
          </a:prstGeom>
        </p:spPr>
        <p:txBody>
          <a:bodyPr vert="horz" lIns="91440" tIns="45720" rIns="91440" bIns="45720" rtlCol="0">
            <a:normAutofit/>
          </a:bodyPr>
          <a:lstStyle>
            <a:lvl1pPr marL="0" indent="0">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2" name="Content Placeholder 2">
            <a:extLst>
              <a:ext uri="{FF2B5EF4-FFF2-40B4-BE49-F238E27FC236}">
                <a16:creationId xmlns:a16="http://schemas.microsoft.com/office/drawing/2014/main" id="{BCF4D05C-9D4A-CCC7-AC9E-B4E9133C7F0C}"/>
              </a:ext>
            </a:extLst>
          </p:cNvPr>
          <p:cNvSpPr>
            <a:spLocks noGrp="1"/>
          </p:cNvSpPr>
          <p:nvPr>
            <p:ph idx="13"/>
          </p:nvPr>
        </p:nvSpPr>
        <p:spPr>
          <a:xfrm>
            <a:off x="431800" y="4679041"/>
            <a:ext cx="11328400" cy="1518558"/>
          </a:xfrm>
          <a:prstGeom prst="rect">
            <a:avLst/>
          </a:prstGeom>
        </p:spPr>
        <p:txBody>
          <a:bodyPr>
            <a:normAutofit/>
          </a:bodyPr>
          <a:lstStyle>
            <a:lvl1pPr>
              <a:spcBef>
                <a:spcPts val="0"/>
              </a:spcBef>
              <a:defRPr sz="2000" b="0">
                <a:solidFill>
                  <a:schemeClr val="tx1"/>
                </a:solidFill>
              </a:defRPr>
            </a:lvl1pPr>
            <a:lvl2pPr>
              <a:spcBef>
                <a:spcPts val="0"/>
              </a:spcBef>
              <a:defRPr sz="1800" b="0">
                <a:solidFill>
                  <a:schemeClr val="tx1"/>
                </a:solidFill>
              </a:defRPr>
            </a:lvl2pPr>
            <a:lvl3pPr>
              <a:spcBef>
                <a:spcPts val="1200"/>
              </a:spcBef>
              <a:defRPr sz="1800" b="0">
                <a:solidFill>
                  <a:schemeClr val="tx1"/>
                </a:solidFill>
              </a:defRPr>
            </a:lvl3pPr>
            <a:lvl4pPr>
              <a:spcBef>
                <a:spcPts val="1200"/>
              </a:spcBef>
              <a:defRPr sz="1600" b="0">
                <a:solidFill>
                  <a:schemeClr val="tx1"/>
                </a:solidFill>
              </a:defRPr>
            </a:lvl4pPr>
            <a:lvl5pPr>
              <a:spcBef>
                <a:spcPts val="1200"/>
              </a:spcBef>
              <a:defRPr sz="1600" b="0">
                <a:solidFill>
                  <a:schemeClr val="tx1"/>
                </a:solidFill>
              </a:defRPr>
            </a:lvl5pPr>
          </a:lstStyle>
          <a:p>
            <a:pPr lvl="0"/>
            <a:r>
              <a:rPr lang="en-US"/>
              <a:t>Click to edit Master text styles</a:t>
            </a:r>
          </a:p>
          <a:p>
            <a:pPr lvl="1"/>
            <a:r>
              <a:rPr lang="en-US"/>
              <a:t>Second level</a:t>
            </a:r>
          </a:p>
        </p:txBody>
      </p:sp>
      <p:sp>
        <p:nvSpPr>
          <p:cNvPr id="11" name="Chart Placeholder 13">
            <a:extLst>
              <a:ext uri="{FF2B5EF4-FFF2-40B4-BE49-F238E27FC236}">
                <a16:creationId xmlns:a16="http://schemas.microsoft.com/office/drawing/2014/main" id="{89C0182C-AEC9-714A-6CF0-D711ED86C6FF}"/>
              </a:ext>
            </a:extLst>
          </p:cNvPr>
          <p:cNvSpPr>
            <a:spLocks noGrp="1"/>
          </p:cNvSpPr>
          <p:nvPr>
            <p:ph type="chart" sz="quarter" idx="15"/>
          </p:nvPr>
        </p:nvSpPr>
        <p:spPr>
          <a:xfrm>
            <a:off x="6172200" y="1026110"/>
            <a:ext cx="5588000" cy="3474720"/>
          </a:xfrm>
          <a:prstGeom prst="rect">
            <a:avLst/>
          </a:prstGeom>
        </p:spPr>
        <p:txBody>
          <a:bodyPr vert="horz" lIns="91440" tIns="45720" rIns="91440" bIns="45720" rtlCol="0">
            <a:normAutofit/>
          </a:bodyPr>
          <a:lstStyle>
            <a:lvl1pPr marL="0" indent="0">
              <a:buNone/>
              <a:defRPr lang="en-US" sz="2000" b="0" kern="1200" dirty="0">
                <a:solidFill>
                  <a:schemeClr val="tx1"/>
                </a:solidFill>
                <a:latin typeface="Segoe UI" panose="020B0502040204020203" pitchFamily="34" charset="0"/>
                <a:ea typeface="+mn-ea"/>
                <a:cs typeface="Segoe UI" panose="020B0502040204020203" pitchFamily="34" charset="0"/>
              </a:defRPr>
            </a:lvl1pPr>
          </a:lstStyle>
          <a:p>
            <a:pPr marL="228600" lvl="0" indent="-228600" algn="l" defTabSz="914400" rtl="0" eaLnBrk="1" latinLnBrk="0" hangingPunct="1">
              <a:lnSpc>
                <a:spcPct val="90000"/>
              </a:lnSpc>
              <a:spcBef>
                <a:spcPts val="1200"/>
              </a:spcBef>
            </a:pPr>
            <a:r>
              <a:rPr lang="en-US"/>
              <a:t>Click icon to add chart</a:t>
            </a:r>
          </a:p>
        </p:txBody>
      </p:sp>
      <p:pic>
        <p:nvPicPr>
          <p:cNvPr id="4" name="図 13">
            <a:extLst>
              <a:ext uri="{FF2B5EF4-FFF2-40B4-BE49-F238E27FC236}">
                <a16:creationId xmlns:a16="http://schemas.microsoft.com/office/drawing/2014/main" id="{50EF6712-75B9-FADE-C102-CAA8D77DCE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3" name="Title 1">
            <a:extLst>
              <a:ext uri="{FF2B5EF4-FFF2-40B4-BE49-F238E27FC236}">
                <a16:creationId xmlns:a16="http://schemas.microsoft.com/office/drawing/2014/main" id="{2FF045EB-EA45-5AF2-7D6C-3DE3CAC28FDE}"/>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Slide Number Placeholder 5">
            <a:extLst>
              <a:ext uri="{FF2B5EF4-FFF2-40B4-BE49-F238E27FC236}">
                <a16:creationId xmlns:a16="http://schemas.microsoft.com/office/drawing/2014/main" id="{10DFF686-48D8-2A95-A789-E46BBAEA3553}"/>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Tree>
    <p:extLst>
      <p:ext uri="{BB962C8B-B14F-4D97-AF65-F5344CB8AC3E}">
        <p14:creationId xmlns:p14="http://schemas.microsoft.com/office/powerpoint/2010/main" val="78884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sp>
        <p:nvSpPr>
          <p:cNvPr id="10" name="Chart Placeholder 13">
            <a:extLst>
              <a:ext uri="{FF2B5EF4-FFF2-40B4-BE49-F238E27FC236}">
                <a16:creationId xmlns:a16="http://schemas.microsoft.com/office/drawing/2014/main" id="{D9DBB8A0-0D94-641C-8437-0F9060ACB263}"/>
              </a:ext>
            </a:extLst>
          </p:cNvPr>
          <p:cNvSpPr>
            <a:spLocks noGrp="1"/>
          </p:cNvSpPr>
          <p:nvPr>
            <p:ph type="chart" sz="quarter" idx="14"/>
          </p:nvPr>
        </p:nvSpPr>
        <p:spPr>
          <a:xfrm>
            <a:off x="1981200" y="1283834"/>
            <a:ext cx="8229600" cy="3556753"/>
          </a:xfrm>
          <a:prstGeom prst="rect">
            <a:avLst/>
          </a:prstGeom>
        </p:spPr>
        <p:txBody>
          <a:bodyPr vert="horz" lIns="91440" tIns="45720" rIns="91440" bIns="45720" rtlCol="0">
            <a:normAutofit/>
          </a:bodyPr>
          <a:lstStyle>
            <a:lvl1pPr marL="0" indent="0" algn="ctr">
              <a:buFont typeface="Arial" panose="020B0604020202020204" pitchFamily="34" charset="0"/>
              <a:buNone/>
              <a:defRPr lang="en-US" sz="2000" b="0" kern="1200" dirty="0">
                <a:solidFill>
                  <a:schemeClr val="tx1"/>
                </a:solidFill>
                <a:latin typeface="Segoe UI" panose="020B0502040204020203" pitchFamily="34" charset="0"/>
                <a:ea typeface="+mn-ea"/>
                <a:cs typeface="Segoe UI" panose="020B0502040204020203" pitchFamily="34" charset="0"/>
              </a:defRPr>
            </a:lvl1pPr>
            <a:lvl2pPr marL="342900" indent="-342900">
              <a:defRPr lang="en-US" sz="2000" b="0" kern="1200" dirty="0">
                <a:solidFill>
                  <a:schemeClr val="tx1"/>
                </a:solidFill>
                <a:latin typeface="Segoe UI" panose="020B0502040204020203" pitchFamily="34" charset="0"/>
                <a:ea typeface="+mn-ea"/>
                <a:cs typeface="Segoe UI" panose="020B0502040204020203" pitchFamily="34" charset="0"/>
              </a:defRPr>
            </a:lvl2pPr>
          </a:lstStyle>
          <a:p>
            <a:pPr marL="342900" lvl="0" indent="-342900" algn="l" defTabSz="914400" rtl="0" eaLnBrk="1" latinLnBrk="0" hangingPunct="1">
              <a:lnSpc>
                <a:spcPct val="90000"/>
              </a:lnSpc>
              <a:spcBef>
                <a:spcPts val="1200"/>
              </a:spcBef>
            </a:pPr>
            <a:r>
              <a:rPr lang="en-US"/>
              <a:t>Click icon to add chart</a:t>
            </a:r>
          </a:p>
        </p:txBody>
      </p:sp>
      <p:sp>
        <p:nvSpPr>
          <p:cNvPr id="6" name="Slide Number Placeholder 5">
            <a:extLst>
              <a:ext uri="{FF2B5EF4-FFF2-40B4-BE49-F238E27FC236}">
                <a16:creationId xmlns:a16="http://schemas.microsoft.com/office/drawing/2014/main" id="{511A706C-A146-C366-4B00-707B085B7809}"/>
              </a:ext>
            </a:extLst>
          </p:cNvPr>
          <p:cNvSpPr>
            <a:spLocks noGrp="1"/>
          </p:cNvSpPr>
          <p:nvPr>
            <p:ph type="sldNum" sz="quarter" idx="12"/>
          </p:nvPr>
        </p:nvSpPr>
        <p:spPr>
          <a:xfrm>
            <a:off x="9017000" y="6356350"/>
            <a:ext cx="2743200" cy="365125"/>
          </a:xfrm>
          <a:prstGeom prst="rect">
            <a:avLst/>
          </a:prstGeom>
        </p:spPr>
        <p:txBody>
          <a:bodyPr/>
          <a:lstStyle/>
          <a:p>
            <a:fld id="{69F6399B-E970-48CA-821C-EAB94E252A21}" type="slidenum">
              <a:rPr lang="en-AU" smtClean="0"/>
              <a:t>‹#›</a:t>
            </a:fld>
            <a:endParaRPr lang="en-AU"/>
          </a:p>
        </p:txBody>
      </p:sp>
      <p:sp>
        <p:nvSpPr>
          <p:cNvPr id="4" name="Text Placeholder 3">
            <a:extLst>
              <a:ext uri="{FF2B5EF4-FFF2-40B4-BE49-F238E27FC236}">
                <a16:creationId xmlns:a16="http://schemas.microsoft.com/office/drawing/2014/main" id="{3510164A-13A3-C071-B8E1-9A6C4B1C12B9}"/>
              </a:ext>
            </a:extLst>
          </p:cNvPr>
          <p:cNvSpPr>
            <a:spLocks noGrp="1"/>
          </p:cNvSpPr>
          <p:nvPr>
            <p:ph type="body" sz="quarter" idx="16"/>
          </p:nvPr>
        </p:nvSpPr>
        <p:spPr>
          <a:xfrm>
            <a:off x="431800" y="5333999"/>
            <a:ext cx="11328400" cy="892629"/>
          </a:xfrm>
          <a:prstGeom prst="rect">
            <a:avLst/>
          </a:prstGeom>
        </p:spPr>
        <p:txBody>
          <a:bodyPr/>
          <a:lstStyle>
            <a:lvl1pPr marL="0" indent="0" algn="ctr">
              <a:buNone/>
              <a:defRPr i="1">
                <a:solidFill>
                  <a:schemeClr val="tx1"/>
                </a:solidFill>
              </a:defRPr>
            </a:lvl1pPr>
          </a:lstStyle>
          <a:p>
            <a:pPr lvl="0"/>
            <a:r>
              <a:rPr lang="en-US"/>
              <a:t>Click to edit Master text styles</a:t>
            </a:r>
          </a:p>
        </p:txBody>
      </p:sp>
      <p:pic>
        <p:nvPicPr>
          <p:cNvPr id="3" name="図 13">
            <a:extLst>
              <a:ext uri="{FF2B5EF4-FFF2-40B4-BE49-F238E27FC236}">
                <a16:creationId xmlns:a16="http://schemas.microsoft.com/office/drawing/2014/main" id="{1B037D4B-1203-9C69-F2DE-3A629BB9DC9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800" y="6356350"/>
            <a:ext cx="1033311" cy="365237"/>
          </a:xfrm>
          <a:prstGeom prst="rect">
            <a:avLst/>
          </a:prstGeom>
        </p:spPr>
      </p:pic>
      <p:sp>
        <p:nvSpPr>
          <p:cNvPr id="2" name="Title 1">
            <a:extLst>
              <a:ext uri="{FF2B5EF4-FFF2-40B4-BE49-F238E27FC236}">
                <a16:creationId xmlns:a16="http://schemas.microsoft.com/office/drawing/2014/main" id="{DFAC469A-C765-4FE3-A39D-1B7C696EB0E8}"/>
              </a:ext>
            </a:extLst>
          </p:cNvPr>
          <p:cNvSpPr>
            <a:spLocks noGrp="1"/>
          </p:cNvSpPr>
          <p:nvPr>
            <p:ph type="title"/>
          </p:nvPr>
        </p:nvSpPr>
        <p:spPr>
          <a:xfrm>
            <a:off x="431800" y="314326"/>
            <a:ext cx="11328400" cy="535420"/>
          </a:xfrm>
          <a:prstGeom prst="rect">
            <a:avLst/>
          </a:prstGeom>
        </p:spPr>
        <p:txBody>
          <a:bodyPr anchor="b">
            <a:normAutofit/>
          </a:bodyPr>
          <a:lstStyle>
            <a:lvl1pPr>
              <a:defRPr sz="2800"/>
            </a:lvl1pPr>
          </a:lstStyle>
          <a:p>
            <a:r>
              <a:rPr lang="en-US"/>
              <a:t>Click to edit Master title style</a:t>
            </a:r>
            <a:endParaRPr lang="en-AU"/>
          </a:p>
        </p:txBody>
      </p:sp>
      <p:sp>
        <p:nvSpPr>
          <p:cNvPr id="5" name="テキスト プレースホルダー 8">
            <a:extLst>
              <a:ext uri="{FF2B5EF4-FFF2-40B4-BE49-F238E27FC236}">
                <a16:creationId xmlns:a16="http://schemas.microsoft.com/office/drawing/2014/main" id="{4CBE5281-4044-40B3-625F-5D5823978854}"/>
              </a:ext>
            </a:extLst>
          </p:cNvPr>
          <p:cNvSpPr>
            <a:spLocks noGrp="1"/>
          </p:cNvSpPr>
          <p:nvPr>
            <p:ph type="body" sz="quarter" idx="19" hasCustomPrompt="1"/>
          </p:nvPr>
        </p:nvSpPr>
        <p:spPr>
          <a:xfrm>
            <a:off x="6268720" y="4871067"/>
            <a:ext cx="3942080" cy="261576"/>
          </a:xfrm>
        </p:spPr>
        <p:txBody>
          <a:bodyPr>
            <a:normAutofit/>
          </a:bodyPr>
          <a:lstStyle>
            <a:lvl1pPr marL="0" indent="0">
              <a:buNone/>
              <a:defRPr sz="1100" i="1" baseline="0">
                <a:solidFill>
                  <a:schemeClr val="tx1"/>
                </a:solidFill>
                <a:latin typeface="Segoe UI" panose="020B0502040204020203" pitchFamily="34" charset="0"/>
                <a:cs typeface="Segoe UI" panose="020B0502040204020203" pitchFamily="34" charset="0"/>
              </a:defRPr>
            </a:lvl1pPr>
          </a:lstStyle>
          <a:p>
            <a:pPr lvl="0"/>
            <a:r>
              <a:rPr kumimoji="1" lang="en-US" altLang="ja-JP"/>
              <a:t>Source: </a:t>
            </a:r>
            <a:endParaRPr kumimoji="1" lang="ja-JP" altLang="en-US"/>
          </a:p>
        </p:txBody>
      </p:sp>
      <p:sp>
        <p:nvSpPr>
          <p:cNvPr id="7" name="テキスト プレースホルダー 8">
            <a:extLst>
              <a:ext uri="{FF2B5EF4-FFF2-40B4-BE49-F238E27FC236}">
                <a16:creationId xmlns:a16="http://schemas.microsoft.com/office/drawing/2014/main" id="{B2DFCACC-DF30-AF86-44A2-C24F60271882}"/>
              </a:ext>
            </a:extLst>
          </p:cNvPr>
          <p:cNvSpPr>
            <a:spLocks noGrp="1"/>
          </p:cNvSpPr>
          <p:nvPr>
            <p:ph type="body" sz="quarter" idx="17" hasCustomPrompt="1"/>
          </p:nvPr>
        </p:nvSpPr>
        <p:spPr>
          <a:xfrm>
            <a:off x="1981200" y="922316"/>
            <a:ext cx="8229600" cy="331037"/>
          </a:xfrm>
        </p:spPr>
        <p:txBody>
          <a:bodyPr/>
          <a:lstStyle>
            <a:lvl1pPr marL="0" indent="0">
              <a:buNone/>
              <a:defRPr sz="1800" baseline="0"/>
            </a:lvl1pPr>
          </a:lstStyle>
          <a:p>
            <a:pPr lvl="0"/>
            <a:r>
              <a:rPr lang="en-US" altLang="ja-JP"/>
              <a:t>Chart/table name</a:t>
            </a:r>
          </a:p>
          <a:p>
            <a:pPr lvl="0"/>
            <a:endParaRPr lang="en-US" altLang="ja-JP"/>
          </a:p>
        </p:txBody>
      </p:sp>
    </p:spTree>
    <p:extLst>
      <p:ext uri="{BB962C8B-B14F-4D97-AF65-F5344CB8AC3E}">
        <p14:creationId xmlns:p14="http://schemas.microsoft.com/office/powerpoint/2010/main" val="644362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1AB51F-4D1D-62E2-01F1-AA09CD212A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DBE7C7C8-5EB4-6F33-EA44-2A621086BC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
        <p:nvSpPr>
          <p:cNvPr id="10" name="Slide Number Placeholder 9">
            <a:extLst>
              <a:ext uri="{FF2B5EF4-FFF2-40B4-BE49-F238E27FC236}">
                <a16:creationId xmlns:a16="http://schemas.microsoft.com/office/drawing/2014/main" id="{846AD68E-DAEC-9D6D-3220-444473E97E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latin typeface="Segoe UI" panose="020B0502040204020203" pitchFamily="34" charset="0"/>
                <a:cs typeface="Segoe UI" panose="020B0502040204020203" pitchFamily="34" charset="0"/>
              </a:defRPr>
            </a:lvl1pPr>
          </a:lstStyle>
          <a:p>
            <a:fld id="{DBDE687B-1385-4678-B37F-AB98306ADDAE}" type="slidenum">
              <a:rPr lang="en-AU" smtClean="0"/>
              <a:pPr/>
              <a:t>‹#›</a:t>
            </a:fld>
            <a:endParaRPr lang="en-AU"/>
          </a:p>
        </p:txBody>
      </p:sp>
    </p:spTree>
    <p:extLst>
      <p:ext uri="{BB962C8B-B14F-4D97-AF65-F5344CB8AC3E}">
        <p14:creationId xmlns:p14="http://schemas.microsoft.com/office/powerpoint/2010/main" val="377721384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17" r:id="rId3"/>
    <p:sldLayoutId id="2147483706" r:id="rId4"/>
    <p:sldLayoutId id="2147483707" r:id="rId5"/>
    <p:sldLayoutId id="2147483708" r:id="rId6"/>
    <p:sldLayoutId id="2147483710" r:id="rId7"/>
    <p:sldLayoutId id="2147483709" r:id="rId8"/>
    <p:sldLayoutId id="2147483711" r:id="rId9"/>
    <p:sldLayoutId id="2147483712" r:id="rId10"/>
    <p:sldLayoutId id="2147483713" r:id="rId11"/>
    <p:sldLayoutId id="2147483715" r:id="rId12"/>
    <p:sldLayoutId id="2147483714" r:id="rId13"/>
  </p:sldLayoutIdLst>
  <p:hf hdr="0" ftr="0" dt="0"/>
  <p:txStyles>
    <p:titleStyle>
      <a:lvl1pPr algn="l" defTabSz="914400" rtl="0" eaLnBrk="1" latinLnBrk="0" hangingPunct="1">
        <a:lnSpc>
          <a:spcPct val="90000"/>
        </a:lnSpc>
        <a:spcBef>
          <a:spcPct val="0"/>
        </a:spcBef>
        <a:buNone/>
        <a:defRPr sz="3200" b="1" kern="1200">
          <a:solidFill>
            <a:srgbClr val="002060"/>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5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Tx/>
        <a:buBlip>
          <a:blip r:embed="rId15">
            <a:extLst>
              <a:ext uri="{96DAC541-7B7A-43D3-8B79-37D633B846F1}">
                <asvg:svgBlip xmlns:asvg="http://schemas.microsoft.com/office/drawing/2016/SVG/main" r:embed="rId16"/>
              </a:ext>
            </a:extLst>
          </a:blip>
        </a:buBlip>
        <a:defRPr sz="18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Tx/>
        <a:buBlip>
          <a:blip r:embed="rId15">
            <a:extLst>
              <a:ext uri="{96DAC541-7B7A-43D3-8B79-37D633B846F1}">
                <asvg:svgBlip xmlns:asvg="http://schemas.microsoft.com/office/drawing/2016/SVG/main" r:embed="rId16"/>
              </a:ext>
            </a:extLst>
          </a:blip>
        </a:buBlip>
        <a:defRPr sz="16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Tx/>
        <a:buBlip>
          <a:blip r:embed="rId15">
            <a:extLst>
              <a:ext uri="{96DAC541-7B7A-43D3-8B79-37D633B846F1}">
                <asvg:svgBlip xmlns:asvg="http://schemas.microsoft.com/office/drawing/2016/SVG/main" r:embed="rId16"/>
              </a:ext>
            </a:extLst>
          </a:blip>
        </a:buBlip>
        <a:defRPr sz="16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3EF6-8469-F2F6-42E1-64B959DF2986}"/>
              </a:ext>
            </a:extLst>
          </p:cNvPr>
          <p:cNvSpPr>
            <a:spLocks noGrp="1"/>
          </p:cNvSpPr>
          <p:nvPr>
            <p:ph type="ctrTitle"/>
          </p:nvPr>
        </p:nvSpPr>
        <p:spPr>
          <a:xfrm>
            <a:off x="1441621" y="1159494"/>
            <a:ext cx="9308757" cy="1906291"/>
          </a:xfrm>
        </p:spPr>
        <p:txBody>
          <a:bodyPr>
            <a:noAutofit/>
          </a:bodyPr>
          <a:lstStyle/>
          <a:p>
            <a:r>
              <a:rPr lang="en-AU" sz="3200">
                <a:effectLst/>
                <a:latin typeface="Verdana" panose="020B0604030504040204" pitchFamily="34" charset="0"/>
                <a:ea typeface="Verdana" panose="020B0604030504040204" pitchFamily="34" charset="0"/>
                <a:cs typeface="Verdana" panose="020B0604030504040204" pitchFamily="34" charset="0"/>
              </a:rPr>
              <a:t>Capacity Building Workshop for New and Renewable Energy Policy </a:t>
            </a:r>
            <a:br>
              <a:rPr lang="en-US" sz="3200">
                <a:effectLst/>
                <a:latin typeface="Verdana" panose="020B0604030504040204" pitchFamily="34" charset="0"/>
                <a:ea typeface="Verdana" panose="020B0604030504040204" pitchFamily="34" charset="0"/>
                <a:cs typeface="Verdana" panose="020B0604030504040204" pitchFamily="34" charset="0"/>
              </a:rPr>
            </a:br>
            <a:br>
              <a:rPr lang="en-US" altLang="ja-JP" sz="3200" b="0"/>
            </a:br>
            <a:endParaRPr lang="en-US" sz="3200" b="0"/>
          </a:p>
        </p:txBody>
      </p:sp>
      <p:sp>
        <p:nvSpPr>
          <p:cNvPr id="7" name="Content Placeholder 4">
            <a:extLst>
              <a:ext uri="{FF2B5EF4-FFF2-40B4-BE49-F238E27FC236}">
                <a16:creationId xmlns:a16="http://schemas.microsoft.com/office/drawing/2014/main" id="{5CB8E0FF-CEAC-580C-FEFB-598C40A31A29}"/>
              </a:ext>
            </a:extLst>
          </p:cNvPr>
          <p:cNvSpPr txBox="1">
            <a:spLocks/>
          </p:cNvSpPr>
          <p:nvPr/>
        </p:nvSpPr>
        <p:spPr>
          <a:xfrm>
            <a:off x="1441621" y="3545732"/>
            <a:ext cx="3204270" cy="776885"/>
          </a:xfrm>
          <a:prstGeom prst="rect">
            <a:avLst/>
          </a:prstGeom>
        </p:spPr>
        <p:txBody>
          <a:bodyPr vert="horz" lIns="91440" tIns="45720" rIns="91440" bIns="45720" rtlCol="0" anchor="t">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74625" marR="0" lvl="0" indent="-174625" algn="l" defTabSz="914400" rtl="0" eaLnBrk="1" fontAlgn="auto" latinLnBrk="0" hangingPunct="1">
              <a:lnSpc>
                <a:spcPct val="110000"/>
              </a:lnSpc>
              <a:spcBef>
                <a:spcPts val="1000"/>
              </a:spcBef>
              <a:spcAft>
                <a:spcPts val="0"/>
              </a:spcAft>
              <a:buClrTx/>
              <a:buSzTx/>
              <a:buFont typeface="Segoe UI" panose="020B0502040204020203" pitchFamily="34" charset="0"/>
              <a:buChar char="▪"/>
              <a:tabLst/>
              <a:defRPr/>
            </a:pPr>
            <a:endParaRPr kumimoji="1" lang="en-US" altLang="en-US" sz="2400" b="0" i="0" u="none" strike="noStrike" kern="1200" cap="none" spc="0" normalizeH="0" noProof="0">
              <a:ln>
                <a:noFill/>
              </a:ln>
              <a:solidFill>
                <a:srgbClr val="002060"/>
              </a:solidFill>
              <a:effectLst/>
              <a:uLnTx/>
              <a:uFillTx/>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6FA311B6-F7C9-DEF7-76A9-E02521FA99DD}"/>
              </a:ext>
            </a:extLst>
          </p:cNvPr>
          <p:cNvSpPr txBox="1">
            <a:spLocks/>
          </p:cNvSpPr>
          <p:nvPr/>
        </p:nvSpPr>
        <p:spPr>
          <a:xfrm>
            <a:off x="1441621" y="2717852"/>
            <a:ext cx="9894570" cy="121632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b="1" kern="1200">
                <a:solidFill>
                  <a:schemeClr val="tx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100000"/>
              </a:lnSpc>
              <a:spcBef>
                <a:spcPts val="500"/>
              </a:spcBef>
              <a:spcAft>
                <a:spcPts val="600"/>
              </a:spcAft>
              <a:buFont typeface="Arial" panose="020B0604020202020204" pitchFamily="34" charset="0"/>
              <a:buNone/>
              <a:defRPr sz="2000" b="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Tx/>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Tx/>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0">
                <a:solidFill>
                  <a:srgbClr val="002060"/>
                </a:solidFill>
                <a:latin typeface="Segoe UI"/>
                <a:cs typeface="Segoe UI"/>
              </a:rPr>
              <a:t>EGNRET 63 Meeting </a:t>
            </a:r>
            <a:br>
              <a:rPr lang="en-US" b="0"/>
            </a:br>
            <a:r>
              <a:rPr lang="en-US" b="0">
                <a:solidFill>
                  <a:srgbClr val="002060"/>
                </a:solidFill>
                <a:latin typeface="Segoe UI"/>
                <a:cs typeface="Segoe UI"/>
              </a:rPr>
              <a:t>19 November </a:t>
            </a:r>
            <a:r>
              <a:rPr lang="en-US" altLang="ja-JP" sz="2400" b="0">
                <a:solidFill>
                  <a:srgbClr val="002060"/>
                </a:solidFill>
                <a:latin typeface="Segoe UI"/>
                <a:ea typeface="游ゴシック"/>
                <a:cs typeface="Segoe UI"/>
              </a:rPr>
              <a:t>2025, Seoul, Korea</a:t>
            </a:r>
            <a:endParaRPr lang="en-US" b="0">
              <a:solidFill>
                <a:srgbClr val="002060"/>
              </a:solidFill>
              <a:latin typeface="Segoe UI"/>
              <a:ea typeface="游ゴシック"/>
              <a:cs typeface="Segoe UI"/>
            </a:endParaRPr>
          </a:p>
        </p:txBody>
      </p:sp>
      <p:sp>
        <p:nvSpPr>
          <p:cNvPr id="4" name="Content Placeholder 4">
            <a:extLst>
              <a:ext uri="{FF2B5EF4-FFF2-40B4-BE49-F238E27FC236}">
                <a16:creationId xmlns:a16="http://schemas.microsoft.com/office/drawing/2014/main" id="{133F6421-DA8C-A58A-D848-949A256A39A5}"/>
              </a:ext>
            </a:extLst>
          </p:cNvPr>
          <p:cNvSpPr txBox="1">
            <a:spLocks/>
          </p:cNvSpPr>
          <p:nvPr/>
        </p:nvSpPr>
        <p:spPr>
          <a:xfrm>
            <a:off x="1441621" y="3765161"/>
            <a:ext cx="8042910" cy="858982"/>
          </a:xfrm>
          <a:prstGeom prst="rect">
            <a:avLst/>
          </a:prstGeom>
        </p:spPr>
        <p:txBody>
          <a:bodyPr vert="horz" lIns="91440" tIns="45720" rIns="91440" bIns="45720" rtlCol="0">
            <a:noAutofit/>
          </a:bodyPr>
          <a:lstStyle>
            <a:lvl1pPr marL="174625" indent="-174625" algn="l" defTabSz="914400" rtl="0" eaLnBrk="1" latinLnBrk="0" hangingPunct="1">
              <a:lnSpc>
                <a:spcPct val="110000"/>
              </a:lnSpc>
              <a:spcBef>
                <a:spcPts val="1000"/>
              </a:spcBef>
              <a:buFont typeface="Segoe UI" panose="020B0502040204020203" pitchFamily="34" charset="0"/>
              <a:buChar char="▪"/>
              <a:defRPr kumimoji="1" lang="ja-JP" altLang="en-US" sz="2000" b="0" kern="1200" dirty="0">
                <a:solidFill>
                  <a:schemeClr val="accent1">
                    <a:lumMod val="50000"/>
                  </a:schemeClr>
                </a:solidFill>
                <a:effectLst/>
                <a:latin typeface="Segoe UI" panose="020B0502040204020203" pitchFamily="34" charset="0"/>
                <a:ea typeface="Segoe UI" panose="020B0502040204020203" pitchFamily="34" charset="0"/>
                <a:cs typeface="Segoe UI" panose="020B0502040204020203" pitchFamily="34" charset="0"/>
              </a:defRPr>
            </a:lvl1pPr>
            <a:lvl2pPr marL="450850" indent="-187325" algn="l" defTabSz="914400" rtl="0" eaLnBrk="1" latinLnBrk="0" hangingPunct="1">
              <a:lnSpc>
                <a:spcPct val="110000"/>
              </a:lnSpc>
              <a:spcBef>
                <a:spcPts val="500"/>
              </a:spcBef>
              <a:buFont typeface="Segoe UI" panose="020B0502040204020203" pitchFamily="34" charset="0"/>
              <a:buChar char="▪"/>
              <a:defRPr kumimoji="1" sz="24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627063" indent="-176213" algn="l" defTabSz="914400" rtl="0" eaLnBrk="1" latinLnBrk="0" hangingPunct="1">
              <a:lnSpc>
                <a:spcPct val="110000"/>
              </a:lnSpc>
              <a:spcBef>
                <a:spcPts val="500"/>
              </a:spcBef>
              <a:buFont typeface="Segoe UI" panose="020B0502040204020203" pitchFamily="34" charset="0"/>
              <a:buChar char="▪"/>
              <a:defRPr kumimoji="1" sz="2000" b="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801688" indent="-174625" algn="l" defTabSz="914400" rtl="0" eaLnBrk="1" latinLnBrk="0" hangingPunct="1">
              <a:lnSpc>
                <a:spcPct val="110000"/>
              </a:lnSpc>
              <a:spcBef>
                <a:spcPts val="500"/>
              </a:spcBef>
              <a:buFont typeface="Segoe UI" panose="020B0502040204020203" pitchFamily="34" charset="0"/>
              <a:buChar char="▪"/>
              <a:tabLst>
                <a:tab pos="801688" algn="l"/>
              </a:tabLst>
              <a:defRPr kumimoji="1" sz="1800" b="1" kern="1200">
                <a:solidFill>
                  <a:schemeClr val="tx1"/>
                </a:solidFill>
                <a:latin typeface="Segoe UI" panose="020B0502040204020203" pitchFamily="34" charset="0"/>
                <a:ea typeface="+mn-ea"/>
                <a:cs typeface="Segoe UI" panose="020B0502040204020203" pitchFamily="34" charset="0"/>
              </a:defRPr>
            </a:lvl4pPr>
            <a:lvl5pPr marL="989013" indent="-187325" algn="l" defTabSz="914400" rtl="0" eaLnBrk="1" latinLnBrk="0" hangingPunct="1">
              <a:lnSpc>
                <a:spcPct val="110000"/>
              </a:lnSpc>
              <a:spcBef>
                <a:spcPts val="500"/>
              </a:spcBef>
              <a:buFont typeface="Segoe UI" panose="020B0502040204020203" pitchFamily="34" charset="0"/>
              <a:buChar char="▪"/>
              <a:defRPr kumimoji="1" sz="1800" b="1"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ts val="2800"/>
              </a:lnSpc>
              <a:spcBef>
                <a:spcPts val="0"/>
              </a:spcBef>
              <a:spcAft>
                <a:spcPts val="0"/>
              </a:spcAft>
              <a:buClrTx/>
              <a:buSzTx/>
              <a:buFont typeface="Segoe UI" panose="020B0502040204020203" pitchFamily="34" charset="0"/>
              <a:buNone/>
              <a:tabLst/>
              <a:defRPr/>
            </a:pPr>
            <a:r>
              <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rPr>
              <a:t>Daniel Burlutsky</a:t>
            </a:r>
          </a:p>
          <a:p>
            <a:pPr marL="0" lvl="0" indent="0">
              <a:lnSpc>
                <a:spcPts val="2800"/>
              </a:lnSpc>
              <a:spcBef>
                <a:spcPts val="0"/>
              </a:spcBef>
              <a:buNone/>
              <a:defRPr/>
            </a:pPr>
            <a:r>
              <a:rPr lang="en-US" altLang="en-US" sz="2400" dirty="0">
                <a:solidFill>
                  <a:srgbClr val="002060"/>
                </a:solidFill>
                <a:latin typeface="Calibri" panose="020F0502020204030204" pitchFamily="34" charset="0"/>
                <a:cs typeface="Calibri" panose="020F0502020204030204" pitchFamily="34" charset="0"/>
              </a:rPr>
              <a:t>Researcher</a:t>
            </a:r>
            <a:r>
              <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rPr>
              <a:t>, </a:t>
            </a:r>
            <a:r>
              <a:rPr lang="en-US" altLang="en-US" sz="2400" dirty="0">
                <a:solidFill>
                  <a:srgbClr val="002060"/>
                </a:solidFill>
                <a:latin typeface="Calibri" panose="020F0502020204030204" pitchFamily="34" charset="0"/>
                <a:cs typeface="Calibri" panose="020F0502020204030204" pitchFamily="34" charset="0"/>
              </a:rPr>
              <a:t>APERC </a:t>
            </a:r>
            <a:endParaRPr kumimoji="1" lang="en-US" altLang="en-US" sz="2400" b="0" i="0" u="none" strike="noStrike" kern="1200" cap="none" spc="0" normalizeH="0" noProof="0" dirty="0">
              <a:ln>
                <a:noFill/>
              </a:ln>
              <a:solidFill>
                <a:srgbClr val="00206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88789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677DF7A-87C0-47CB-BB1D-063AADE3696A}"/>
              </a:ext>
            </a:extLst>
          </p:cNvPr>
          <p:cNvSpPr>
            <a:spLocks noGrp="1"/>
          </p:cNvSpPr>
          <p:nvPr>
            <p:ph type="sldNum" sz="quarter" idx="12"/>
          </p:nvPr>
        </p:nvSpPr>
        <p:spPr/>
        <p:txBody>
          <a:bodyPr/>
          <a:lstStyle/>
          <a:p>
            <a:fld id="{43E4C453-BACB-4589-94B9-1237E433C06D}" type="slidenum">
              <a:rPr lang="en-US" smtClean="0"/>
              <a:t>2</a:t>
            </a:fld>
            <a:endParaRPr lang="en-US"/>
          </a:p>
        </p:txBody>
      </p:sp>
      <p:sp>
        <p:nvSpPr>
          <p:cNvPr id="8" name="テキスト プレースホルダー 3">
            <a:extLst>
              <a:ext uri="{FF2B5EF4-FFF2-40B4-BE49-F238E27FC236}">
                <a16:creationId xmlns:a16="http://schemas.microsoft.com/office/drawing/2014/main" id="{267D14E5-8BB2-988D-2F29-58061DD97E61}"/>
              </a:ext>
            </a:extLst>
          </p:cNvPr>
          <p:cNvSpPr txBox="1">
            <a:spLocks/>
          </p:cNvSpPr>
          <p:nvPr/>
        </p:nvSpPr>
        <p:spPr>
          <a:xfrm>
            <a:off x="777667" y="1035398"/>
            <a:ext cx="5920544" cy="522578"/>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8770" marR="66675" indent="0" algn="just">
              <a:lnSpc>
                <a:spcPct val="98000"/>
              </a:lnSpc>
              <a:spcBef>
                <a:spcPts val="1000"/>
              </a:spcBef>
              <a:spcAft>
                <a:spcPts val="800"/>
              </a:spcAft>
              <a:buNone/>
            </a:pPr>
            <a:r>
              <a:rPr lang="en-US" altLang="ja-JP" sz="2800" b="1">
                <a:solidFill>
                  <a:srgbClr val="002060"/>
                </a:solidFill>
                <a:latin typeface="Segoe UI"/>
                <a:ea typeface="游ゴシック Light"/>
                <a:cs typeface="Segoe UI"/>
              </a:rPr>
              <a:t>Outline</a:t>
            </a:r>
          </a:p>
        </p:txBody>
      </p:sp>
      <p:sp>
        <p:nvSpPr>
          <p:cNvPr id="3" name="テキスト プレースホルダー 3">
            <a:extLst>
              <a:ext uri="{FF2B5EF4-FFF2-40B4-BE49-F238E27FC236}">
                <a16:creationId xmlns:a16="http://schemas.microsoft.com/office/drawing/2014/main" id="{21D78A7E-E621-4910-62AE-9C296F3F838E}"/>
              </a:ext>
            </a:extLst>
          </p:cNvPr>
          <p:cNvSpPr txBox="1">
            <a:spLocks/>
          </p:cNvSpPr>
          <p:nvPr/>
        </p:nvSpPr>
        <p:spPr>
          <a:xfrm>
            <a:off x="868217" y="1820816"/>
            <a:ext cx="10372438" cy="2418675"/>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1350" lvl="1" indent="-285750">
              <a:lnSpc>
                <a:spcPct val="150000"/>
              </a:lnSpc>
            </a:pPr>
            <a:r>
              <a:rPr lang="en-US" altLang="ja-JP" sz="2400">
                <a:latin typeface="Segoe UI"/>
                <a:ea typeface="SimSun"/>
                <a:cs typeface="Segoe UI"/>
              </a:rPr>
              <a:t>Background</a:t>
            </a:r>
          </a:p>
          <a:p>
            <a:pPr marL="641350" lvl="1" indent="-285750">
              <a:lnSpc>
                <a:spcPct val="150000"/>
              </a:lnSpc>
            </a:pPr>
            <a:r>
              <a:rPr lang="en-US" altLang="ja-JP" sz="2400">
                <a:latin typeface="Segoe UI"/>
                <a:ea typeface="SimSun"/>
                <a:cs typeface="Segoe UI"/>
              </a:rPr>
              <a:t>Project Outline, including Objectives</a:t>
            </a:r>
          </a:p>
          <a:p>
            <a:pPr marL="641350" lvl="1" indent="-285750">
              <a:lnSpc>
                <a:spcPct val="150000"/>
              </a:lnSpc>
            </a:pPr>
            <a:r>
              <a:rPr lang="en-US" altLang="ja-JP" sz="2400">
                <a:latin typeface="Segoe UI"/>
                <a:ea typeface="SimSun"/>
                <a:cs typeface="Segoe UI"/>
              </a:rPr>
              <a:t>Draft agenda</a:t>
            </a:r>
          </a:p>
          <a:p>
            <a:pPr marL="641350" lvl="1" indent="-285750">
              <a:lnSpc>
                <a:spcPct val="150000"/>
              </a:lnSpc>
            </a:pPr>
            <a:r>
              <a:rPr lang="en-US" altLang="ja-JP" sz="2400">
                <a:latin typeface="Segoe UI"/>
                <a:ea typeface="SimSun"/>
                <a:cs typeface="Segoe UI"/>
              </a:rPr>
              <a:t>Schedule</a:t>
            </a:r>
          </a:p>
          <a:p>
            <a:pPr marL="641350" lvl="1" indent="-285750">
              <a:lnSpc>
                <a:spcPct val="150000"/>
              </a:lnSpc>
            </a:pPr>
            <a:r>
              <a:rPr lang="en-US" altLang="ja-JP" sz="2400">
                <a:latin typeface="Segoe UI"/>
                <a:ea typeface="SimSun"/>
                <a:cs typeface="Segoe UI"/>
              </a:rPr>
              <a:t>Current progress</a:t>
            </a:r>
          </a:p>
          <a:p>
            <a:pPr marL="641350" lvl="1" indent="-285750">
              <a:lnSpc>
                <a:spcPts val="2400"/>
              </a:lnSpc>
            </a:pPr>
            <a:endParaRPr lang="en-US" altLang="ja-JP" sz="2400">
              <a:highlight>
                <a:srgbClr val="FFFF00"/>
              </a:highlight>
              <a:ea typeface="SimSun" panose="02010600030101010101" pitchFamily="2" charset="-122"/>
            </a:endParaRPr>
          </a:p>
          <a:p>
            <a:pPr marL="355600" lvl="1" indent="0">
              <a:buNone/>
            </a:pPr>
            <a:endParaRPr lang="ja-JP" altLang="ja-JP">
              <a:ea typeface="SimSun" panose="02010600030101010101" pitchFamily="2" charset="-122"/>
            </a:endParaRPr>
          </a:p>
        </p:txBody>
      </p:sp>
    </p:spTree>
    <p:extLst>
      <p:ext uri="{BB962C8B-B14F-4D97-AF65-F5344CB8AC3E}">
        <p14:creationId xmlns:p14="http://schemas.microsoft.com/office/powerpoint/2010/main" val="1142163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00435-0BE9-1588-B3B2-A29E425FC6D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758414D-263E-CD40-9424-4FC4BA5C8F76}"/>
              </a:ext>
            </a:extLst>
          </p:cNvPr>
          <p:cNvSpPr>
            <a:spLocks noGrp="1"/>
          </p:cNvSpPr>
          <p:nvPr>
            <p:ph type="sldNum" sz="quarter" idx="12"/>
          </p:nvPr>
        </p:nvSpPr>
        <p:spPr/>
        <p:txBody>
          <a:bodyPr/>
          <a:lstStyle/>
          <a:p>
            <a:fld id="{43E4C453-BACB-4589-94B9-1237E433C06D}" type="slidenum">
              <a:rPr lang="en-US" smtClean="0"/>
              <a:t>3</a:t>
            </a:fld>
            <a:endParaRPr lang="en-US"/>
          </a:p>
        </p:txBody>
      </p:sp>
      <p:sp>
        <p:nvSpPr>
          <p:cNvPr id="8" name="テキスト プレースホルダー 3">
            <a:extLst>
              <a:ext uri="{FF2B5EF4-FFF2-40B4-BE49-F238E27FC236}">
                <a16:creationId xmlns:a16="http://schemas.microsoft.com/office/drawing/2014/main" id="{DEB8F4A4-4FE0-BD97-E24B-D7FFCF441BB2}"/>
              </a:ext>
            </a:extLst>
          </p:cNvPr>
          <p:cNvSpPr txBox="1">
            <a:spLocks/>
          </p:cNvSpPr>
          <p:nvPr/>
        </p:nvSpPr>
        <p:spPr>
          <a:xfrm>
            <a:off x="583703" y="1026162"/>
            <a:ext cx="5920544" cy="522578"/>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8770" marR="66675" indent="0" algn="just">
              <a:lnSpc>
                <a:spcPct val="98000"/>
              </a:lnSpc>
              <a:spcBef>
                <a:spcPts val="1000"/>
              </a:spcBef>
              <a:spcAft>
                <a:spcPts val="800"/>
              </a:spcAft>
              <a:buNone/>
            </a:pPr>
            <a:r>
              <a:rPr lang="en-US" altLang="ja-JP" sz="2800" b="1" dirty="0">
                <a:solidFill>
                  <a:srgbClr val="002060"/>
                </a:solidFill>
                <a:latin typeface="Segoe UI"/>
                <a:ea typeface="游ゴシック Light"/>
                <a:cs typeface="Segoe UI"/>
              </a:rPr>
              <a:t>Background</a:t>
            </a:r>
          </a:p>
        </p:txBody>
      </p:sp>
      <p:sp>
        <p:nvSpPr>
          <p:cNvPr id="3" name="テキスト プレースホルダー 3">
            <a:extLst>
              <a:ext uri="{FF2B5EF4-FFF2-40B4-BE49-F238E27FC236}">
                <a16:creationId xmlns:a16="http://schemas.microsoft.com/office/drawing/2014/main" id="{952983DA-9B93-C652-6264-5920A3C6357B}"/>
              </a:ext>
            </a:extLst>
          </p:cNvPr>
          <p:cNvSpPr txBox="1">
            <a:spLocks/>
          </p:cNvSpPr>
          <p:nvPr/>
        </p:nvSpPr>
        <p:spPr>
          <a:xfrm>
            <a:off x="868217" y="1820816"/>
            <a:ext cx="10372438" cy="4364865"/>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41350" lvl="1" indent="-285750">
              <a:lnSpc>
                <a:spcPts val="2400"/>
              </a:lnSpc>
            </a:pPr>
            <a:r>
              <a:rPr lang="en-US" altLang="ja-JP" sz="2400" dirty="0">
                <a:latin typeface="Segoe UI"/>
                <a:ea typeface="SimSun"/>
                <a:cs typeface="Segoe UI"/>
              </a:rPr>
              <a:t>APEC has set a collective goal of </a:t>
            </a:r>
            <a:r>
              <a:rPr lang="en-US" altLang="ja-JP" sz="2400" b="1" dirty="0">
                <a:latin typeface="Segoe UI"/>
                <a:ea typeface="SimSun"/>
                <a:cs typeface="Segoe UI"/>
              </a:rPr>
              <a:t>doubling the share of renewables in its energy mix by 2030 relative to 2010 </a:t>
            </a:r>
            <a:r>
              <a:rPr lang="en-US" altLang="ja-JP" sz="2400" dirty="0">
                <a:latin typeface="Segoe UI"/>
                <a:ea typeface="SimSun"/>
                <a:cs typeface="Segoe UI"/>
              </a:rPr>
              <a:t>and supporting the global goal of tripling renewable capacity by 2030 relative to 2023 levels. </a:t>
            </a:r>
          </a:p>
          <a:p>
            <a:pPr marL="641350" lvl="1" indent="-285750">
              <a:lnSpc>
                <a:spcPts val="2400"/>
              </a:lnSpc>
            </a:pPr>
            <a:r>
              <a:rPr lang="en-US" altLang="ja-JP" sz="2400" dirty="0">
                <a:latin typeface="Segoe UI"/>
                <a:ea typeface="SimSun"/>
                <a:cs typeface="Segoe UI"/>
              </a:rPr>
              <a:t>Given these aspirations, the policy capabilities of APEC members needs to be strengthened to promote the formulation of policies for </a:t>
            </a:r>
            <a:r>
              <a:rPr lang="en-US" altLang="ja-JP" sz="2400" b="1" dirty="0">
                <a:latin typeface="Segoe UI"/>
                <a:ea typeface="SimSun"/>
                <a:cs typeface="Segoe UI"/>
              </a:rPr>
              <a:t>new and renewable energy supply. </a:t>
            </a:r>
            <a:r>
              <a:rPr lang="en-US" altLang="ja-JP" sz="2400" dirty="0">
                <a:latin typeface="Segoe UI"/>
                <a:ea typeface="SimSun"/>
                <a:cs typeface="Segoe UI"/>
              </a:rPr>
              <a:t>This will help APEC economies meet their respective </a:t>
            </a:r>
            <a:r>
              <a:rPr lang="en-US" altLang="ja-JP" sz="2400" b="1" dirty="0">
                <a:latin typeface="Segoe UI"/>
                <a:ea typeface="SimSun"/>
                <a:cs typeface="Segoe UI"/>
              </a:rPr>
              <a:t>targets and pathways. </a:t>
            </a:r>
            <a:endParaRPr lang="en-US" altLang="ja-JP" sz="2400" dirty="0">
              <a:latin typeface="Segoe UI"/>
              <a:ea typeface="SimSun"/>
              <a:cs typeface="Segoe UI"/>
            </a:endParaRPr>
          </a:p>
          <a:p>
            <a:pPr marL="641350" lvl="1" indent="-285750">
              <a:lnSpc>
                <a:spcPts val="2400"/>
              </a:lnSpc>
            </a:pPr>
            <a:r>
              <a:rPr lang="en-US" altLang="ja-JP" sz="2400" dirty="0">
                <a:latin typeface="Segoe UI"/>
                <a:ea typeface="SimSun"/>
                <a:cs typeface="Segoe UI"/>
              </a:rPr>
              <a:t>This will be facilitated by a </a:t>
            </a:r>
            <a:r>
              <a:rPr lang="en-US" altLang="ja-JP" sz="2400" b="1" dirty="0">
                <a:latin typeface="Segoe UI"/>
                <a:ea typeface="SimSun"/>
                <a:cs typeface="Segoe UI"/>
              </a:rPr>
              <a:t>capacity building workshop </a:t>
            </a:r>
            <a:r>
              <a:rPr lang="en-US" altLang="ja-JP" sz="2400" dirty="0">
                <a:latin typeface="Segoe UI"/>
                <a:ea typeface="SimSun"/>
                <a:cs typeface="Segoe UI"/>
              </a:rPr>
              <a:t>focusing on developing new and renewable energy related policies.</a:t>
            </a:r>
          </a:p>
          <a:p>
            <a:pPr marL="1155700" lvl="2" indent="-342900">
              <a:lnSpc>
                <a:spcPts val="2400"/>
              </a:lnSpc>
              <a:spcAft>
                <a:spcPts val="600"/>
              </a:spcAft>
              <a:buFont typeface="Wingdings" panose="05000000000000000000" pitchFamily="2" charset="2"/>
              <a:buChar char="Ø"/>
            </a:pPr>
            <a:r>
              <a:rPr lang="en-US" sz="2400" dirty="0">
                <a:latin typeface="Segoe UI"/>
                <a:ea typeface="SimSun"/>
                <a:cs typeface="Segoe UI"/>
              </a:rPr>
              <a:t>The </a:t>
            </a:r>
            <a:r>
              <a:rPr lang="en-US" sz="2400" b="1" dirty="0">
                <a:latin typeface="Segoe UI"/>
                <a:ea typeface="SimSun"/>
                <a:cs typeface="Segoe UI"/>
              </a:rPr>
              <a:t>workshop</a:t>
            </a:r>
            <a:r>
              <a:rPr lang="en-US" sz="2400" dirty="0">
                <a:latin typeface="Segoe UI"/>
                <a:ea typeface="SimSun"/>
                <a:cs typeface="Segoe UI"/>
              </a:rPr>
              <a:t> will be held in conjunction with </a:t>
            </a:r>
            <a:r>
              <a:rPr lang="en-US" sz="2400" b="1" dirty="0">
                <a:latin typeface="Segoe UI"/>
                <a:ea typeface="SimSun"/>
                <a:cs typeface="Segoe UI"/>
              </a:rPr>
              <a:t>EGNRET 64 in March 2026 in Bangkok, Thailand </a:t>
            </a:r>
            <a:r>
              <a:rPr lang="en-US" sz="2400" dirty="0">
                <a:latin typeface="Segoe UI"/>
                <a:ea typeface="SimSun"/>
                <a:cs typeface="Segoe UI"/>
              </a:rPr>
              <a:t>(assuming all relevant conditions are met).</a:t>
            </a:r>
            <a:endParaRPr lang="en-US" altLang="ja-JP" sz="2400" b="1" dirty="0">
              <a:latin typeface="Segoe UI"/>
              <a:ea typeface="SimSun"/>
              <a:cs typeface="Segoe UI"/>
            </a:endParaRPr>
          </a:p>
          <a:p>
            <a:pPr marL="641350" lvl="1" indent="-285750">
              <a:lnSpc>
                <a:spcPts val="2400"/>
              </a:lnSpc>
            </a:pPr>
            <a:endParaRPr lang="en-US" altLang="ja-JP" sz="2400" dirty="0">
              <a:highlight>
                <a:srgbClr val="FFFF00"/>
              </a:highlight>
              <a:ea typeface="SimSun" panose="02010600030101010101" pitchFamily="2" charset="-122"/>
            </a:endParaRPr>
          </a:p>
          <a:p>
            <a:pPr marL="355600" lvl="1" indent="0">
              <a:buNone/>
            </a:pPr>
            <a:endParaRPr lang="ja-JP" altLang="ja-JP" sz="2400" dirty="0">
              <a:ea typeface="SimSun" panose="02010600030101010101" pitchFamily="2" charset="-122"/>
            </a:endParaRPr>
          </a:p>
        </p:txBody>
      </p:sp>
    </p:spTree>
    <p:extLst>
      <p:ext uri="{BB962C8B-B14F-4D97-AF65-F5344CB8AC3E}">
        <p14:creationId xmlns:p14="http://schemas.microsoft.com/office/powerpoint/2010/main" val="2658855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C5679-AFBF-D9B7-AD08-AAA8709AD96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2598965-E265-2C1A-6035-02794A62E190}"/>
              </a:ext>
            </a:extLst>
          </p:cNvPr>
          <p:cNvSpPr>
            <a:spLocks noGrp="1"/>
          </p:cNvSpPr>
          <p:nvPr>
            <p:ph type="sldNum" sz="quarter" idx="12"/>
          </p:nvPr>
        </p:nvSpPr>
        <p:spPr>
          <a:xfrm>
            <a:off x="9017000" y="6349457"/>
            <a:ext cx="2743200" cy="365125"/>
          </a:xfrm>
        </p:spPr>
        <p:txBody>
          <a:bodyPr/>
          <a:lstStyle/>
          <a:p>
            <a:fld id="{43E4C453-BACB-4589-94B9-1237E433C06D}" type="slidenum">
              <a:rPr lang="en-US" smtClean="0"/>
              <a:t>4</a:t>
            </a:fld>
            <a:endParaRPr lang="en-US"/>
          </a:p>
        </p:txBody>
      </p:sp>
      <p:sp>
        <p:nvSpPr>
          <p:cNvPr id="8" name="テキスト プレースホルダー 3">
            <a:extLst>
              <a:ext uri="{FF2B5EF4-FFF2-40B4-BE49-F238E27FC236}">
                <a16:creationId xmlns:a16="http://schemas.microsoft.com/office/drawing/2014/main" id="{901E4DD4-C40F-582C-3C0D-6369F256D533}"/>
              </a:ext>
            </a:extLst>
          </p:cNvPr>
          <p:cNvSpPr txBox="1">
            <a:spLocks/>
          </p:cNvSpPr>
          <p:nvPr/>
        </p:nvSpPr>
        <p:spPr>
          <a:xfrm>
            <a:off x="175456" y="263489"/>
            <a:ext cx="5920544" cy="522578"/>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8770" marR="66675" indent="0" algn="just">
              <a:lnSpc>
                <a:spcPct val="98000"/>
              </a:lnSpc>
              <a:spcBef>
                <a:spcPts val="1000"/>
              </a:spcBef>
              <a:spcAft>
                <a:spcPts val="800"/>
              </a:spcAft>
              <a:buNone/>
            </a:pPr>
            <a:r>
              <a:rPr lang="en-US" altLang="ja-JP" sz="2800" b="1" dirty="0">
                <a:solidFill>
                  <a:srgbClr val="002060"/>
                </a:solidFill>
                <a:latin typeface="Segoe UI"/>
                <a:ea typeface="游ゴシック Light"/>
                <a:cs typeface="Segoe UI"/>
              </a:rPr>
              <a:t>Project Outline</a:t>
            </a:r>
          </a:p>
        </p:txBody>
      </p:sp>
      <p:graphicFrame>
        <p:nvGraphicFramePr>
          <p:cNvPr id="2" name="表 1">
            <a:extLst>
              <a:ext uri="{FF2B5EF4-FFF2-40B4-BE49-F238E27FC236}">
                <a16:creationId xmlns:a16="http://schemas.microsoft.com/office/drawing/2014/main" id="{DBE2B466-F438-6C7C-2C60-125CFD34201E}"/>
              </a:ext>
            </a:extLst>
          </p:cNvPr>
          <p:cNvGraphicFramePr>
            <a:graphicFrameLocks noGrp="1"/>
          </p:cNvGraphicFramePr>
          <p:nvPr>
            <p:extLst>
              <p:ext uri="{D42A27DB-BD31-4B8C-83A1-F6EECF244321}">
                <p14:modId xmlns:p14="http://schemas.microsoft.com/office/powerpoint/2010/main" val="3700413009"/>
              </p:ext>
            </p:extLst>
          </p:nvPr>
        </p:nvGraphicFramePr>
        <p:xfrm>
          <a:off x="630936" y="883722"/>
          <a:ext cx="11247120" cy="4845502"/>
        </p:xfrm>
        <a:graphic>
          <a:graphicData uri="http://schemas.openxmlformats.org/drawingml/2006/table">
            <a:tbl>
              <a:tblPr firstRow="1" bandRow="1">
                <a:tableStyleId>{5C22544A-7EE6-4342-B048-85BDC9FD1C3A}</a:tableStyleId>
              </a:tblPr>
              <a:tblGrid>
                <a:gridCol w="2735252">
                  <a:extLst>
                    <a:ext uri="{9D8B030D-6E8A-4147-A177-3AD203B41FA5}">
                      <a16:colId xmlns:a16="http://schemas.microsoft.com/office/drawing/2014/main" val="1209086805"/>
                    </a:ext>
                  </a:extLst>
                </a:gridCol>
                <a:gridCol w="8511868">
                  <a:extLst>
                    <a:ext uri="{9D8B030D-6E8A-4147-A177-3AD203B41FA5}">
                      <a16:colId xmlns:a16="http://schemas.microsoft.com/office/drawing/2014/main" val="2501455600"/>
                    </a:ext>
                  </a:extLst>
                </a:gridCol>
              </a:tblGrid>
              <a:tr h="370840">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187155857"/>
                  </a:ext>
                </a:extLst>
              </a:tr>
              <a:tr h="370840">
                <a:tc>
                  <a:txBody>
                    <a:bodyPr/>
                    <a:lstStyle/>
                    <a:p>
                      <a:r>
                        <a:rPr kumimoji="1" lang="en-US" altLang="ja-JP" sz="2000" b="1" dirty="0"/>
                        <a:t>Project title</a:t>
                      </a:r>
                      <a:endParaRPr kumimoji="1" lang="ja-JP" altLang="en-US" sz="2000" b="1" dirty="0"/>
                    </a:p>
                  </a:txBody>
                  <a:tcPr/>
                </a:tc>
                <a:tc>
                  <a:txBody>
                    <a:bodyPr/>
                    <a:lstStyle/>
                    <a:p>
                      <a:r>
                        <a:rPr lang="en-AU" sz="1800" kern="1200" dirty="0">
                          <a:solidFill>
                            <a:schemeClr val="dk1"/>
                          </a:solidFill>
                          <a:effectLst/>
                          <a:latin typeface="+mn-lt"/>
                          <a:ea typeface="+mn-ea"/>
                          <a:cs typeface="+mn-cs"/>
                        </a:rPr>
                        <a:t>Capacity Building Workshop for New and Renewable Energy Policy </a:t>
                      </a:r>
                      <a:endParaRPr lang="en-US" sz="1800" kern="1200" dirty="0">
                        <a:solidFill>
                          <a:schemeClr val="dk1"/>
                        </a:solidFill>
                        <a:effectLst/>
                        <a:latin typeface="+mn-lt"/>
                        <a:ea typeface="+mn-ea"/>
                        <a:cs typeface="+mn-cs"/>
                      </a:endParaRPr>
                    </a:p>
                  </a:txBody>
                  <a:tcPr/>
                </a:tc>
                <a:extLst>
                  <a:ext uri="{0D108BD9-81ED-4DB2-BD59-A6C34878D82A}">
                    <a16:rowId xmlns:a16="http://schemas.microsoft.com/office/drawing/2014/main" val="643631320"/>
                  </a:ext>
                </a:extLst>
              </a:tr>
              <a:tr h="370840">
                <a:tc>
                  <a:txBody>
                    <a:bodyPr/>
                    <a:lstStyle/>
                    <a:p>
                      <a:r>
                        <a:rPr kumimoji="1" lang="en-US" altLang="ja-JP" sz="2000" b="1" dirty="0"/>
                        <a:t>Proposing economy</a:t>
                      </a:r>
                      <a:endParaRPr kumimoji="1" lang="ja-JP" altLang="en-US" sz="2000" b="1" dirty="0"/>
                    </a:p>
                  </a:txBody>
                  <a:tcPr/>
                </a:tc>
                <a:tc>
                  <a:txBody>
                    <a:bodyPr/>
                    <a:lstStyle/>
                    <a:p>
                      <a:r>
                        <a:rPr kumimoji="1" lang="en-US" altLang="ja-JP" sz="1800" dirty="0"/>
                        <a:t>Japan</a:t>
                      </a:r>
                      <a:endParaRPr kumimoji="1" lang="ja-JP" altLang="en-US" sz="1800" dirty="0"/>
                    </a:p>
                  </a:txBody>
                  <a:tcPr/>
                </a:tc>
                <a:extLst>
                  <a:ext uri="{0D108BD9-81ED-4DB2-BD59-A6C34878D82A}">
                    <a16:rowId xmlns:a16="http://schemas.microsoft.com/office/drawing/2014/main" val="1966542841"/>
                  </a:ext>
                </a:extLst>
              </a:tr>
              <a:tr h="420822">
                <a:tc>
                  <a:txBody>
                    <a:bodyPr/>
                    <a:lstStyle/>
                    <a:p>
                      <a:r>
                        <a:rPr kumimoji="1" lang="en-US" altLang="ja-JP" sz="2000" b="1" dirty="0"/>
                        <a:t>Co-sponsoring economy</a:t>
                      </a:r>
                      <a:endParaRPr kumimoji="1" lang="ja-JP" altLang="en-US" sz="2000" b="1" dirty="0"/>
                    </a:p>
                  </a:txBody>
                  <a:tcPr/>
                </a:tc>
                <a:tc>
                  <a:txBody>
                    <a:bodyPr/>
                    <a:lstStyle/>
                    <a:p>
                      <a:r>
                        <a:rPr lang="en-US" sz="1800" kern="1200">
                          <a:solidFill>
                            <a:schemeClr val="dk1"/>
                          </a:solidFill>
                          <a:effectLst/>
                          <a:latin typeface="+mn-lt"/>
                          <a:ea typeface="+mn-ea"/>
                          <a:cs typeface="+mn-cs"/>
                        </a:rPr>
                        <a:t>Chile; Indonesia; Peru; the Philippines; Chinese Taipei; Thailand</a:t>
                      </a:r>
                      <a:endParaRPr kumimoji="1" lang="ja-JP" altLang="en-US" sz="2000"/>
                    </a:p>
                  </a:txBody>
                  <a:tcPr/>
                </a:tc>
                <a:extLst>
                  <a:ext uri="{0D108BD9-81ED-4DB2-BD59-A6C34878D82A}">
                    <a16:rowId xmlns:a16="http://schemas.microsoft.com/office/drawing/2014/main" val="2805586369"/>
                  </a:ext>
                </a:extLst>
              </a:tr>
              <a:tr h="370840">
                <a:tc>
                  <a:txBody>
                    <a:bodyPr/>
                    <a:lstStyle/>
                    <a:p>
                      <a:r>
                        <a:rPr kumimoji="1" lang="en-US" altLang="ja-JP" sz="2000" b="1" dirty="0"/>
                        <a:t>Objectives</a:t>
                      </a:r>
                      <a:endParaRPr kumimoji="1" lang="ja-JP" altLang="en-US" sz="2000" b="1" dirty="0"/>
                    </a:p>
                  </a:txBody>
                  <a:tcPr/>
                </a:tc>
                <a:tc>
                  <a:txBody>
                    <a:bodyPr/>
                    <a:lstStyle/>
                    <a:p>
                      <a:r>
                        <a:rPr lang="en-US" sz="1800" kern="1200" dirty="0">
                          <a:solidFill>
                            <a:schemeClr val="dk1"/>
                          </a:solidFill>
                          <a:effectLst/>
                          <a:latin typeface="+mn-lt"/>
                          <a:ea typeface="+mn-ea"/>
                          <a:cs typeface="+mn-cs"/>
                        </a:rPr>
                        <a:t>Given the increasing need to promote new and renewable energy (NRE) and contribute to the global energy transition, doubling the share of modern renewables in the energy mix and other NRE related goals, the policy capacities of members should be built. To achieve this, the project aims to:</a:t>
                      </a:r>
                    </a:p>
                    <a:p>
                      <a:r>
                        <a:rPr lang="en-US" sz="1800" kern="1200" dirty="0">
                          <a:solidFill>
                            <a:schemeClr val="dk1"/>
                          </a:solidFill>
                          <a:effectLst/>
                          <a:latin typeface="+mn-lt"/>
                          <a:ea typeface="+mn-ea"/>
                          <a:cs typeface="+mn-cs"/>
                        </a:rPr>
                        <a:t>    - Identifying common challenges in implementing new and renewable energy related policies of the member economies;</a:t>
                      </a:r>
                    </a:p>
                    <a:p>
                      <a:r>
                        <a:rPr lang="en-US" sz="1800" kern="1200" dirty="0">
                          <a:solidFill>
                            <a:schemeClr val="dk1"/>
                          </a:solidFill>
                          <a:effectLst/>
                          <a:latin typeface="+mn-lt"/>
                          <a:ea typeface="+mn-ea"/>
                          <a:cs typeface="+mn-cs"/>
                        </a:rPr>
                        <a:t>    - Sharing best practices of the selected case; and</a:t>
                      </a:r>
                    </a:p>
                    <a:p>
                      <a:r>
                        <a:rPr lang="en-US" sz="1800" kern="1200" dirty="0">
                          <a:solidFill>
                            <a:schemeClr val="dk1"/>
                          </a:solidFill>
                          <a:effectLst/>
                          <a:latin typeface="+mn-lt"/>
                          <a:ea typeface="+mn-ea"/>
                          <a:cs typeface="+mn-cs"/>
                        </a:rPr>
                        <a:t>    - Proposing new ideas to improve the existing or, in case of the absence of any, develop, new and renewable energy policies of the member economies.   </a:t>
                      </a:r>
                    </a:p>
                  </a:txBody>
                  <a:tcPr/>
                </a:tc>
                <a:extLst>
                  <a:ext uri="{0D108BD9-81ED-4DB2-BD59-A6C34878D82A}">
                    <a16:rowId xmlns:a16="http://schemas.microsoft.com/office/drawing/2014/main" val="32016152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dirty="0"/>
                        <a:t>Outputs</a:t>
                      </a:r>
                      <a:endParaRPr kumimoji="1" lang="ja-JP" altLang="en-US" sz="2000" b="1" dirty="0"/>
                    </a:p>
                    <a:p>
                      <a:endParaRPr kumimoji="1" lang="ja-JP" altLang="en-US" sz="2000" dirty="0"/>
                    </a:p>
                  </a:txBody>
                  <a:tcPr/>
                </a:tc>
                <a:tc>
                  <a:txBody>
                    <a:bodyPr/>
                    <a:lstStyle/>
                    <a:p>
                      <a:pPr marL="342900" indent="-342900">
                        <a:buAutoNum type="arabicPeriod"/>
                      </a:pPr>
                      <a:r>
                        <a:rPr lang="en-US" sz="1800" kern="1200" dirty="0">
                          <a:solidFill>
                            <a:schemeClr val="dk1"/>
                          </a:solidFill>
                          <a:effectLst/>
                          <a:latin typeface="+mn-lt"/>
                          <a:ea typeface="+mn-ea"/>
                          <a:cs typeface="+mn-cs"/>
                        </a:rPr>
                        <a:t>Capacity Building Workshop for New and Renewable Energy Policy</a:t>
                      </a:r>
                    </a:p>
                    <a:p>
                      <a:pPr marL="342900" indent="-342900">
                        <a:buAutoNum type="arabicPeriod"/>
                      </a:pPr>
                      <a:r>
                        <a:rPr lang="en-US" sz="1800" kern="1200" dirty="0">
                          <a:solidFill>
                            <a:schemeClr val="dk1"/>
                          </a:solidFill>
                          <a:effectLst/>
                          <a:latin typeface="+mn-lt"/>
                          <a:ea typeface="+mn-ea"/>
                          <a:cs typeface="+mn-cs"/>
                        </a:rPr>
                        <a:t>Workshop Summary Report</a:t>
                      </a:r>
                      <a:endParaRPr kumimoji="1" lang="ja-JP" altLang="en-US" sz="2000" dirty="0"/>
                    </a:p>
                  </a:txBody>
                  <a:tcPr/>
                </a:tc>
                <a:extLst>
                  <a:ext uri="{0D108BD9-81ED-4DB2-BD59-A6C34878D82A}">
                    <a16:rowId xmlns:a16="http://schemas.microsoft.com/office/drawing/2014/main" val="3598373312"/>
                  </a:ext>
                </a:extLst>
              </a:tr>
            </a:tbl>
          </a:graphicData>
        </a:graphic>
      </p:graphicFrame>
    </p:spTree>
    <p:extLst>
      <p:ext uri="{BB962C8B-B14F-4D97-AF65-F5344CB8AC3E}">
        <p14:creationId xmlns:p14="http://schemas.microsoft.com/office/powerpoint/2010/main" val="3512937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5979B-0AD5-7E91-3D00-6A2C3660223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46F4EAD-1FD4-458A-5E06-EBCBC86597B5}"/>
              </a:ext>
            </a:extLst>
          </p:cNvPr>
          <p:cNvSpPr>
            <a:spLocks noGrp="1"/>
          </p:cNvSpPr>
          <p:nvPr>
            <p:ph type="sldNum" sz="quarter" idx="12"/>
          </p:nvPr>
        </p:nvSpPr>
        <p:spPr>
          <a:xfrm>
            <a:off x="9016999" y="6367547"/>
            <a:ext cx="2743200" cy="365125"/>
          </a:xfrm>
        </p:spPr>
        <p:txBody>
          <a:bodyPr/>
          <a:lstStyle/>
          <a:p>
            <a:fld id="{43E4C453-BACB-4589-94B9-1237E433C06D}" type="slidenum">
              <a:rPr lang="en-US" smtClean="0"/>
              <a:t>5</a:t>
            </a:fld>
            <a:endParaRPr lang="en-US"/>
          </a:p>
        </p:txBody>
      </p:sp>
      <p:sp>
        <p:nvSpPr>
          <p:cNvPr id="8" name="テキスト プレースホルダー 3">
            <a:extLst>
              <a:ext uri="{FF2B5EF4-FFF2-40B4-BE49-F238E27FC236}">
                <a16:creationId xmlns:a16="http://schemas.microsoft.com/office/drawing/2014/main" id="{3051D8E2-1A81-0F68-8D8E-5D3E3C521748}"/>
              </a:ext>
            </a:extLst>
          </p:cNvPr>
          <p:cNvSpPr txBox="1">
            <a:spLocks/>
          </p:cNvSpPr>
          <p:nvPr/>
        </p:nvSpPr>
        <p:spPr>
          <a:xfrm>
            <a:off x="197614" y="276304"/>
            <a:ext cx="11096241" cy="491687"/>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8770" marR="66675" indent="0" algn="just">
              <a:lnSpc>
                <a:spcPct val="98000"/>
              </a:lnSpc>
              <a:spcBef>
                <a:spcPts val="1000"/>
              </a:spcBef>
              <a:spcAft>
                <a:spcPts val="800"/>
              </a:spcAft>
              <a:buNone/>
            </a:pPr>
            <a:r>
              <a:rPr lang="en-US" altLang="ja-JP" sz="2800" b="1" dirty="0">
                <a:solidFill>
                  <a:srgbClr val="002060"/>
                </a:solidFill>
                <a:latin typeface="Segoe UI"/>
                <a:ea typeface="游ゴシック Light"/>
                <a:cs typeface="Segoe UI"/>
              </a:rPr>
              <a:t>Output 1. </a:t>
            </a:r>
            <a:r>
              <a:rPr lang="en-US" sz="2800" b="1" dirty="0">
                <a:solidFill>
                  <a:srgbClr val="002060"/>
                </a:solidFill>
                <a:latin typeface="Segoe UI"/>
                <a:ea typeface="游ゴシック Light"/>
                <a:cs typeface="Segoe UI"/>
              </a:rPr>
              <a:t>Capacity Building Workshop</a:t>
            </a:r>
            <a:endParaRPr lang="en-US" altLang="ja-JP" sz="2800" b="1" dirty="0">
              <a:solidFill>
                <a:srgbClr val="002060"/>
              </a:solidFill>
              <a:latin typeface="Segoe UI"/>
              <a:ea typeface="游ゴシック Light"/>
              <a:cs typeface="Segoe UI"/>
            </a:endParaRPr>
          </a:p>
          <a:p>
            <a:pPr marL="318770" marR="66675" indent="0" algn="just">
              <a:lnSpc>
                <a:spcPct val="98000"/>
              </a:lnSpc>
              <a:spcBef>
                <a:spcPts val="1000"/>
              </a:spcBef>
              <a:spcAft>
                <a:spcPts val="800"/>
              </a:spcAft>
              <a:buNone/>
            </a:pPr>
            <a:endParaRPr lang="en-US" altLang="ja-JP" sz="2400" b="1" dirty="0">
              <a:solidFill>
                <a:srgbClr val="002060"/>
              </a:solidFill>
              <a:ea typeface="游ゴシック Light"/>
            </a:endParaRPr>
          </a:p>
        </p:txBody>
      </p:sp>
      <p:graphicFrame>
        <p:nvGraphicFramePr>
          <p:cNvPr id="2" name="表 1">
            <a:extLst>
              <a:ext uri="{FF2B5EF4-FFF2-40B4-BE49-F238E27FC236}">
                <a16:creationId xmlns:a16="http://schemas.microsoft.com/office/drawing/2014/main" id="{3AE64DA5-D8A8-4E5A-DCBD-BF29DF2AE5DE}"/>
              </a:ext>
            </a:extLst>
          </p:cNvPr>
          <p:cNvGraphicFramePr>
            <a:graphicFrameLocks noGrp="1"/>
          </p:cNvGraphicFramePr>
          <p:nvPr>
            <p:extLst>
              <p:ext uri="{D42A27DB-BD31-4B8C-83A1-F6EECF244321}">
                <p14:modId xmlns:p14="http://schemas.microsoft.com/office/powerpoint/2010/main" val="3913548161"/>
              </p:ext>
            </p:extLst>
          </p:nvPr>
        </p:nvGraphicFramePr>
        <p:xfrm>
          <a:off x="602758" y="931711"/>
          <a:ext cx="11280286" cy="4994578"/>
        </p:xfrm>
        <a:graphic>
          <a:graphicData uri="http://schemas.openxmlformats.org/drawingml/2006/table">
            <a:tbl>
              <a:tblPr firstRow="1" bandRow="1">
                <a:tableStyleId>{5C22544A-7EE6-4342-B048-85BDC9FD1C3A}</a:tableStyleId>
              </a:tblPr>
              <a:tblGrid>
                <a:gridCol w="1694513">
                  <a:extLst>
                    <a:ext uri="{9D8B030D-6E8A-4147-A177-3AD203B41FA5}">
                      <a16:colId xmlns:a16="http://schemas.microsoft.com/office/drawing/2014/main" val="1209086805"/>
                    </a:ext>
                  </a:extLst>
                </a:gridCol>
                <a:gridCol w="9585773">
                  <a:extLst>
                    <a:ext uri="{9D8B030D-6E8A-4147-A177-3AD203B41FA5}">
                      <a16:colId xmlns:a16="http://schemas.microsoft.com/office/drawing/2014/main" val="2501455600"/>
                    </a:ext>
                  </a:extLst>
                </a:gridCol>
              </a:tblGrid>
              <a:tr h="400326">
                <a:tc>
                  <a:txBody>
                    <a:bodyPr/>
                    <a:lstStyle/>
                    <a:p>
                      <a:r>
                        <a:rPr kumimoji="1" lang="en-US" altLang="ja-JP" sz="1800" b="1"/>
                        <a:t>Date</a:t>
                      </a:r>
                      <a:endParaRPr kumimoji="1" lang="ja-JP" altLang="en-US" sz="1800" b="1"/>
                    </a:p>
                  </a:txBody>
                  <a:tcPr/>
                </a:tc>
                <a:tc>
                  <a:txBody>
                    <a:bodyPr/>
                    <a:lstStyle/>
                    <a:p>
                      <a:r>
                        <a:rPr kumimoji="1" lang="en-US" altLang="ja-JP" sz="1800" b="1" dirty="0"/>
                        <a:t>March 2026 (TBC)</a:t>
                      </a:r>
                      <a:endParaRPr kumimoji="1" lang="ja-JP" altLang="en-US" sz="1800" b="1" dirty="0"/>
                    </a:p>
                  </a:txBody>
                  <a:tcPr/>
                </a:tc>
                <a:extLst>
                  <a:ext uri="{0D108BD9-81ED-4DB2-BD59-A6C34878D82A}">
                    <a16:rowId xmlns:a16="http://schemas.microsoft.com/office/drawing/2014/main" val="1187155857"/>
                  </a:ext>
                </a:extLst>
              </a:tr>
              <a:tr h="388012">
                <a:tc>
                  <a:txBody>
                    <a:bodyPr/>
                    <a:lstStyle/>
                    <a:p>
                      <a:pPr marL="0" algn="l" defTabSz="914400" rtl="0" eaLnBrk="1" latinLnBrk="0" hangingPunct="1"/>
                      <a:r>
                        <a:rPr kumimoji="1" lang="en-US" altLang="ja-JP" sz="1800" b="1" kern="1200" dirty="0">
                          <a:solidFill>
                            <a:schemeClr val="dk1"/>
                          </a:solidFill>
                          <a:latin typeface="+mn-lt"/>
                          <a:ea typeface="+mn-ea"/>
                          <a:cs typeface="+mn-cs"/>
                        </a:rPr>
                        <a:t>Venue</a:t>
                      </a:r>
                      <a:endParaRPr kumimoji="1" lang="ja-JP" altLang="en-US" sz="1800" b="1" kern="1200" dirty="0">
                        <a:solidFill>
                          <a:schemeClr val="dk1"/>
                        </a:solidFill>
                        <a:latin typeface="+mn-lt"/>
                        <a:ea typeface="+mn-ea"/>
                        <a:cs typeface="+mn-cs"/>
                      </a:endParaRPr>
                    </a:p>
                  </a:txBody>
                  <a:tcPr/>
                </a:tc>
                <a:tc>
                  <a:txBody>
                    <a:bodyPr/>
                    <a:lstStyle/>
                    <a:p>
                      <a:r>
                        <a:rPr kumimoji="1" lang="en-US" altLang="ja-JP" sz="1800" dirty="0"/>
                        <a:t>TBC</a:t>
                      </a:r>
                      <a:endParaRPr kumimoji="1" lang="ja-JP" altLang="en-US" sz="1800" dirty="0"/>
                    </a:p>
                  </a:txBody>
                  <a:tcPr/>
                </a:tc>
                <a:extLst>
                  <a:ext uri="{0D108BD9-81ED-4DB2-BD59-A6C34878D82A}">
                    <a16:rowId xmlns:a16="http://schemas.microsoft.com/office/drawing/2014/main" val="643631320"/>
                  </a:ext>
                </a:extLst>
              </a:tr>
              <a:tr h="370840">
                <a:tc>
                  <a:txBody>
                    <a:bodyPr/>
                    <a:lstStyle/>
                    <a:p>
                      <a:r>
                        <a:rPr kumimoji="1" lang="en-US" altLang="ja-JP" sz="1800" b="1" dirty="0"/>
                        <a:t>Draft Agenda</a:t>
                      </a:r>
                      <a:endParaRPr kumimoji="1" lang="ja-JP" altLang="en-US" sz="1800" b="1" dirty="0"/>
                    </a:p>
                  </a:txBody>
                  <a:tcPr/>
                </a:tc>
                <a:tc>
                  <a:txBody>
                    <a:bodyPr/>
                    <a:lstStyle/>
                    <a:p>
                      <a:r>
                        <a:rPr kumimoji="1" lang="en-US" altLang="ja-JP" sz="1800" dirty="0"/>
                        <a:t>9:00:    </a:t>
                      </a:r>
                      <a:r>
                        <a:rPr kumimoji="1" lang="en-US" altLang="ja-JP" sz="1800" b="1" dirty="0"/>
                        <a:t>Opening remarks</a:t>
                      </a:r>
                    </a:p>
                    <a:p>
                      <a:r>
                        <a:rPr kumimoji="1" lang="en-US" altLang="ja-JP" sz="1800" dirty="0"/>
                        <a:t>9:10:    </a:t>
                      </a:r>
                      <a:r>
                        <a:rPr kumimoji="1" lang="en-US" altLang="ja-JP" sz="1800" b="1" dirty="0"/>
                        <a:t>Keynote speech</a:t>
                      </a:r>
                    </a:p>
                    <a:p>
                      <a:r>
                        <a:rPr kumimoji="1" lang="en-US" altLang="ja-JP" sz="1800" b="0" dirty="0"/>
                        <a:t>9:25:    </a:t>
                      </a:r>
                      <a:r>
                        <a:rPr kumimoji="1" lang="en-US" altLang="ja-JP" sz="1800" b="1" dirty="0"/>
                        <a:t>Scene setting</a:t>
                      </a:r>
                    </a:p>
                    <a:p>
                      <a:r>
                        <a:rPr kumimoji="1" lang="en-US" altLang="ja-JP" sz="1800" dirty="0"/>
                        <a:t>9:40:    </a:t>
                      </a:r>
                      <a:r>
                        <a:rPr kumimoji="1" lang="en-US" altLang="ja-JP" sz="1800" b="1" dirty="0"/>
                        <a:t>Session 1: Host economy presentation and subsequent discussion</a:t>
                      </a:r>
                    </a:p>
                    <a:p>
                      <a:r>
                        <a:rPr kumimoji="1" lang="en-US" altLang="ja-JP" sz="1800" dirty="0"/>
                        <a:t>             Presentation by host economy of its policies and programs for renewable energy, lessons learnt</a:t>
                      </a:r>
                      <a:r>
                        <a:rPr lang="en-US" altLang="ja-JP" sz="1800" dirty="0"/>
                        <a:t>,</a:t>
                      </a:r>
                      <a:r>
                        <a:rPr kumimoji="1" lang="en-US" altLang="ja-JP" sz="1800" dirty="0"/>
                        <a:t> and challenges faced. A discussion on the presentation amongst members will follow, identifying strong points and how similar policies can be adopted with advice provided by experts. </a:t>
                      </a:r>
                    </a:p>
                    <a:p>
                      <a:endParaRPr kumimoji="1" lang="en-US" altLang="ja-JP" sz="1800" dirty="0"/>
                    </a:p>
                    <a:p>
                      <a:r>
                        <a:rPr kumimoji="1" lang="en-US" altLang="ja-JP" sz="1800" dirty="0"/>
                        <a:t>11:15:  </a:t>
                      </a:r>
                      <a:r>
                        <a:rPr kumimoji="1" lang="en-US" altLang="ja-JP" sz="1800" b="1" dirty="0"/>
                        <a:t>Session 2: Economy presentations on their respective NRE projects</a:t>
                      </a:r>
                    </a:p>
                    <a:p>
                      <a:r>
                        <a:rPr kumimoji="1" lang="en-US" altLang="ja-JP" sz="1800" dirty="0"/>
                        <a:t>             Participating economies to highlight challenges regarding implementation of their NRE projects followed by a broader discussion within the group.</a:t>
                      </a:r>
                    </a:p>
                    <a:p>
                      <a:endParaRPr kumimoji="1" lang="en-US" altLang="ja-JP" sz="1800" dirty="0"/>
                    </a:p>
                    <a:p>
                      <a:r>
                        <a:rPr kumimoji="1" lang="en-US" altLang="ja-JP" sz="1800" dirty="0"/>
                        <a:t>14:00:  </a:t>
                      </a:r>
                      <a:r>
                        <a:rPr kumimoji="1" lang="en-US" altLang="ja-JP" sz="1800" b="1" dirty="0"/>
                        <a:t>Session 3: Final discussion with experts on their observations and recommendations</a:t>
                      </a:r>
                    </a:p>
                    <a:p>
                      <a:r>
                        <a:rPr kumimoji="1" lang="en-US" altLang="ja-JP" sz="1800" b="0" dirty="0"/>
                        <a:t>             Experts sharing their insights and recommendations on the preceding presentations and proposing next steps. </a:t>
                      </a:r>
                      <a:endParaRPr kumimoji="1" lang="en-US" altLang="ja-JP" sz="1800" dirty="0"/>
                    </a:p>
                  </a:txBody>
                  <a:tcPr/>
                </a:tc>
                <a:extLst>
                  <a:ext uri="{0D108BD9-81ED-4DB2-BD59-A6C34878D82A}">
                    <a16:rowId xmlns:a16="http://schemas.microsoft.com/office/drawing/2014/main" val="2805586369"/>
                  </a:ext>
                </a:extLst>
              </a:tr>
            </a:tbl>
          </a:graphicData>
        </a:graphic>
      </p:graphicFrame>
    </p:spTree>
    <p:extLst>
      <p:ext uri="{BB962C8B-B14F-4D97-AF65-F5344CB8AC3E}">
        <p14:creationId xmlns:p14="http://schemas.microsoft.com/office/powerpoint/2010/main" val="3547543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EA0E6-7CA4-416D-6737-4BF01622016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42C00F6-6C28-FCFF-8110-726029E34F18}"/>
              </a:ext>
            </a:extLst>
          </p:cNvPr>
          <p:cNvSpPr>
            <a:spLocks noGrp="1"/>
          </p:cNvSpPr>
          <p:nvPr>
            <p:ph type="sldNum" sz="quarter" idx="12"/>
          </p:nvPr>
        </p:nvSpPr>
        <p:spPr>
          <a:xfrm>
            <a:off x="8989568" y="6369965"/>
            <a:ext cx="2743200" cy="365125"/>
          </a:xfrm>
        </p:spPr>
        <p:txBody>
          <a:bodyPr/>
          <a:lstStyle/>
          <a:p>
            <a:fld id="{43E4C453-BACB-4589-94B9-1237E433C06D}" type="slidenum">
              <a:rPr lang="en-US" smtClean="0"/>
              <a:t>6</a:t>
            </a:fld>
            <a:endParaRPr lang="en-US"/>
          </a:p>
        </p:txBody>
      </p:sp>
      <p:sp>
        <p:nvSpPr>
          <p:cNvPr id="8" name="テキスト プレースホルダー 3">
            <a:extLst>
              <a:ext uri="{FF2B5EF4-FFF2-40B4-BE49-F238E27FC236}">
                <a16:creationId xmlns:a16="http://schemas.microsoft.com/office/drawing/2014/main" id="{3C2E0F66-DADF-78F1-2AFF-B3DA790454A6}"/>
              </a:ext>
            </a:extLst>
          </p:cNvPr>
          <p:cNvSpPr txBox="1">
            <a:spLocks/>
          </p:cNvSpPr>
          <p:nvPr/>
        </p:nvSpPr>
        <p:spPr>
          <a:xfrm>
            <a:off x="175456" y="290754"/>
            <a:ext cx="5920544" cy="522578"/>
          </a:xfrm>
          <a:prstGeom prst="rect">
            <a:avLst/>
          </a:prstGeom>
        </p:spPr>
        <p:txBody>
          <a:bodyPr vert="horz" lIns="91440" tIns="45720" rIns="91440" bIns="45720" rtlCol="0" anchor="t">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18770" marR="66675" indent="0" algn="just">
              <a:lnSpc>
                <a:spcPct val="98000"/>
              </a:lnSpc>
              <a:spcBef>
                <a:spcPts val="1000"/>
              </a:spcBef>
              <a:spcAft>
                <a:spcPts val="800"/>
              </a:spcAft>
              <a:buNone/>
            </a:pPr>
            <a:r>
              <a:rPr lang="en-US" altLang="ja-JP" sz="2800" b="1" dirty="0">
                <a:solidFill>
                  <a:srgbClr val="002060"/>
                </a:solidFill>
                <a:latin typeface="Segoe UI"/>
                <a:ea typeface="游ゴシック Light"/>
                <a:cs typeface="Segoe UI"/>
              </a:rPr>
              <a:t>Schedule</a:t>
            </a:r>
          </a:p>
        </p:txBody>
      </p:sp>
      <p:sp>
        <p:nvSpPr>
          <p:cNvPr id="5" name="テキスト プレースホルダー 3">
            <a:extLst>
              <a:ext uri="{FF2B5EF4-FFF2-40B4-BE49-F238E27FC236}">
                <a16:creationId xmlns:a16="http://schemas.microsoft.com/office/drawing/2014/main" id="{52DBDB2B-74D4-7C74-7D83-4D1682074D1A}"/>
              </a:ext>
            </a:extLst>
          </p:cNvPr>
          <p:cNvSpPr txBox="1">
            <a:spLocks/>
          </p:cNvSpPr>
          <p:nvPr/>
        </p:nvSpPr>
        <p:spPr>
          <a:xfrm>
            <a:off x="923636" y="5716082"/>
            <a:ext cx="3426692" cy="58987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600"/>
              </a:spcBef>
              <a:spcAft>
                <a:spcPts val="600"/>
              </a:spcAft>
              <a:buFont typeface="Arial" panose="020B0604020202020204" pitchFamily="34" charset="0"/>
              <a:buChar char="•"/>
              <a:defRPr sz="2000" b="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600"/>
              </a:spcBef>
              <a:spcAft>
                <a:spcPts val="600"/>
              </a:spcAft>
              <a:buFont typeface="Arial" panose="020B0604020202020204" pitchFamily="34" charset="0"/>
              <a:buChar char="•"/>
              <a:defRPr sz="1800" b="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800" b="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1200"/>
              </a:spcBef>
              <a:buFontTx/>
              <a:buBlip>
                <a:blip r:embed="rId3">
                  <a:extLst>
                    <a:ext uri="{96DAC541-7B7A-43D3-8B79-37D633B846F1}">
                      <asvg:svgBlip xmlns:asvg="http://schemas.microsoft.com/office/drawing/2016/SVG/main" r:embed="rId4"/>
                    </a:ext>
                  </a:extLst>
                </a:blip>
              </a:buBlip>
              <a:defRPr sz="1600" b="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lvl="1" indent="0">
              <a:buNone/>
            </a:pPr>
            <a:endParaRPr lang="ja-JP" altLang="ja-JP">
              <a:ea typeface="SimSun" panose="02010600030101010101" pitchFamily="2" charset="-122"/>
            </a:endParaRPr>
          </a:p>
        </p:txBody>
      </p:sp>
      <p:graphicFrame>
        <p:nvGraphicFramePr>
          <p:cNvPr id="6" name="表 5">
            <a:extLst>
              <a:ext uri="{FF2B5EF4-FFF2-40B4-BE49-F238E27FC236}">
                <a16:creationId xmlns:a16="http://schemas.microsoft.com/office/drawing/2014/main" id="{FB1C7248-261B-7204-5285-C92088C4A851}"/>
              </a:ext>
            </a:extLst>
          </p:cNvPr>
          <p:cNvGraphicFramePr>
            <a:graphicFrameLocks noGrp="1"/>
          </p:cNvGraphicFramePr>
          <p:nvPr>
            <p:extLst>
              <p:ext uri="{D42A27DB-BD31-4B8C-83A1-F6EECF244321}">
                <p14:modId xmlns:p14="http://schemas.microsoft.com/office/powerpoint/2010/main" val="2410909353"/>
              </p:ext>
            </p:extLst>
          </p:nvPr>
        </p:nvGraphicFramePr>
        <p:xfrm>
          <a:off x="1885950" y="1163159"/>
          <a:ext cx="8615795" cy="5167642"/>
        </p:xfrm>
        <a:graphic>
          <a:graphicData uri="http://schemas.openxmlformats.org/drawingml/2006/table">
            <a:tbl>
              <a:tblPr firstRow="1" bandRow="1">
                <a:tableStyleId>{5C22544A-7EE6-4342-B048-85BDC9FD1C3A}</a:tableStyleId>
              </a:tblPr>
              <a:tblGrid>
                <a:gridCol w="3095418">
                  <a:extLst>
                    <a:ext uri="{9D8B030D-6E8A-4147-A177-3AD203B41FA5}">
                      <a16:colId xmlns:a16="http://schemas.microsoft.com/office/drawing/2014/main" val="3960795388"/>
                    </a:ext>
                  </a:extLst>
                </a:gridCol>
                <a:gridCol w="5520377">
                  <a:extLst>
                    <a:ext uri="{9D8B030D-6E8A-4147-A177-3AD203B41FA5}">
                      <a16:colId xmlns:a16="http://schemas.microsoft.com/office/drawing/2014/main" val="1265326959"/>
                    </a:ext>
                  </a:extLst>
                </a:gridCol>
              </a:tblGrid>
              <a:tr h="373169">
                <a:tc>
                  <a:txBody>
                    <a:bodyPr/>
                    <a:lstStyle/>
                    <a:p>
                      <a:pPr algn="ctr"/>
                      <a:r>
                        <a:rPr lang="en-US" altLang="ja-JP"/>
                        <a:t>Date</a:t>
                      </a:r>
                      <a:endParaRPr lang="ja-JP" altLang="en-US"/>
                    </a:p>
                  </a:txBody>
                  <a:tcPr/>
                </a:tc>
                <a:tc>
                  <a:txBody>
                    <a:bodyPr/>
                    <a:lstStyle/>
                    <a:p>
                      <a:pPr algn="ctr"/>
                      <a:r>
                        <a:rPr kumimoji="1" lang="en-US" altLang="ja-JP"/>
                        <a:t>Actions</a:t>
                      </a:r>
                      <a:endParaRPr kumimoji="1" lang="ja-JP" altLang="en-US"/>
                    </a:p>
                  </a:txBody>
                  <a:tcPr/>
                </a:tc>
                <a:extLst>
                  <a:ext uri="{0D108BD9-81ED-4DB2-BD59-A6C34878D82A}">
                    <a16:rowId xmlns:a16="http://schemas.microsoft.com/office/drawing/2014/main" val="1439758794"/>
                  </a:ext>
                </a:extLst>
              </a:tr>
              <a:tr h="715240">
                <a:tc>
                  <a:txBody>
                    <a:bodyPr/>
                    <a:lstStyle/>
                    <a:p>
                      <a:pPr marL="0" algn="l" defTabSz="914400" rtl="0" eaLnBrk="1" latinLnBrk="0" hangingPunct="1"/>
                      <a:r>
                        <a:rPr kumimoji="1" lang="en-US" altLang="ja-JP" sz="2000" kern="1200" dirty="0">
                          <a:solidFill>
                            <a:schemeClr val="dk1"/>
                          </a:solidFill>
                          <a:latin typeface="+mn-lt"/>
                          <a:ea typeface="+mn-ea"/>
                          <a:cs typeface="+mn-cs"/>
                        </a:rPr>
                        <a:t>November 2025</a:t>
                      </a:r>
                      <a:endParaRPr kumimoji="1" lang="ja-JP" altLang="en-US" sz="2000" kern="1200" dirty="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dirty="0">
                          <a:solidFill>
                            <a:schemeClr val="dk1"/>
                          </a:solidFill>
                          <a:latin typeface="+mn-lt"/>
                          <a:ea typeface="+mn-ea"/>
                          <a:cs typeface="+mn-cs"/>
                        </a:rPr>
                        <a:t>Selection of successful consulting firm.</a:t>
                      </a:r>
                      <a:endParaRPr kumimoji="1" lang="ja-JP" altLang="en-US" sz="2000" kern="1200" dirty="0">
                        <a:solidFill>
                          <a:schemeClr val="dk1"/>
                        </a:solidFill>
                        <a:latin typeface="+mn-lt"/>
                        <a:ea typeface="+mn-ea"/>
                        <a:cs typeface="+mn-cs"/>
                      </a:endParaRPr>
                    </a:p>
                  </a:txBody>
                  <a:tcPr/>
                </a:tc>
                <a:extLst>
                  <a:ext uri="{0D108BD9-81ED-4DB2-BD59-A6C34878D82A}">
                    <a16:rowId xmlns:a16="http://schemas.microsoft.com/office/drawing/2014/main" val="1085139791"/>
                  </a:ext>
                </a:extLst>
              </a:tr>
              <a:tr h="715240">
                <a:tc>
                  <a:txBody>
                    <a:bodyPr/>
                    <a:lstStyle/>
                    <a:p>
                      <a:pPr marL="0" algn="l" defTabSz="914400" rtl="0" eaLnBrk="1" latinLnBrk="0" hangingPunct="1"/>
                      <a:r>
                        <a:rPr kumimoji="1" lang="en-US" altLang="ja-JP" sz="2000" kern="1200" dirty="0">
                          <a:solidFill>
                            <a:schemeClr val="dk1"/>
                          </a:solidFill>
                          <a:latin typeface="+mn-lt"/>
                          <a:ea typeface="+mn-ea"/>
                          <a:cs typeface="+mn-cs"/>
                        </a:rPr>
                        <a:t>December – January 2026</a:t>
                      </a:r>
                      <a:endParaRPr kumimoji="1" lang="ja-JP" altLang="en-US" sz="2000" kern="1200" dirty="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dirty="0">
                          <a:solidFill>
                            <a:schemeClr val="dk1"/>
                          </a:solidFill>
                          <a:latin typeface="+mn-lt"/>
                          <a:ea typeface="+mn-ea"/>
                          <a:cs typeface="+mn-cs"/>
                        </a:rPr>
                        <a:t>Designing the workshop with the consultancy and search for </a:t>
                      </a:r>
                      <a:r>
                        <a:rPr kumimoji="1" lang="en-US" altLang="ja-JP" sz="2000" kern="1200">
                          <a:solidFill>
                            <a:schemeClr val="dk1"/>
                          </a:solidFill>
                          <a:latin typeface="+mn-lt"/>
                          <a:ea typeface="+mn-ea"/>
                          <a:cs typeface="+mn-cs"/>
                        </a:rPr>
                        <a:t>policy experts.</a:t>
                      </a:r>
                      <a:endParaRPr kumimoji="1" lang="ja-JP" altLang="en-US" sz="2000" kern="1200" dirty="0">
                        <a:solidFill>
                          <a:schemeClr val="dk1"/>
                        </a:solidFill>
                        <a:latin typeface="+mn-lt"/>
                        <a:ea typeface="+mn-ea"/>
                        <a:cs typeface="+mn-cs"/>
                      </a:endParaRPr>
                    </a:p>
                  </a:txBody>
                  <a:tcPr/>
                </a:tc>
                <a:extLst>
                  <a:ext uri="{0D108BD9-81ED-4DB2-BD59-A6C34878D82A}">
                    <a16:rowId xmlns:a16="http://schemas.microsoft.com/office/drawing/2014/main" val="1897813498"/>
                  </a:ext>
                </a:extLst>
              </a:tr>
              <a:tr h="552371">
                <a:tc>
                  <a:txBody>
                    <a:bodyPr/>
                    <a:lstStyle/>
                    <a:p>
                      <a:pPr marL="0" algn="l" defTabSz="914400" rtl="0" eaLnBrk="1" latinLnBrk="0" hangingPunct="1"/>
                      <a:r>
                        <a:rPr kumimoji="1" lang="en-US" altLang="ja-JP" sz="2000" kern="1200">
                          <a:solidFill>
                            <a:schemeClr val="dk1"/>
                          </a:solidFill>
                          <a:latin typeface="+mn-lt"/>
                          <a:ea typeface="+mn-ea"/>
                          <a:cs typeface="+mn-cs"/>
                        </a:rPr>
                        <a:t>January – April 2026</a:t>
                      </a:r>
                      <a:endParaRPr kumimoji="1" lang="ja-JP" altLang="en-US" sz="2000" kern="120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a:solidFill>
                            <a:schemeClr val="dk1"/>
                          </a:solidFill>
                          <a:latin typeface="+mn-lt"/>
                          <a:ea typeface="+mn-ea"/>
                          <a:cs typeface="+mn-cs"/>
                        </a:rPr>
                        <a:t>Drafting of Project Monitoring Report.</a:t>
                      </a:r>
                      <a:endParaRPr kumimoji="1" lang="ja-JP" altLang="en-US" sz="2000" kern="1200">
                        <a:solidFill>
                          <a:schemeClr val="dk1"/>
                        </a:solidFill>
                        <a:latin typeface="+mn-lt"/>
                        <a:ea typeface="+mn-ea"/>
                        <a:cs typeface="+mn-cs"/>
                      </a:endParaRPr>
                    </a:p>
                  </a:txBody>
                  <a:tcPr/>
                </a:tc>
                <a:extLst>
                  <a:ext uri="{0D108BD9-81ED-4DB2-BD59-A6C34878D82A}">
                    <a16:rowId xmlns:a16="http://schemas.microsoft.com/office/drawing/2014/main" val="1596230904"/>
                  </a:ext>
                </a:extLst>
              </a:tr>
              <a:tr h="552371">
                <a:tc>
                  <a:txBody>
                    <a:bodyPr/>
                    <a:lstStyle/>
                    <a:p>
                      <a:pPr marL="0" algn="l" defTabSz="914400" rtl="0" eaLnBrk="1" latinLnBrk="0" hangingPunct="1"/>
                      <a:r>
                        <a:rPr kumimoji="1" lang="en-US" altLang="ja-JP" sz="2000" kern="1200">
                          <a:solidFill>
                            <a:schemeClr val="dk1"/>
                          </a:solidFill>
                          <a:latin typeface="+mn-lt"/>
                          <a:ea typeface="+mn-ea"/>
                          <a:cs typeface="+mn-cs"/>
                        </a:rPr>
                        <a:t>February 2026 </a:t>
                      </a:r>
                      <a:endParaRPr kumimoji="1" lang="ja-JP" altLang="en-US" sz="2000" kern="120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a:solidFill>
                            <a:schemeClr val="dk1"/>
                          </a:solidFill>
                          <a:latin typeface="+mn-lt"/>
                          <a:ea typeface="+mn-ea"/>
                          <a:cs typeface="+mn-cs"/>
                        </a:rPr>
                        <a:t>Preparation for the Workshop.</a:t>
                      </a:r>
                      <a:endParaRPr kumimoji="1" lang="ja-JP" altLang="en-US" sz="2000" kern="1200">
                        <a:solidFill>
                          <a:schemeClr val="dk1"/>
                        </a:solidFill>
                        <a:latin typeface="+mn-lt"/>
                        <a:ea typeface="+mn-ea"/>
                        <a:cs typeface="+mn-cs"/>
                      </a:endParaRPr>
                    </a:p>
                  </a:txBody>
                  <a:tcPr/>
                </a:tc>
                <a:extLst>
                  <a:ext uri="{0D108BD9-81ED-4DB2-BD59-A6C34878D82A}">
                    <a16:rowId xmlns:a16="http://schemas.microsoft.com/office/drawing/2014/main" val="2773211992"/>
                  </a:ext>
                </a:extLst>
              </a:tr>
              <a:tr h="932922">
                <a:tc>
                  <a:txBody>
                    <a:bodyPr/>
                    <a:lstStyle/>
                    <a:p>
                      <a:pPr marL="0" algn="l" defTabSz="914400" rtl="0" eaLnBrk="1" latinLnBrk="0" hangingPunct="1"/>
                      <a:r>
                        <a:rPr kumimoji="1" lang="en-US" altLang="ja-JP" sz="2000" kern="1200" dirty="0">
                          <a:solidFill>
                            <a:schemeClr val="dk1"/>
                          </a:solidFill>
                          <a:latin typeface="+mn-lt"/>
                          <a:ea typeface="+mn-ea"/>
                          <a:cs typeface="+mn-cs"/>
                        </a:rPr>
                        <a:t>March 2026</a:t>
                      </a:r>
                      <a:endParaRPr kumimoji="1" lang="ja-JP" altLang="en-US" sz="2000" kern="1200" dirty="0">
                        <a:solidFill>
                          <a:schemeClr val="dk1"/>
                        </a:solidFill>
                        <a:latin typeface="+mn-lt"/>
                        <a:ea typeface="+mn-ea"/>
                        <a:cs typeface="+mn-cs"/>
                      </a:endParaRPr>
                    </a:p>
                  </a:txBody>
                  <a:tcPr/>
                </a:tc>
                <a:tc>
                  <a:txBody>
                    <a:bodyPr/>
                    <a:lstStyle/>
                    <a:p>
                      <a:pPr marL="0" algn="l" defTabSz="914400" rtl="0" eaLnBrk="1" latinLnBrk="0" hangingPunct="1"/>
                      <a:r>
                        <a:rPr kumimoji="1" lang="en-US" sz="2000" kern="1200">
                          <a:solidFill>
                            <a:schemeClr val="dk1"/>
                          </a:solidFill>
                          <a:latin typeface="+mn-lt"/>
                          <a:ea typeface="+mn-ea"/>
                          <a:cs typeface="+mn-cs"/>
                        </a:rPr>
                        <a:t>Capacity Building Workshop for New and Renewable Energy Policy (CBWS/NREP) in conjunction </a:t>
                      </a:r>
                      <a:r>
                        <a:rPr kumimoji="1" lang="en-US" sz="2000" b="0" i="0" u="none" strike="noStrike" kern="1200" noProof="0">
                          <a:solidFill>
                            <a:srgbClr val="000000"/>
                          </a:solidFill>
                          <a:latin typeface="Calibri"/>
                        </a:rPr>
                        <a:t>with EGNRET </a:t>
                      </a:r>
                      <a:r>
                        <a:rPr lang="en-US" sz="2000" b="0" i="0" u="none" strike="noStrike" kern="1200" noProof="0">
                          <a:solidFill>
                            <a:srgbClr val="000000"/>
                          </a:solidFill>
                          <a:latin typeface="Calibri"/>
                        </a:rPr>
                        <a:t>64</a:t>
                      </a:r>
                      <a:r>
                        <a:rPr kumimoji="1" lang="en-US" sz="2000" kern="1200">
                          <a:solidFill>
                            <a:schemeClr val="dk1"/>
                          </a:solidFill>
                          <a:latin typeface="+mn-lt"/>
                          <a:ea typeface="+mn-ea"/>
                          <a:cs typeface="+mn-cs"/>
                        </a:rPr>
                        <a:t>.</a:t>
                      </a:r>
                      <a:endParaRPr kumimoji="1" lang="ja-JP" altLang="en-US" sz="2000" kern="1200">
                        <a:solidFill>
                          <a:schemeClr val="dk1"/>
                        </a:solidFill>
                        <a:latin typeface="+mn-lt"/>
                        <a:ea typeface="+mn-ea"/>
                        <a:cs typeface="+mn-cs"/>
                      </a:endParaRPr>
                    </a:p>
                  </a:txBody>
                  <a:tcPr/>
                </a:tc>
                <a:extLst>
                  <a:ext uri="{0D108BD9-81ED-4DB2-BD59-A6C34878D82A}">
                    <a16:rowId xmlns:a16="http://schemas.microsoft.com/office/drawing/2014/main" val="2534900435"/>
                  </a:ext>
                </a:extLst>
              </a:tr>
              <a:tr h="552371">
                <a:tc>
                  <a:txBody>
                    <a:bodyPr/>
                    <a:lstStyle/>
                    <a:p>
                      <a:pPr marL="0" algn="l" defTabSz="914400" rtl="0" eaLnBrk="1" latinLnBrk="0" hangingPunct="1"/>
                      <a:r>
                        <a:rPr kumimoji="1" lang="en-US" altLang="ja-JP" sz="2000" kern="1200" dirty="0">
                          <a:solidFill>
                            <a:schemeClr val="dk1"/>
                          </a:solidFill>
                          <a:latin typeface="+mn-lt"/>
                          <a:ea typeface="+mn-ea"/>
                          <a:cs typeface="+mn-cs"/>
                        </a:rPr>
                        <a:t>March 2026</a:t>
                      </a:r>
                      <a:endParaRPr kumimoji="1" lang="ja-JP" altLang="en-US" sz="2000" kern="1200" dirty="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a:solidFill>
                            <a:schemeClr val="dk1"/>
                          </a:solidFill>
                          <a:latin typeface="+mn-lt"/>
                          <a:ea typeface="+mn-ea"/>
                          <a:cs typeface="+mn-cs"/>
                        </a:rPr>
                        <a:t>Submit Workshop Summary Report.</a:t>
                      </a:r>
                      <a:endParaRPr kumimoji="1" lang="ja-JP" altLang="en-US" sz="2000" kern="1200">
                        <a:solidFill>
                          <a:schemeClr val="dk1"/>
                        </a:solidFill>
                        <a:latin typeface="+mn-lt"/>
                        <a:ea typeface="+mn-ea"/>
                        <a:cs typeface="+mn-cs"/>
                      </a:endParaRPr>
                    </a:p>
                  </a:txBody>
                  <a:tcPr/>
                </a:tc>
                <a:extLst>
                  <a:ext uri="{0D108BD9-81ED-4DB2-BD59-A6C34878D82A}">
                    <a16:rowId xmlns:a16="http://schemas.microsoft.com/office/drawing/2014/main" val="3478094233"/>
                  </a:ext>
                </a:extLst>
              </a:tr>
              <a:tr h="552371">
                <a:tc>
                  <a:txBody>
                    <a:bodyPr/>
                    <a:lstStyle/>
                    <a:p>
                      <a:pPr marL="0" algn="l" defTabSz="914400" rtl="0" eaLnBrk="1" latinLnBrk="0" hangingPunct="1"/>
                      <a:r>
                        <a:rPr kumimoji="1" lang="en-US" altLang="ja-JP" sz="2000" kern="1200">
                          <a:solidFill>
                            <a:schemeClr val="dk1"/>
                          </a:solidFill>
                          <a:latin typeface="+mn-lt"/>
                          <a:ea typeface="+mn-ea"/>
                          <a:cs typeface="+mn-cs"/>
                        </a:rPr>
                        <a:t>June-July 2027</a:t>
                      </a:r>
                      <a:endParaRPr kumimoji="1" lang="ja-JP" altLang="en-US" sz="2000" kern="1200">
                        <a:solidFill>
                          <a:schemeClr val="dk1"/>
                        </a:solidFill>
                        <a:latin typeface="+mn-lt"/>
                        <a:ea typeface="+mn-ea"/>
                        <a:cs typeface="+mn-cs"/>
                      </a:endParaRPr>
                    </a:p>
                  </a:txBody>
                  <a:tcPr/>
                </a:tc>
                <a:tc>
                  <a:txBody>
                    <a:bodyPr/>
                    <a:lstStyle/>
                    <a:p>
                      <a:pPr marL="0" algn="l" defTabSz="914400" rtl="0" eaLnBrk="1" latinLnBrk="0" hangingPunct="1"/>
                      <a:r>
                        <a:rPr kumimoji="1" lang="en-US" altLang="ja-JP" sz="2000" kern="1200" dirty="0">
                          <a:solidFill>
                            <a:schemeClr val="dk1"/>
                          </a:solidFill>
                          <a:latin typeface="+mn-lt"/>
                          <a:ea typeface="+mn-ea"/>
                          <a:cs typeface="+mn-cs"/>
                        </a:rPr>
                        <a:t>LTEAP response (Longer-Term Evaluation of APEC Projects).</a:t>
                      </a:r>
                      <a:endParaRPr kumimoji="1" lang="ja-JP" altLang="en-US" sz="2000" kern="1200" dirty="0">
                        <a:solidFill>
                          <a:schemeClr val="dk1"/>
                        </a:solidFill>
                        <a:latin typeface="+mn-lt"/>
                        <a:ea typeface="+mn-ea"/>
                        <a:cs typeface="+mn-cs"/>
                      </a:endParaRPr>
                    </a:p>
                  </a:txBody>
                  <a:tcPr/>
                </a:tc>
                <a:extLst>
                  <a:ext uri="{0D108BD9-81ED-4DB2-BD59-A6C34878D82A}">
                    <a16:rowId xmlns:a16="http://schemas.microsoft.com/office/drawing/2014/main" val="3338043108"/>
                  </a:ext>
                </a:extLst>
              </a:tr>
            </a:tbl>
          </a:graphicData>
        </a:graphic>
      </p:graphicFrame>
    </p:spTree>
    <p:extLst>
      <p:ext uri="{BB962C8B-B14F-4D97-AF65-F5344CB8AC3E}">
        <p14:creationId xmlns:p14="http://schemas.microsoft.com/office/powerpoint/2010/main" val="2449773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CEFED-530F-023E-5B0D-68A757592D16}"/>
              </a:ext>
            </a:extLst>
          </p:cNvPr>
          <p:cNvSpPr>
            <a:spLocks noGrp="1"/>
          </p:cNvSpPr>
          <p:nvPr>
            <p:ph type="title"/>
          </p:nvPr>
        </p:nvSpPr>
        <p:spPr/>
        <p:txBody>
          <a:bodyPr/>
          <a:lstStyle/>
          <a:p>
            <a:r>
              <a:rPr lang="en-US" dirty="0"/>
              <a:t>Current progress – searching for consulting firms and experts</a:t>
            </a:r>
          </a:p>
        </p:txBody>
      </p:sp>
      <p:sp>
        <p:nvSpPr>
          <p:cNvPr id="3" name="Content Placeholder 2">
            <a:extLst>
              <a:ext uri="{FF2B5EF4-FFF2-40B4-BE49-F238E27FC236}">
                <a16:creationId xmlns:a16="http://schemas.microsoft.com/office/drawing/2014/main" id="{FF2C0EBC-0A6A-FBDB-AC9D-E02C7457C6C8}"/>
              </a:ext>
            </a:extLst>
          </p:cNvPr>
          <p:cNvSpPr>
            <a:spLocks noGrp="1"/>
          </p:cNvSpPr>
          <p:nvPr>
            <p:ph idx="1"/>
          </p:nvPr>
        </p:nvSpPr>
        <p:spPr/>
        <p:txBody>
          <a:bodyPr/>
          <a:lstStyle/>
          <a:p>
            <a:r>
              <a:rPr lang="en-US" dirty="0"/>
              <a:t>Bids were received from various consulting firms.</a:t>
            </a:r>
          </a:p>
          <a:p>
            <a:r>
              <a:rPr lang="en-US" dirty="0"/>
              <a:t>Three consulting firms were approached with one successful firm to be selected in assisting APERC with organizing the workshop.</a:t>
            </a:r>
          </a:p>
          <a:p>
            <a:r>
              <a:rPr lang="en-US" dirty="0"/>
              <a:t>Kick-off meeting will be held within the month with APERC to work closely with the successful firm.</a:t>
            </a:r>
          </a:p>
          <a:p>
            <a:r>
              <a:rPr lang="en-US" dirty="0"/>
              <a:t>In addition to receiving support from the chosen consultancy, APERC, based on the recommendations of the chosen firm, will procure relevant policy experts in the renewable energy space.</a:t>
            </a:r>
          </a:p>
          <a:p>
            <a:r>
              <a:rPr lang="en-US" dirty="0"/>
              <a:t>Policy experts will help offer targeted, policy-focused advice for the discussions and presentations within the workshop. </a:t>
            </a:r>
          </a:p>
          <a:p>
            <a:r>
              <a:rPr lang="en-US" dirty="0"/>
              <a:t>APERC asks EGRNRET members for any recommendations for policy experts.</a:t>
            </a:r>
          </a:p>
          <a:p>
            <a:endParaRPr lang="en-US" dirty="0"/>
          </a:p>
        </p:txBody>
      </p:sp>
      <p:sp>
        <p:nvSpPr>
          <p:cNvPr id="4" name="Slide Number Placeholder 3">
            <a:extLst>
              <a:ext uri="{FF2B5EF4-FFF2-40B4-BE49-F238E27FC236}">
                <a16:creationId xmlns:a16="http://schemas.microsoft.com/office/drawing/2014/main" id="{E766099D-0626-54F0-17CE-F88FE3F9E2CF}"/>
              </a:ext>
            </a:extLst>
          </p:cNvPr>
          <p:cNvSpPr>
            <a:spLocks noGrp="1"/>
          </p:cNvSpPr>
          <p:nvPr>
            <p:ph type="sldNum" sz="quarter" idx="12"/>
          </p:nvPr>
        </p:nvSpPr>
        <p:spPr>
          <a:xfrm>
            <a:off x="9017000" y="6310786"/>
            <a:ext cx="2743200" cy="365125"/>
          </a:xfrm>
        </p:spPr>
        <p:txBody>
          <a:bodyPr/>
          <a:lstStyle/>
          <a:p>
            <a:fld id="{69F6399B-E970-48CA-821C-EAB94E252A21}" type="slidenum">
              <a:rPr lang="en-AU" smtClean="0"/>
              <a:t>7</a:t>
            </a:fld>
            <a:endParaRPr lang="en-AU"/>
          </a:p>
        </p:txBody>
      </p:sp>
    </p:spTree>
    <p:extLst>
      <p:ext uri="{BB962C8B-B14F-4D97-AF65-F5344CB8AC3E}">
        <p14:creationId xmlns:p14="http://schemas.microsoft.com/office/powerpoint/2010/main" val="2177486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A9CA6-2845-E774-6E90-7677901E5D3D}"/>
              </a:ext>
            </a:extLst>
          </p:cNvPr>
          <p:cNvSpPr>
            <a:spLocks noGrp="1"/>
          </p:cNvSpPr>
          <p:nvPr>
            <p:ph type="ctrTitle"/>
          </p:nvPr>
        </p:nvSpPr>
        <p:spPr/>
        <p:txBody>
          <a:bodyPr/>
          <a:lstStyle/>
          <a:p>
            <a:r>
              <a:rPr lang="en-US"/>
              <a:t>Thank you.</a:t>
            </a:r>
          </a:p>
        </p:txBody>
      </p:sp>
      <p:sp>
        <p:nvSpPr>
          <p:cNvPr id="3" name="Subtitle 2">
            <a:extLst>
              <a:ext uri="{FF2B5EF4-FFF2-40B4-BE49-F238E27FC236}">
                <a16:creationId xmlns:a16="http://schemas.microsoft.com/office/drawing/2014/main" id="{FF24FD98-5199-4767-C214-250E578FF8BC}"/>
              </a:ext>
            </a:extLst>
          </p:cNvPr>
          <p:cNvSpPr>
            <a:spLocks noGrp="1"/>
          </p:cNvSpPr>
          <p:nvPr>
            <p:ph type="subTitle" idx="1"/>
          </p:nvPr>
        </p:nvSpPr>
        <p:spPr/>
        <p:txBody>
          <a:bodyPr/>
          <a:lstStyle/>
          <a:p>
            <a:r>
              <a:rPr lang="en-US"/>
              <a:t>https://aperc.or.jp</a:t>
            </a:r>
          </a:p>
          <a:p>
            <a:endParaRPr lang="en-US"/>
          </a:p>
        </p:txBody>
      </p:sp>
    </p:spTree>
    <p:extLst>
      <p:ext uri="{BB962C8B-B14F-4D97-AF65-F5344CB8AC3E}">
        <p14:creationId xmlns:p14="http://schemas.microsoft.com/office/powerpoint/2010/main" val="2837260655"/>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BC34AC968A0F742B1994F2C85433F96" ma:contentTypeVersion="17" ma:contentTypeDescription="新しいドキュメントを作成します。" ma:contentTypeScope="" ma:versionID="2a47fedb106400da4a11eeac8189ce4d">
  <xsd:schema xmlns:xsd="http://www.w3.org/2001/XMLSchema" xmlns:xs="http://www.w3.org/2001/XMLSchema" xmlns:p="http://schemas.microsoft.com/office/2006/metadata/properties" xmlns:ns2="a3473252-532e-458d-a884-355a90e07cb3" xmlns:ns3="9e039b90-7cc3-44a9-be75-86a6a4050713" targetNamespace="http://schemas.microsoft.com/office/2006/metadata/properties" ma:root="true" ma:fieldsID="7ca6af4792e9522ac19218f758e1b8d7" ns2:_="" ns3:_="">
    <xsd:import namespace="a3473252-532e-458d-a884-355a90e07cb3"/>
    <xsd:import namespace="9e039b90-7cc3-44a9-be75-86a6a405071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473252-532e-458d-a884-355a90e07c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19187c13-ff0b-40b9-aedf-f4c5774af77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039b90-7cc3-44a9-be75-86a6a4050713"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52c56207-3813-4ce1-bc18-984b13945fae}" ma:internalName="TaxCatchAll" ma:showField="CatchAllData" ma:web="9e039b90-7cc3-44a9-be75-86a6a405071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3473252-532e-458d-a884-355a90e07cb3">
      <Terms xmlns="http://schemas.microsoft.com/office/infopath/2007/PartnerControls"/>
    </lcf76f155ced4ddcb4097134ff3c332f>
    <TaxCatchAll xmlns="9e039b90-7cc3-44a9-be75-86a6a405071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F88EDC-7CBD-4CFF-882A-EDDB9C7444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473252-532e-458d-a884-355a90e07cb3"/>
    <ds:schemaRef ds:uri="9e039b90-7cc3-44a9-be75-86a6a40507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4A2398-1869-41F2-B5A5-2F35AD0AAAF0}">
  <ds:schemaRefs>
    <ds:schemaRef ds:uri="http://schemas.openxmlformats.org/package/2006/metadata/core-properties"/>
    <ds:schemaRef ds:uri="http://schemas.microsoft.com/office/2006/documentManagement/types"/>
    <ds:schemaRef ds:uri="http://schemas.microsoft.com/office/infopath/2007/PartnerControls"/>
    <ds:schemaRef ds:uri="http://purl.org/dc/terms/"/>
    <ds:schemaRef ds:uri="a3473252-532e-458d-a884-355a90e07cb3"/>
    <ds:schemaRef ds:uri="http://purl.org/dc/dcmitype/"/>
    <ds:schemaRef ds:uri="http://purl.org/dc/elements/1.1/"/>
    <ds:schemaRef ds:uri="9e039b90-7cc3-44a9-be75-86a6a405071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38E5C73-B2F4-4C5C-8CFB-690FF62FE1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65</TotalTime>
  <Words>690</Words>
  <Application>Microsoft Office PowerPoint</Application>
  <PresentationFormat>Widescreen</PresentationFormat>
  <Paragraphs>84</Paragraphs>
  <Slides>8</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SimSun</vt:lpstr>
      <vt:lpstr>游ゴシック Light</vt:lpstr>
      <vt:lpstr>Arial</vt:lpstr>
      <vt:lpstr>Calibri</vt:lpstr>
      <vt:lpstr>Segoe UI</vt:lpstr>
      <vt:lpstr>Verdana</vt:lpstr>
      <vt:lpstr>Wingdings</vt:lpstr>
      <vt:lpstr>2_Office Theme</vt:lpstr>
      <vt:lpstr>Capacity Building Workshop for New and Renewable Energy Policy   </vt:lpstr>
      <vt:lpstr>PowerPoint Presentation</vt:lpstr>
      <vt:lpstr>PowerPoint Presentation</vt:lpstr>
      <vt:lpstr>PowerPoint Presentation</vt:lpstr>
      <vt:lpstr>PowerPoint Presentation</vt:lpstr>
      <vt:lpstr>PowerPoint Presentation</vt:lpstr>
      <vt:lpstr>Current progress – searching for consulting firms and experts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Asmayati Bt Ab Manan</dc:creator>
  <cp:lastModifiedBy>Daniel BURLUTSKY</cp:lastModifiedBy>
  <cp:revision>1</cp:revision>
  <cp:lastPrinted>2024-06-13T08:56:57Z</cp:lastPrinted>
  <dcterms:created xsi:type="dcterms:W3CDTF">2022-09-22T01:55:46Z</dcterms:created>
  <dcterms:modified xsi:type="dcterms:W3CDTF">2025-11-12T05:29:58Z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0x0101001BC34AC968A0F742B1994F2C85433F96</vt:lpwstr>
  </property>
  <property fmtid="{D5CDD505-2E9C-101B-9397-08002B2CF9AE}" pid="3" name="MediaServiceImageTags">
    <vt:lpwstr/>
  </property>
</Properties>
</file>